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Fira Sans Medium"/>
      <p:regular r:id="rId51"/>
      <p:bold r:id="rId52"/>
      <p:italic r:id="rId53"/>
      <p:boldItalic r:id="rId54"/>
    </p:embeddedFont>
    <p:embeddedFont>
      <p:font typeface="Fira Sans"/>
      <p:regular r:id="rId55"/>
      <p:bold r:id="rId56"/>
      <p:italic r:id="rId57"/>
      <p:boldItalic r:id="rId58"/>
    </p:embeddedFont>
    <p:embeddedFont>
      <p:font typeface="Proxima Nova Semibold"/>
      <p:regular r:id="rId59"/>
      <p:bold r:id="rId60"/>
      <p:boldItalic r:id="rId61"/>
    </p:embeddedFont>
    <p:embeddedFont>
      <p:font typeface="Fira Sans Extra Condensed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2" Type="http://schemas.openxmlformats.org/officeDocument/2006/relationships/font" Target="fonts/FiraSansExtraCondensed-regular.fntdata"/><Relationship Id="rId61" Type="http://schemas.openxmlformats.org/officeDocument/2006/relationships/font" Target="fonts/ProximaNovaSemibold-bold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italic.fntdata"/><Relationship Id="rId63" Type="http://schemas.openxmlformats.org/officeDocument/2006/relationships/font" Target="fonts/FiraSansExtraCondense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Semi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Medium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FiraSansMedium-italic.fntdata"/><Relationship Id="rId52" Type="http://schemas.openxmlformats.org/officeDocument/2006/relationships/font" Target="fonts/FiraSansMedium-bold.fntdata"/><Relationship Id="rId11" Type="http://schemas.openxmlformats.org/officeDocument/2006/relationships/slide" Target="slides/slide6.xml"/><Relationship Id="rId55" Type="http://schemas.openxmlformats.org/officeDocument/2006/relationships/font" Target="fonts/FiraSans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Medium-boldItalic.fntdata"/><Relationship Id="rId13" Type="http://schemas.openxmlformats.org/officeDocument/2006/relationships/slide" Target="slides/slide8.xml"/><Relationship Id="rId57" Type="http://schemas.openxmlformats.org/officeDocument/2006/relationships/font" Target="fonts/FiraSans-italic.fntdata"/><Relationship Id="rId12" Type="http://schemas.openxmlformats.org/officeDocument/2006/relationships/slide" Target="slides/slide7.xml"/><Relationship Id="rId56" Type="http://schemas.openxmlformats.org/officeDocument/2006/relationships/font" Target="fonts/FiraSans-bold.fntdata"/><Relationship Id="rId15" Type="http://schemas.openxmlformats.org/officeDocument/2006/relationships/slide" Target="slides/slide10.xml"/><Relationship Id="rId59" Type="http://schemas.openxmlformats.org/officeDocument/2006/relationships/font" Target="fonts/ProximaNovaSemibold-regular.fntdata"/><Relationship Id="rId14" Type="http://schemas.openxmlformats.org/officeDocument/2006/relationships/slide" Target="slides/slide9.xml"/><Relationship Id="rId58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17b3607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17b3607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0dae9e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0dae9e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50dae9e7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950dae9e7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58c5d26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658c5d26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50dae9e7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50dae9e7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950dae9e7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950dae9e7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950dae9e7f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950dae9e7f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950dae9e7f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950dae9e7f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9658c5d26a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9658c5d26a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9658c5d26a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9658c5d26a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7b3607a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7b3607a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9658c5d26a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9658c5d26a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9658c5d26a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9658c5d26a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9658c5d26a_0_5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9658c5d26a_0_5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9658c5d26a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9658c5d26a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9658c5d26a_0_6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9658c5d26a_0_6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658c5d26a_0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658c5d26a_0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9658c5d26a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9658c5d26a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9658c5d26a_0_3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9658c5d26a_0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658c5d26a_0_3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658c5d26a_0_3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9658c5d26a_0_5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9658c5d26a_0_5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7b3607a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7b3607a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9658c5d26a_0_3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9658c5d26a_0_3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9658c5d26a_0_4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9658c5d26a_0_4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9658c5d26a_0_6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9658c5d26a_0_6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9658c5d26a_0_6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9658c5d26a_0_6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cb1c78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cb1c78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1cb1c78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1cb1c78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58c5d2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58c5d2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50dae9e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50dae9e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1cb1c788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1cb1c788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50dae9e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50dae9e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Here is where this template begins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-1629762" y="-430244"/>
            <a:ext cx="6696935" cy="6003989"/>
            <a:chOff x="-1629762" y="-430244"/>
            <a:chExt cx="6696935" cy="6003989"/>
          </a:xfrm>
        </p:grpSpPr>
        <p:sp>
          <p:nvSpPr>
            <p:cNvPr id="60" name="Google Shape;60;p15"/>
            <p:cNvSpPr/>
            <p:nvPr/>
          </p:nvSpPr>
          <p:spPr>
            <a:xfrm>
              <a:off x="-931804" y="800507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629762" y="2026152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911862" y="3260551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93962" y="4490011"/>
              <a:ext cx="5261135" cy="1083734"/>
            </a:xfrm>
            <a:custGeom>
              <a:rect b="b" l="l" r="r" t="t"/>
              <a:pathLst>
                <a:path extrusionOk="0" h="47165" w="228969">
                  <a:moveTo>
                    <a:pt x="12648" y="1"/>
                  </a:moveTo>
                  <a:cubicBezTo>
                    <a:pt x="5682" y="1"/>
                    <a:pt x="1" y="5643"/>
                    <a:pt x="1" y="12648"/>
                  </a:cubicBezTo>
                  <a:lnTo>
                    <a:pt x="1" y="34517"/>
                  </a:lnTo>
                  <a:cubicBezTo>
                    <a:pt x="1" y="41483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3"/>
                    <a:pt x="228968" y="34517"/>
                  </a:cubicBezTo>
                  <a:lnTo>
                    <a:pt x="228968" y="12648"/>
                  </a:lnTo>
                  <a:cubicBezTo>
                    <a:pt x="228968" y="5643"/>
                    <a:pt x="223287" y="1"/>
                    <a:pt x="216322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07725" y="984032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09767" y="2217076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7667" y="3450120"/>
              <a:ext cx="703709" cy="704605"/>
            </a:xfrm>
            <a:custGeom>
              <a:rect b="b" l="l" r="r" t="t"/>
              <a:pathLst>
                <a:path extrusionOk="0" h="30665" w="30626">
                  <a:moveTo>
                    <a:pt x="9068" y="0"/>
                  </a:moveTo>
                  <a:cubicBezTo>
                    <a:pt x="4048" y="0"/>
                    <a:pt x="1" y="4047"/>
                    <a:pt x="1" y="9067"/>
                  </a:cubicBezTo>
                  <a:lnTo>
                    <a:pt x="1" y="21403"/>
                  </a:lnTo>
                  <a:cubicBezTo>
                    <a:pt x="1" y="26422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422"/>
                    <a:pt x="30626" y="21403"/>
                  </a:cubicBezTo>
                  <a:lnTo>
                    <a:pt x="30626" y="9067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45567" y="4679579"/>
              <a:ext cx="703709" cy="704605"/>
            </a:xfrm>
            <a:custGeom>
              <a:rect b="b" l="l" r="r" t="t"/>
              <a:pathLst>
                <a:path extrusionOk="0" h="30665" w="30626">
                  <a:moveTo>
                    <a:pt x="9068" y="0"/>
                  </a:moveTo>
                  <a:cubicBezTo>
                    <a:pt x="4048" y="0"/>
                    <a:pt x="1" y="4047"/>
                    <a:pt x="1" y="9262"/>
                  </a:cubicBezTo>
                  <a:lnTo>
                    <a:pt x="1" y="21403"/>
                  </a:lnTo>
                  <a:cubicBezTo>
                    <a:pt x="1" y="26578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578"/>
                    <a:pt x="30626" y="21403"/>
                  </a:cubicBezTo>
                  <a:lnTo>
                    <a:pt x="30626" y="9262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13904" y="-430244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25625" y="-276632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62715" y="2356122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61892" y="3594525"/>
              <a:ext cx="435239" cy="415778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60673" y="1147222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78573" y="-141051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79805" y="4823967"/>
              <a:ext cx="435239" cy="415778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591" name="Google Shape;591;p24"/>
          <p:cNvGrpSpPr/>
          <p:nvPr/>
        </p:nvGrpSpPr>
        <p:grpSpPr>
          <a:xfrm>
            <a:off x="4491892" y="1517575"/>
            <a:ext cx="1879640" cy="3047409"/>
            <a:chOff x="4497448" y="1517575"/>
            <a:chExt cx="1879640" cy="3047409"/>
          </a:xfrm>
        </p:grpSpPr>
        <p:sp>
          <p:nvSpPr>
            <p:cNvPr id="592" name="Google Shape;592;p24"/>
            <p:cNvSpPr/>
            <p:nvPr/>
          </p:nvSpPr>
          <p:spPr>
            <a:xfrm>
              <a:off x="4755606" y="2349988"/>
              <a:ext cx="1301647" cy="1639035"/>
            </a:xfrm>
            <a:custGeom>
              <a:rect b="b" l="l" r="r" t="t"/>
              <a:pathLst>
                <a:path extrusionOk="0" h="57344" w="4554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24"/>
            <p:cNvGrpSpPr/>
            <p:nvPr/>
          </p:nvGrpSpPr>
          <p:grpSpPr>
            <a:xfrm>
              <a:off x="4592618" y="1517575"/>
              <a:ext cx="1784469" cy="3047409"/>
              <a:chOff x="4592618" y="1517575"/>
              <a:chExt cx="1784469" cy="3047409"/>
            </a:xfrm>
          </p:grpSpPr>
          <p:grpSp>
            <p:nvGrpSpPr>
              <p:cNvPr id="594" name="Google Shape;594;p24"/>
              <p:cNvGrpSpPr/>
              <p:nvPr/>
            </p:nvGrpSpPr>
            <p:grpSpPr>
              <a:xfrm>
                <a:off x="4592618" y="1517575"/>
                <a:ext cx="1784469" cy="3047409"/>
                <a:chOff x="4592618" y="1517575"/>
                <a:chExt cx="1784469" cy="3047409"/>
              </a:xfrm>
            </p:grpSpPr>
            <p:sp>
              <p:nvSpPr>
                <p:cNvPr id="595" name="Google Shape;595;p24"/>
                <p:cNvSpPr/>
                <p:nvPr/>
              </p:nvSpPr>
              <p:spPr>
                <a:xfrm>
                  <a:off x="4595586" y="1809833"/>
                  <a:ext cx="355338" cy="495763"/>
                </a:xfrm>
                <a:custGeom>
                  <a:rect b="b" l="l" r="r" t="t"/>
                  <a:pathLst>
                    <a:path extrusionOk="0" h="17345" w="12432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6090203" y="4220124"/>
                  <a:ext cx="280823" cy="271534"/>
                </a:xfrm>
                <a:custGeom>
                  <a:rect b="b" l="l" r="r" t="t"/>
                  <a:pathLst>
                    <a:path extrusionOk="0" h="9500" w="9825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68914" y="1517575"/>
                  <a:ext cx="1474285" cy="3047409"/>
                </a:xfrm>
                <a:custGeom>
                  <a:rect b="b" l="l" r="r" t="t"/>
                  <a:pathLst>
                    <a:path extrusionOk="0" h="106618" w="5158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4592618" y="1809833"/>
                  <a:ext cx="1223560" cy="376117"/>
                </a:xfrm>
                <a:custGeom>
                  <a:rect b="b" l="l" r="r" t="t"/>
                  <a:pathLst>
                    <a:path extrusionOk="0" h="13159" w="42808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 rot="-5400000">
                  <a:off x="5773188" y="3804750"/>
                  <a:ext cx="288600" cy="9192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5510288" y="4157250"/>
                  <a:ext cx="214200" cy="214200"/>
                </a:xfrm>
                <a:prstGeom prst="ellipse">
                  <a:avLst/>
                </a:prstGeom>
                <a:solidFill>
                  <a:srgbClr val="B33F6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5557917" y="4224884"/>
                  <a:ext cx="116789" cy="83420"/>
                </a:xfrm>
                <a:custGeom>
                  <a:rect b="b" l="l" r="r" t="t"/>
                  <a:pathLst>
                    <a:path extrusionOk="0" fill="none" h="4612" w="6456">
                      <a:moveTo>
                        <a:pt x="1" y="2767"/>
                      </a:moveTo>
                      <a:lnTo>
                        <a:pt x="1845" y="4611"/>
                      </a:lnTo>
                      <a:lnTo>
                        <a:pt x="645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2" name="Google Shape;602;p24"/>
              <p:cNvSpPr/>
              <p:nvPr/>
            </p:nvSpPr>
            <p:spPr>
              <a:xfrm>
                <a:off x="4755606" y="2349988"/>
                <a:ext cx="1301647" cy="1639035"/>
              </a:xfrm>
              <a:custGeom>
                <a:rect b="b" l="l" r="r" t="t"/>
                <a:pathLst>
                  <a:path extrusionOk="0" h="57344" w="4554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24"/>
            <p:cNvGrpSpPr/>
            <p:nvPr/>
          </p:nvGrpSpPr>
          <p:grpSpPr>
            <a:xfrm>
              <a:off x="4497448" y="1809825"/>
              <a:ext cx="1564100" cy="1762730"/>
              <a:chOff x="4497448" y="1809825"/>
              <a:chExt cx="1564100" cy="1762730"/>
            </a:xfrm>
          </p:grpSpPr>
          <p:sp>
            <p:nvSpPr>
              <p:cNvPr id="604" name="Google Shape;604;p24"/>
              <p:cNvSpPr/>
              <p:nvPr/>
            </p:nvSpPr>
            <p:spPr>
              <a:xfrm>
                <a:off x="4497448" y="1809825"/>
                <a:ext cx="1413900" cy="376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5" name="Google Shape;605;p24"/>
              <p:cNvSpPr txBox="1"/>
              <p:nvPr/>
            </p:nvSpPr>
            <p:spPr>
              <a:xfrm>
                <a:off x="4759848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06" name="Google Shape;606;p24"/>
          <p:cNvSpPr/>
          <p:nvPr/>
        </p:nvSpPr>
        <p:spPr>
          <a:xfrm>
            <a:off x="8128553" y="4220124"/>
            <a:ext cx="280823" cy="271534"/>
          </a:xfrm>
          <a:custGeom>
            <a:rect b="b" l="l" r="r" t="t"/>
            <a:pathLst>
              <a:path extrusionOk="0" h="9500" w="9825">
                <a:moveTo>
                  <a:pt x="9825" y="0"/>
                </a:moveTo>
                <a:lnTo>
                  <a:pt x="0" y="2933"/>
                </a:lnTo>
                <a:lnTo>
                  <a:pt x="0" y="9499"/>
                </a:lnTo>
                <a:lnTo>
                  <a:pt x="9825" y="6592"/>
                </a:lnTo>
                <a:lnTo>
                  <a:pt x="982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6517681" y="1517575"/>
            <a:ext cx="1897756" cy="3047409"/>
            <a:chOff x="6517681" y="1517575"/>
            <a:chExt cx="1897756" cy="3047409"/>
          </a:xfrm>
        </p:grpSpPr>
        <p:sp>
          <p:nvSpPr>
            <p:cNvPr id="608" name="Google Shape;608;p24"/>
            <p:cNvSpPr/>
            <p:nvPr/>
          </p:nvSpPr>
          <p:spPr>
            <a:xfrm>
              <a:off x="6794462" y="2349988"/>
              <a:ext cx="1301647" cy="1639035"/>
            </a:xfrm>
            <a:custGeom>
              <a:rect b="b" l="l" r="r" t="t"/>
              <a:pathLst>
                <a:path extrusionOk="0" h="57344" w="4554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612505" y="1809833"/>
              <a:ext cx="355338" cy="495763"/>
            </a:xfrm>
            <a:custGeom>
              <a:rect b="b" l="l" r="r" t="t"/>
              <a:pathLst>
                <a:path extrusionOk="0" h="17345" w="12432">
                  <a:moveTo>
                    <a:pt x="0" y="1"/>
                  </a:moveTo>
                  <a:lnTo>
                    <a:pt x="0" y="13159"/>
                  </a:lnTo>
                  <a:lnTo>
                    <a:pt x="12432" y="17344"/>
                  </a:lnTo>
                  <a:lnTo>
                    <a:pt x="12432" y="4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703723" y="1517575"/>
              <a:ext cx="1474314" cy="3047409"/>
            </a:xfrm>
            <a:custGeom>
              <a:rect b="b" l="l" r="r" t="t"/>
              <a:pathLst>
                <a:path extrusionOk="0" h="106618" w="51581">
                  <a:moveTo>
                    <a:pt x="1" y="0"/>
                  </a:moveTo>
                  <a:lnTo>
                    <a:pt x="1" y="86667"/>
                  </a:lnTo>
                  <a:cubicBezTo>
                    <a:pt x="1" y="97745"/>
                    <a:pt x="8873" y="106617"/>
                    <a:pt x="19926" y="106617"/>
                  </a:cubicBezTo>
                  <a:lnTo>
                    <a:pt x="51580" y="106617"/>
                  </a:lnTo>
                  <a:lnTo>
                    <a:pt x="51580" y="19950"/>
                  </a:lnTo>
                  <a:cubicBezTo>
                    <a:pt x="51580" y="8973"/>
                    <a:pt x="42608" y="0"/>
                    <a:pt x="31530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612494" y="1809833"/>
              <a:ext cx="1224274" cy="376117"/>
            </a:xfrm>
            <a:custGeom>
              <a:rect b="b" l="l" r="r" t="t"/>
              <a:pathLst>
                <a:path extrusionOk="0" h="13159" w="42833">
                  <a:moveTo>
                    <a:pt x="0" y="1"/>
                  </a:moveTo>
                  <a:lnTo>
                    <a:pt x="0" y="13159"/>
                  </a:lnTo>
                  <a:lnTo>
                    <a:pt x="36241" y="13159"/>
                  </a:lnTo>
                  <a:cubicBezTo>
                    <a:pt x="39800" y="13159"/>
                    <a:pt x="42833" y="10226"/>
                    <a:pt x="42833" y="6592"/>
                  </a:cubicBezTo>
                  <a:cubicBezTo>
                    <a:pt x="42833" y="3033"/>
                    <a:pt x="39800" y="1"/>
                    <a:pt x="3624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 rot="-5400000">
              <a:off x="7811538" y="3804750"/>
              <a:ext cx="288600" cy="919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548638" y="4157250"/>
              <a:ext cx="214200" cy="214200"/>
            </a:xfrm>
            <a:prstGeom prst="ellipse">
              <a:avLst/>
            </a:prstGeom>
            <a:solidFill>
              <a:srgbClr val="F956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24"/>
            <p:cNvGrpSpPr/>
            <p:nvPr/>
          </p:nvGrpSpPr>
          <p:grpSpPr>
            <a:xfrm>
              <a:off x="7614419" y="4223047"/>
              <a:ext cx="82637" cy="82606"/>
              <a:chOff x="2654377" y="2809609"/>
              <a:chExt cx="75925" cy="75925"/>
            </a:xfrm>
          </p:grpSpPr>
          <p:sp>
            <p:nvSpPr>
              <p:cNvPr id="615" name="Google Shape;615;p24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7" name="Google Shape;617;p24"/>
            <p:cNvSpPr/>
            <p:nvPr/>
          </p:nvSpPr>
          <p:spPr>
            <a:xfrm>
              <a:off x="6794462" y="2349988"/>
              <a:ext cx="1301647" cy="1639035"/>
            </a:xfrm>
            <a:custGeom>
              <a:rect b="b" l="l" r="r" t="t"/>
              <a:pathLst>
                <a:path extrusionOk="0" h="57344" w="4554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24"/>
            <p:cNvGrpSpPr/>
            <p:nvPr/>
          </p:nvGrpSpPr>
          <p:grpSpPr>
            <a:xfrm>
              <a:off x="6517681" y="1809825"/>
              <a:ext cx="1580769" cy="1762730"/>
              <a:chOff x="6517681" y="1809825"/>
              <a:chExt cx="1580769" cy="176273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6517681" y="1809825"/>
                <a:ext cx="1413900" cy="376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0" name="Google Shape;620;p24"/>
              <p:cNvSpPr txBox="1"/>
              <p:nvPr/>
            </p:nvSpPr>
            <p:spPr>
              <a:xfrm>
                <a:off x="6796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>
            <a:off x="438350" y="1517575"/>
            <a:ext cx="1876325" cy="3047409"/>
            <a:chOff x="438350" y="1517575"/>
            <a:chExt cx="1876325" cy="3047409"/>
          </a:xfrm>
        </p:grpSpPr>
        <p:sp>
          <p:nvSpPr>
            <p:cNvPr id="622" name="Google Shape;622;p24"/>
            <p:cNvSpPr/>
            <p:nvPr/>
          </p:nvSpPr>
          <p:spPr>
            <a:xfrm>
              <a:off x="696508" y="2349988"/>
              <a:ext cx="1301647" cy="1639035"/>
            </a:xfrm>
            <a:custGeom>
              <a:rect b="b" l="l" r="r" t="t"/>
              <a:pathLst>
                <a:path extrusionOk="0" h="57344" w="4554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33520" y="1517575"/>
              <a:ext cx="1781155" cy="3047409"/>
              <a:chOff x="533520" y="1517575"/>
              <a:chExt cx="1781155" cy="3047409"/>
            </a:xfrm>
          </p:grpSpPr>
          <p:grpSp>
            <p:nvGrpSpPr>
              <p:cNvPr id="624" name="Google Shape;624;p24"/>
              <p:cNvGrpSpPr/>
              <p:nvPr/>
            </p:nvGrpSpPr>
            <p:grpSpPr>
              <a:xfrm>
                <a:off x="533520" y="1517575"/>
                <a:ext cx="1781155" cy="3047409"/>
                <a:chOff x="533520" y="1517575"/>
                <a:chExt cx="1781155" cy="3047409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2027790" y="4220124"/>
                  <a:ext cx="280823" cy="271534"/>
                </a:xfrm>
                <a:custGeom>
                  <a:rect b="b" l="l" r="r" t="t"/>
                  <a:pathLst>
                    <a:path extrusionOk="0" h="9500" w="9825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34107" y="1809833"/>
                  <a:ext cx="355338" cy="495763"/>
                </a:xfrm>
                <a:custGeom>
                  <a:rect b="b" l="l" r="r" t="t"/>
                  <a:pathLst>
                    <a:path extrusionOk="0" h="17345" w="12432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967631" y="1809833"/>
                  <a:ext cx="355338" cy="495763"/>
                </a:xfrm>
                <a:custGeom>
                  <a:rect b="b" l="l" r="r" t="t"/>
                  <a:pathLst>
                    <a:path extrusionOk="0" h="17345" w="12432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1" y="17344"/>
                      </a:lnTo>
                      <a:lnTo>
                        <a:pt x="12431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609816" y="1517575"/>
                  <a:ext cx="1474285" cy="3047409"/>
                </a:xfrm>
                <a:custGeom>
                  <a:rect b="b" l="l" r="r" t="t"/>
                  <a:pathLst>
                    <a:path extrusionOk="0" h="106618" w="5158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33520" y="1809833"/>
                  <a:ext cx="1223560" cy="376117"/>
                </a:xfrm>
                <a:custGeom>
                  <a:rect b="b" l="l" r="r" t="t"/>
                  <a:pathLst>
                    <a:path extrusionOk="0" h="13159" w="42808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 rot="-5400000">
                  <a:off x="1710775" y="3804750"/>
                  <a:ext cx="288600" cy="9192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1447875" y="4157250"/>
                  <a:ext cx="214200" cy="214200"/>
                </a:xfrm>
                <a:prstGeom prst="ellipse">
                  <a:avLst/>
                </a:prstGeom>
                <a:solidFill>
                  <a:srgbClr val="451E7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1495504" y="4224884"/>
                  <a:ext cx="116789" cy="83420"/>
                </a:xfrm>
                <a:custGeom>
                  <a:rect b="b" l="l" r="r" t="t"/>
                  <a:pathLst>
                    <a:path extrusionOk="0" fill="none" h="4612" w="6456">
                      <a:moveTo>
                        <a:pt x="1" y="2767"/>
                      </a:moveTo>
                      <a:lnTo>
                        <a:pt x="1845" y="4611"/>
                      </a:lnTo>
                      <a:lnTo>
                        <a:pt x="645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4"/>
              <p:cNvSpPr/>
              <p:nvPr/>
            </p:nvSpPr>
            <p:spPr>
              <a:xfrm>
                <a:off x="696508" y="2349988"/>
                <a:ext cx="1301647" cy="1639035"/>
              </a:xfrm>
              <a:custGeom>
                <a:rect b="b" l="l" r="r" t="t"/>
                <a:pathLst>
                  <a:path extrusionOk="0" h="57344" w="4554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38350" y="1809825"/>
              <a:ext cx="1564100" cy="1762730"/>
              <a:chOff x="438350" y="1809825"/>
              <a:chExt cx="1564100" cy="176273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438350" y="1809825"/>
                <a:ext cx="1413900" cy="376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700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37" name="Google Shape;637;p24"/>
          <p:cNvGrpSpPr/>
          <p:nvPr/>
        </p:nvGrpSpPr>
        <p:grpSpPr>
          <a:xfrm>
            <a:off x="2460825" y="1517575"/>
            <a:ext cx="1884917" cy="3047409"/>
            <a:chOff x="2458583" y="1517575"/>
            <a:chExt cx="1884917" cy="3047409"/>
          </a:xfrm>
        </p:grpSpPr>
        <p:sp>
          <p:nvSpPr>
            <p:cNvPr id="638" name="Google Shape;638;p24"/>
            <p:cNvSpPr/>
            <p:nvPr/>
          </p:nvSpPr>
          <p:spPr>
            <a:xfrm>
              <a:off x="2735364" y="2349988"/>
              <a:ext cx="1301647" cy="1639035"/>
            </a:xfrm>
            <a:custGeom>
              <a:rect b="b" l="l" r="r" t="t"/>
              <a:pathLst>
                <a:path extrusionOk="0" h="57344" w="4554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2553396" y="1517575"/>
              <a:ext cx="1790104" cy="3047409"/>
              <a:chOff x="2553396" y="1517575"/>
              <a:chExt cx="1790104" cy="3047409"/>
            </a:xfrm>
          </p:grpSpPr>
          <p:grpSp>
            <p:nvGrpSpPr>
              <p:cNvPr id="640" name="Google Shape;640;p24"/>
              <p:cNvGrpSpPr/>
              <p:nvPr/>
            </p:nvGrpSpPr>
            <p:grpSpPr>
              <a:xfrm>
                <a:off x="2553396" y="1517575"/>
                <a:ext cx="1790104" cy="3047409"/>
                <a:chOff x="2553396" y="1517575"/>
                <a:chExt cx="1790104" cy="3047409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4056615" y="4220124"/>
                  <a:ext cx="280823" cy="271534"/>
                </a:xfrm>
                <a:custGeom>
                  <a:rect b="b" l="l" r="r" t="t"/>
                  <a:pathLst>
                    <a:path extrusionOk="0" h="9500" w="9825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2553407" y="1809833"/>
                  <a:ext cx="355338" cy="495763"/>
                </a:xfrm>
                <a:custGeom>
                  <a:rect b="b" l="l" r="r" t="t"/>
                  <a:pathLst>
                    <a:path extrusionOk="0" h="17345" w="12432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2644625" y="1517575"/>
                  <a:ext cx="1474314" cy="3047409"/>
                </a:xfrm>
                <a:custGeom>
                  <a:rect b="b" l="l" r="r" t="t"/>
                  <a:pathLst>
                    <a:path extrusionOk="0" h="106618" w="51581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873" y="106617"/>
                        <a:pt x="19926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8" y="0"/>
                        <a:pt x="31530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2553396" y="1809833"/>
                  <a:ext cx="1224274" cy="376117"/>
                </a:xfrm>
                <a:custGeom>
                  <a:rect b="b" l="l" r="r" t="t"/>
                  <a:pathLst>
                    <a:path extrusionOk="0" h="13159" w="42833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00" y="13159"/>
                        <a:pt x="42833" y="10226"/>
                        <a:pt x="42833" y="6592"/>
                      </a:cubicBezTo>
                      <a:cubicBezTo>
                        <a:pt x="42833" y="3033"/>
                        <a:pt x="39800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-5400000">
                  <a:off x="3739600" y="3804750"/>
                  <a:ext cx="288600" cy="9192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>
                  <a:off x="3476700" y="4157250"/>
                  <a:ext cx="214200" cy="214200"/>
                </a:xfrm>
                <a:prstGeom prst="ellipse">
                  <a:avLst/>
                </a:prstGeom>
                <a:solidFill>
                  <a:srgbClr val="7B1E7A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4"/>
                <p:cNvSpPr/>
                <p:nvPr/>
              </p:nvSpPr>
              <p:spPr>
                <a:xfrm>
                  <a:off x="3524329" y="4224884"/>
                  <a:ext cx="116789" cy="83420"/>
                </a:xfrm>
                <a:custGeom>
                  <a:rect b="b" l="l" r="r" t="t"/>
                  <a:pathLst>
                    <a:path extrusionOk="0" fill="none" h="4612" w="6456">
                      <a:moveTo>
                        <a:pt x="1" y="2767"/>
                      </a:moveTo>
                      <a:lnTo>
                        <a:pt x="1845" y="4611"/>
                      </a:lnTo>
                      <a:lnTo>
                        <a:pt x="645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>
                <a:off x="2735364" y="2349988"/>
                <a:ext cx="1301647" cy="1639035"/>
              </a:xfrm>
              <a:custGeom>
                <a:rect b="b" l="l" r="r" t="t"/>
                <a:pathLst>
                  <a:path extrusionOk="0" h="57344" w="4554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40" y="57344"/>
                    </a:lnTo>
                    <a:lnTo>
                      <a:pt x="45540" y="11178"/>
                    </a:lnTo>
                    <a:cubicBezTo>
                      <a:pt x="45540" y="5013"/>
                      <a:pt x="40527" y="0"/>
                      <a:pt x="34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2458583" y="1809825"/>
              <a:ext cx="1580769" cy="1762730"/>
              <a:chOff x="2458583" y="1809825"/>
              <a:chExt cx="1580769" cy="176273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2458583" y="1809825"/>
                <a:ext cx="1413900" cy="376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1" name="Google Shape;651;p24"/>
              <p:cNvSpPr txBox="1"/>
              <p:nvPr/>
            </p:nvSpPr>
            <p:spPr>
              <a:xfrm>
                <a:off x="2737652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4422195" y="1391865"/>
            <a:ext cx="606900" cy="606900"/>
          </a:xfrm>
          <a:prstGeom prst="roundRect">
            <a:avLst>
              <a:gd fmla="val 23282" name="adj"/>
            </a:avLst>
          </a:prstGeom>
          <a:solidFill>
            <a:srgbClr val="F956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852883" y="1378774"/>
            <a:ext cx="7438234" cy="633082"/>
            <a:chOff x="680612" y="1378774"/>
            <a:chExt cx="7438234" cy="633082"/>
          </a:xfrm>
        </p:grpSpPr>
        <p:sp>
          <p:nvSpPr>
            <p:cNvPr id="659" name="Google Shape;659;p25"/>
            <p:cNvSpPr/>
            <p:nvPr/>
          </p:nvSpPr>
          <p:spPr>
            <a:xfrm flipH="1">
              <a:off x="680612" y="1378774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60" name="Google Shape;660;p25"/>
            <p:cNvGrpSpPr/>
            <p:nvPr/>
          </p:nvGrpSpPr>
          <p:grpSpPr>
            <a:xfrm>
              <a:off x="5172016" y="1391814"/>
              <a:ext cx="2946831" cy="607001"/>
              <a:chOff x="4867216" y="1369498"/>
              <a:chExt cx="2946831" cy="607001"/>
            </a:xfrm>
          </p:grpSpPr>
          <p:grpSp>
            <p:nvGrpSpPr>
              <p:cNvPr id="661" name="Google Shape;661;p25"/>
              <p:cNvGrpSpPr/>
              <p:nvPr/>
            </p:nvGrpSpPr>
            <p:grpSpPr>
              <a:xfrm>
                <a:off x="4867216" y="1369498"/>
                <a:ext cx="2946831" cy="607001"/>
                <a:chOff x="4627447" y="1369498"/>
                <a:chExt cx="2946831" cy="607001"/>
              </a:xfrm>
            </p:grpSpPr>
            <p:sp>
              <p:nvSpPr>
                <p:cNvPr id="662" name="Google Shape;662;p25"/>
                <p:cNvSpPr/>
                <p:nvPr/>
              </p:nvSpPr>
              <p:spPr>
                <a:xfrm>
                  <a:off x="4627447" y="1369498"/>
                  <a:ext cx="2946831" cy="607001"/>
                </a:xfrm>
                <a:custGeom>
                  <a:rect b="b" l="l" r="r" t="t"/>
                  <a:pathLst>
                    <a:path extrusionOk="0" h="47164" w="228969">
                      <a:moveTo>
                        <a:pt x="12648" y="0"/>
                      </a:moveTo>
                      <a:cubicBezTo>
                        <a:pt x="5682" y="0"/>
                        <a:pt x="1" y="5643"/>
                        <a:pt x="1" y="12647"/>
                      </a:cubicBezTo>
                      <a:lnTo>
                        <a:pt x="1" y="34361"/>
                      </a:lnTo>
                      <a:cubicBezTo>
                        <a:pt x="1" y="41482"/>
                        <a:pt x="5682" y="47164"/>
                        <a:pt x="12648" y="47164"/>
                      </a:cubicBezTo>
                      <a:lnTo>
                        <a:pt x="216322" y="47164"/>
                      </a:lnTo>
                      <a:cubicBezTo>
                        <a:pt x="223287" y="47164"/>
                        <a:pt x="228968" y="41482"/>
                        <a:pt x="228968" y="34361"/>
                      </a:cubicBezTo>
                      <a:lnTo>
                        <a:pt x="228968" y="12647"/>
                      </a:lnTo>
                      <a:cubicBezTo>
                        <a:pt x="228968" y="5643"/>
                        <a:pt x="223287" y="0"/>
                        <a:pt x="216322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6889847" y="1455532"/>
                  <a:ext cx="394157" cy="394157"/>
                </a:xfrm>
                <a:custGeom>
                  <a:rect b="b" l="l" r="r" t="t"/>
                  <a:pathLst>
                    <a:path extrusionOk="0" h="30626" w="30626">
                      <a:moveTo>
                        <a:pt x="9068" y="0"/>
                      </a:moveTo>
                      <a:cubicBezTo>
                        <a:pt x="4048" y="0"/>
                        <a:pt x="1" y="4203"/>
                        <a:pt x="1" y="9223"/>
                      </a:cubicBezTo>
                      <a:lnTo>
                        <a:pt x="1" y="21558"/>
                      </a:lnTo>
                      <a:cubicBezTo>
                        <a:pt x="1" y="26578"/>
                        <a:pt x="4048" y="30625"/>
                        <a:pt x="9068" y="30625"/>
                      </a:cubicBezTo>
                      <a:lnTo>
                        <a:pt x="21403" y="30625"/>
                      </a:lnTo>
                      <a:cubicBezTo>
                        <a:pt x="26423" y="30625"/>
                        <a:pt x="30626" y="26578"/>
                        <a:pt x="30626" y="21558"/>
                      </a:cubicBezTo>
                      <a:lnTo>
                        <a:pt x="30626" y="9223"/>
                      </a:lnTo>
                      <a:cubicBezTo>
                        <a:pt x="30626" y="4203"/>
                        <a:pt x="26423" y="0"/>
                        <a:pt x="214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6919502" y="1531467"/>
                  <a:ext cx="334818" cy="242257"/>
                </a:xfrm>
                <a:custGeom>
                  <a:rect b="b" l="l" r="r" t="t"/>
                  <a:pathLst>
                    <a:path extrusionOk="0" h="7309" w="10014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435D74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665" name="Google Shape;665;p25"/>
              <p:cNvSpPr/>
              <p:nvPr/>
            </p:nvSpPr>
            <p:spPr>
              <a:xfrm flipH="1">
                <a:off x="5104564" y="1464048"/>
                <a:ext cx="1746676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66" name="Google Shape;666;p25"/>
            <p:cNvGrpSpPr/>
            <p:nvPr/>
          </p:nvGrpSpPr>
          <p:grpSpPr>
            <a:xfrm>
              <a:off x="4392418" y="1534350"/>
              <a:ext cx="321915" cy="321929"/>
              <a:chOff x="8867800" y="783900"/>
              <a:chExt cx="571075" cy="571100"/>
            </a:xfrm>
          </p:grpSpPr>
          <p:sp>
            <p:nvSpPr>
              <p:cNvPr id="667" name="Google Shape;667;p25"/>
              <p:cNvSpPr/>
              <p:nvPr/>
            </p:nvSpPr>
            <p:spPr>
              <a:xfrm>
                <a:off x="8972850" y="898925"/>
                <a:ext cx="353175" cy="371425"/>
              </a:xfrm>
              <a:custGeom>
                <a:rect b="b" l="l" r="r" t="t"/>
                <a:pathLst>
                  <a:path extrusionOk="0" h="14857" w="14127">
                    <a:moveTo>
                      <a:pt x="7058" y="0"/>
                    </a:moveTo>
                    <a:cubicBezTo>
                      <a:pt x="6648" y="0"/>
                      <a:pt x="6240" y="36"/>
                      <a:pt x="5838" y="108"/>
                    </a:cubicBezTo>
                    <a:cubicBezTo>
                      <a:pt x="3075" y="731"/>
                      <a:pt x="974" y="3027"/>
                      <a:pt x="507" y="5595"/>
                    </a:cubicBezTo>
                    <a:cubicBezTo>
                      <a:pt x="1" y="8358"/>
                      <a:pt x="1129" y="10965"/>
                      <a:pt x="3231" y="12405"/>
                    </a:cubicBezTo>
                    <a:cubicBezTo>
                      <a:pt x="3581" y="12755"/>
                      <a:pt x="3892" y="13067"/>
                      <a:pt x="3892" y="13534"/>
                    </a:cubicBezTo>
                    <a:lnTo>
                      <a:pt x="3892" y="14857"/>
                    </a:lnTo>
                    <a:lnTo>
                      <a:pt x="10702" y="14857"/>
                    </a:lnTo>
                    <a:lnTo>
                      <a:pt x="10702" y="13534"/>
                    </a:lnTo>
                    <a:cubicBezTo>
                      <a:pt x="10702" y="13067"/>
                      <a:pt x="10858" y="12755"/>
                      <a:pt x="11364" y="12405"/>
                    </a:cubicBezTo>
                    <a:cubicBezTo>
                      <a:pt x="13154" y="10965"/>
                      <a:pt x="14127" y="9020"/>
                      <a:pt x="14127" y="6918"/>
                    </a:cubicBezTo>
                    <a:cubicBezTo>
                      <a:pt x="14127" y="4778"/>
                      <a:pt x="13154" y="2832"/>
                      <a:pt x="11519" y="1548"/>
                    </a:cubicBezTo>
                    <a:cubicBezTo>
                      <a:pt x="10222" y="529"/>
                      <a:pt x="8632" y="0"/>
                      <a:pt x="7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9070150" y="1298550"/>
                <a:ext cx="170275" cy="56450"/>
              </a:xfrm>
              <a:custGeom>
                <a:rect b="b" l="l" r="r" t="t"/>
                <a:pathLst>
                  <a:path extrusionOk="0" h="2258" w="6811">
                    <a:moveTo>
                      <a:pt x="1129" y="0"/>
                    </a:moveTo>
                    <a:cubicBezTo>
                      <a:pt x="506" y="0"/>
                      <a:pt x="0" y="467"/>
                      <a:pt x="0" y="1129"/>
                    </a:cubicBezTo>
                    <a:cubicBezTo>
                      <a:pt x="0" y="1790"/>
                      <a:pt x="506" y="2257"/>
                      <a:pt x="1129" y="2257"/>
                    </a:cubicBezTo>
                    <a:lnTo>
                      <a:pt x="5682" y="2257"/>
                    </a:lnTo>
                    <a:cubicBezTo>
                      <a:pt x="6343" y="2257"/>
                      <a:pt x="6810" y="1790"/>
                      <a:pt x="6810" y="1129"/>
                    </a:cubicBezTo>
                    <a:cubicBezTo>
                      <a:pt x="6810" y="467"/>
                      <a:pt x="6343" y="0"/>
                      <a:pt x="5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9126575" y="783900"/>
                <a:ext cx="57425" cy="88550"/>
              </a:xfrm>
              <a:custGeom>
                <a:rect b="b" l="l" r="r" t="t"/>
                <a:pathLst>
                  <a:path extrusionOk="0" h="3542" w="2297">
                    <a:moveTo>
                      <a:pt x="0" y="1"/>
                    </a:moveTo>
                    <a:lnTo>
                      <a:pt x="0" y="3542"/>
                    </a:lnTo>
                    <a:lnTo>
                      <a:pt x="2296" y="3542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9272500" y="848125"/>
                <a:ext cx="102175" cy="102175"/>
              </a:xfrm>
              <a:custGeom>
                <a:rect b="b" l="l" r="r" t="t"/>
                <a:pathLst>
                  <a:path extrusionOk="0" h="4087" w="4087">
                    <a:moveTo>
                      <a:pt x="2452" y="0"/>
                    </a:moveTo>
                    <a:lnTo>
                      <a:pt x="0" y="2452"/>
                    </a:lnTo>
                    <a:lnTo>
                      <a:pt x="1635" y="4086"/>
                    </a:lnTo>
                    <a:lnTo>
                      <a:pt x="4086" y="1634"/>
                    </a:lnTo>
                    <a:lnTo>
                      <a:pt x="24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9354225" y="1042675"/>
                <a:ext cx="84650" cy="57425"/>
              </a:xfrm>
              <a:custGeom>
                <a:rect b="b" l="l" r="r" t="t"/>
                <a:pathLst>
                  <a:path extrusionOk="0" h="2297" w="3386">
                    <a:moveTo>
                      <a:pt x="0" y="1"/>
                    </a:moveTo>
                    <a:lnTo>
                      <a:pt x="0" y="2297"/>
                    </a:lnTo>
                    <a:lnTo>
                      <a:pt x="3386" y="2297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8932000" y="848125"/>
                <a:ext cx="102175" cy="102175"/>
              </a:xfrm>
              <a:custGeom>
                <a:rect b="b" l="l" r="r" t="t"/>
                <a:pathLst>
                  <a:path extrusionOk="0" h="4087" w="4087">
                    <a:moveTo>
                      <a:pt x="1635" y="0"/>
                    </a:moveTo>
                    <a:lnTo>
                      <a:pt x="1" y="1634"/>
                    </a:lnTo>
                    <a:lnTo>
                      <a:pt x="2452" y="4086"/>
                    </a:lnTo>
                    <a:lnTo>
                      <a:pt x="4086" y="2452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8867800" y="1042675"/>
                <a:ext cx="84650" cy="57425"/>
              </a:xfrm>
              <a:custGeom>
                <a:rect b="b" l="l" r="r" t="t"/>
                <a:pathLst>
                  <a:path extrusionOk="0" h="2297" w="3386">
                    <a:moveTo>
                      <a:pt x="0" y="1"/>
                    </a:moveTo>
                    <a:lnTo>
                      <a:pt x="0" y="2297"/>
                    </a:lnTo>
                    <a:lnTo>
                      <a:pt x="3386" y="2297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74" name="Google Shape;674;p25"/>
          <p:cNvGrpSpPr/>
          <p:nvPr/>
        </p:nvGrpSpPr>
        <p:grpSpPr>
          <a:xfrm>
            <a:off x="852883" y="2061496"/>
            <a:ext cx="7438234" cy="633082"/>
            <a:chOff x="680612" y="2061142"/>
            <a:chExt cx="7438234" cy="633082"/>
          </a:xfrm>
        </p:grpSpPr>
        <p:sp>
          <p:nvSpPr>
            <p:cNvPr id="675" name="Google Shape;675;p25"/>
            <p:cNvSpPr/>
            <p:nvPr/>
          </p:nvSpPr>
          <p:spPr>
            <a:xfrm flipH="1">
              <a:off x="680612" y="206114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in the Solar System and the closest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76" name="Google Shape;676;p25"/>
            <p:cNvGrpSpPr/>
            <p:nvPr/>
          </p:nvGrpSpPr>
          <p:grpSpPr>
            <a:xfrm>
              <a:off x="5172016" y="2074183"/>
              <a:ext cx="2946831" cy="607001"/>
              <a:chOff x="5172016" y="2074183"/>
              <a:chExt cx="2946831" cy="607001"/>
            </a:xfrm>
          </p:grpSpPr>
          <p:grpSp>
            <p:nvGrpSpPr>
              <p:cNvPr id="677" name="Google Shape;677;p25"/>
              <p:cNvGrpSpPr/>
              <p:nvPr/>
            </p:nvGrpSpPr>
            <p:grpSpPr>
              <a:xfrm>
                <a:off x="5172016" y="2074183"/>
                <a:ext cx="2946831" cy="607001"/>
                <a:chOff x="4225376" y="2058806"/>
                <a:chExt cx="2946831" cy="607001"/>
              </a:xfrm>
            </p:grpSpPr>
            <p:sp>
              <p:nvSpPr>
                <p:cNvPr id="678" name="Google Shape;678;p25"/>
                <p:cNvSpPr/>
                <p:nvPr/>
              </p:nvSpPr>
              <p:spPr>
                <a:xfrm>
                  <a:off x="4225376" y="2058806"/>
                  <a:ext cx="2946831" cy="607001"/>
                </a:xfrm>
                <a:custGeom>
                  <a:rect b="b" l="l" r="r" t="t"/>
                  <a:pathLst>
                    <a:path extrusionOk="0" h="47164" w="228969">
                      <a:moveTo>
                        <a:pt x="12648" y="0"/>
                      </a:moveTo>
                      <a:cubicBezTo>
                        <a:pt x="5682" y="0"/>
                        <a:pt x="1" y="5643"/>
                        <a:pt x="1" y="12647"/>
                      </a:cubicBezTo>
                      <a:lnTo>
                        <a:pt x="1" y="34361"/>
                      </a:lnTo>
                      <a:cubicBezTo>
                        <a:pt x="1" y="41482"/>
                        <a:pt x="5682" y="47164"/>
                        <a:pt x="12648" y="47164"/>
                      </a:cubicBezTo>
                      <a:lnTo>
                        <a:pt x="216322" y="47164"/>
                      </a:lnTo>
                      <a:cubicBezTo>
                        <a:pt x="223287" y="47164"/>
                        <a:pt x="228968" y="41482"/>
                        <a:pt x="228968" y="34361"/>
                      </a:cubicBezTo>
                      <a:lnTo>
                        <a:pt x="228968" y="12647"/>
                      </a:lnTo>
                      <a:cubicBezTo>
                        <a:pt x="228968" y="5643"/>
                        <a:pt x="223287" y="0"/>
                        <a:pt x="216322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79" name="Google Shape;679;p25"/>
                <p:cNvSpPr/>
                <p:nvPr/>
              </p:nvSpPr>
              <p:spPr>
                <a:xfrm>
                  <a:off x="6487777" y="2161593"/>
                  <a:ext cx="394157" cy="394157"/>
                </a:xfrm>
                <a:custGeom>
                  <a:rect b="b" l="l" r="r" t="t"/>
                  <a:pathLst>
                    <a:path extrusionOk="0" h="30626" w="30626">
                      <a:moveTo>
                        <a:pt x="9068" y="0"/>
                      </a:moveTo>
                      <a:cubicBezTo>
                        <a:pt x="4048" y="0"/>
                        <a:pt x="1" y="4203"/>
                        <a:pt x="1" y="9223"/>
                      </a:cubicBezTo>
                      <a:lnTo>
                        <a:pt x="1" y="21558"/>
                      </a:lnTo>
                      <a:cubicBezTo>
                        <a:pt x="1" y="26578"/>
                        <a:pt x="4048" y="30625"/>
                        <a:pt x="9068" y="30625"/>
                      </a:cubicBezTo>
                      <a:lnTo>
                        <a:pt x="21403" y="30625"/>
                      </a:lnTo>
                      <a:cubicBezTo>
                        <a:pt x="26423" y="30625"/>
                        <a:pt x="30626" y="26578"/>
                        <a:pt x="30626" y="21558"/>
                      </a:cubicBezTo>
                      <a:lnTo>
                        <a:pt x="30626" y="9223"/>
                      </a:lnTo>
                      <a:cubicBezTo>
                        <a:pt x="30626" y="4203"/>
                        <a:pt x="26423" y="0"/>
                        <a:pt x="214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80" name="Google Shape;680;p25"/>
                <p:cNvSpPr/>
                <p:nvPr/>
              </p:nvSpPr>
              <p:spPr>
                <a:xfrm>
                  <a:off x="6517431" y="2252992"/>
                  <a:ext cx="334818" cy="242257"/>
                </a:xfrm>
                <a:custGeom>
                  <a:rect b="b" l="l" r="r" t="t"/>
                  <a:pathLst>
                    <a:path extrusionOk="0" h="7309" w="10014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435D74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681" name="Google Shape;681;p25"/>
              <p:cNvSpPr/>
              <p:nvPr/>
            </p:nvSpPr>
            <p:spPr>
              <a:xfrm flipH="1">
                <a:off x="5409364" y="2165716"/>
                <a:ext cx="1746676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82" name="Google Shape;682;p25"/>
            <p:cNvSpPr/>
            <p:nvPr/>
          </p:nvSpPr>
          <p:spPr>
            <a:xfrm>
              <a:off x="4249925" y="2074233"/>
              <a:ext cx="606900" cy="606900"/>
            </a:xfrm>
            <a:prstGeom prst="roundRect">
              <a:avLst>
                <a:gd fmla="val 23282" name="adj"/>
              </a:avLst>
            </a:pr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83" name="Google Shape;683;p25"/>
          <p:cNvGrpSpPr/>
          <p:nvPr/>
        </p:nvGrpSpPr>
        <p:grpSpPr>
          <a:xfrm>
            <a:off x="4585984" y="2237765"/>
            <a:ext cx="279323" cy="279836"/>
            <a:chOff x="8888225" y="2149775"/>
            <a:chExt cx="530225" cy="531200"/>
          </a:xfrm>
        </p:grpSpPr>
        <p:sp>
          <p:nvSpPr>
            <p:cNvPr id="684" name="Google Shape;684;p25"/>
            <p:cNvSpPr/>
            <p:nvPr/>
          </p:nvSpPr>
          <p:spPr>
            <a:xfrm>
              <a:off x="9102250" y="2360875"/>
              <a:ext cx="106075" cy="105100"/>
            </a:xfrm>
            <a:custGeom>
              <a:rect b="b" l="l" r="r" t="t"/>
              <a:pathLst>
                <a:path extrusionOk="0" h="4204" w="4243">
                  <a:moveTo>
                    <a:pt x="2141" y="1"/>
                  </a:moveTo>
                  <a:cubicBezTo>
                    <a:pt x="818" y="1"/>
                    <a:pt x="0" y="974"/>
                    <a:pt x="0" y="2102"/>
                  </a:cubicBezTo>
                  <a:cubicBezTo>
                    <a:pt x="0" y="3386"/>
                    <a:pt x="818" y="4203"/>
                    <a:pt x="2141" y="4203"/>
                  </a:cubicBezTo>
                  <a:cubicBezTo>
                    <a:pt x="3269" y="4203"/>
                    <a:pt x="4242" y="3386"/>
                    <a:pt x="4242" y="2102"/>
                  </a:cubicBezTo>
                  <a:cubicBezTo>
                    <a:pt x="4242" y="974"/>
                    <a:pt x="3269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8888225" y="2149775"/>
              <a:ext cx="530225" cy="531200"/>
            </a:xfrm>
            <a:custGeom>
              <a:rect b="b" l="l" r="r" t="t"/>
              <a:pathLst>
                <a:path extrusionOk="0" h="21248" w="21209">
                  <a:moveTo>
                    <a:pt x="10702" y="6305"/>
                  </a:moveTo>
                  <a:cubicBezTo>
                    <a:pt x="12959" y="6305"/>
                    <a:pt x="14904" y="8250"/>
                    <a:pt x="14904" y="10546"/>
                  </a:cubicBezTo>
                  <a:cubicBezTo>
                    <a:pt x="14904" y="12959"/>
                    <a:pt x="12959" y="14904"/>
                    <a:pt x="10702" y="14904"/>
                  </a:cubicBezTo>
                  <a:cubicBezTo>
                    <a:pt x="8250" y="14904"/>
                    <a:pt x="6304" y="12959"/>
                    <a:pt x="6304" y="10546"/>
                  </a:cubicBezTo>
                  <a:cubicBezTo>
                    <a:pt x="6304" y="8250"/>
                    <a:pt x="8250" y="6305"/>
                    <a:pt x="10702" y="6305"/>
                  </a:cubicBezTo>
                  <a:close/>
                  <a:moveTo>
                    <a:pt x="8756" y="1"/>
                  </a:moveTo>
                  <a:lnTo>
                    <a:pt x="7939" y="2608"/>
                  </a:lnTo>
                  <a:cubicBezTo>
                    <a:pt x="7589" y="2608"/>
                    <a:pt x="7122" y="2763"/>
                    <a:pt x="6810" y="2919"/>
                  </a:cubicBezTo>
                  <a:lnTo>
                    <a:pt x="4359" y="1791"/>
                  </a:lnTo>
                  <a:lnTo>
                    <a:pt x="1752" y="4359"/>
                  </a:lnTo>
                  <a:lnTo>
                    <a:pt x="3075" y="6810"/>
                  </a:lnTo>
                  <a:cubicBezTo>
                    <a:pt x="2919" y="7122"/>
                    <a:pt x="2724" y="7472"/>
                    <a:pt x="2569" y="7939"/>
                  </a:cubicBezTo>
                  <a:lnTo>
                    <a:pt x="0" y="8756"/>
                  </a:lnTo>
                  <a:lnTo>
                    <a:pt x="0" y="12492"/>
                  </a:lnTo>
                  <a:lnTo>
                    <a:pt x="2569" y="13309"/>
                  </a:lnTo>
                  <a:cubicBezTo>
                    <a:pt x="2724" y="13620"/>
                    <a:pt x="2919" y="14087"/>
                    <a:pt x="3075" y="14438"/>
                  </a:cubicBezTo>
                  <a:lnTo>
                    <a:pt x="1752" y="16850"/>
                  </a:lnTo>
                  <a:lnTo>
                    <a:pt x="4359" y="19457"/>
                  </a:lnTo>
                  <a:lnTo>
                    <a:pt x="6810" y="18173"/>
                  </a:lnTo>
                  <a:cubicBezTo>
                    <a:pt x="7122" y="18329"/>
                    <a:pt x="7589" y="18485"/>
                    <a:pt x="7939" y="18640"/>
                  </a:cubicBezTo>
                  <a:lnTo>
                    <a:pt x="8756" y="21247"/>
                  </a:lnTo>
                  <a:lnTo>
                    <a:pt x="12453" y="21247"/>
                  </a:lnTo>
                  <a:lnTo>
                    <a:pt x="13270" y="18640"/>
                  </a:lnTo>
                  <a:cubicBezTo>
                    <a:pt x="13776" y="18485"/>
                    <a:pt x="14087" y="18329"/>
                    <a:pt x="14398" y="18173"/>
                  </a:cubicBezTo>
                  <a:lnTo>
                    <a:pt x="16850" y="19457"/>
                  </a:lnTo>
                  <a:lnTo>
                    <a:pt x="19457" y="16850"/>
                  </a:lnTo>
                  <a:lnTo>
                    <a:pt x="18290" y="14438"/>
                  </a:lnTo>
                  <a:cubicBezTo>
                    <a:pt x="18484" y="14087"/>
                    <a:pt x="18640" y="13620"/>
                    <a:pt x="18640" y="13309"/>
                  </a:cubicBezTo>
                  <a:lnTo>
                    <a:pt x="21208" y="12492"/>
                  </a:lnTo>
                  <a:lnTo>
                    <a:pt x="21208" y="8756"/>
                  </a:lnTo>
                  <a:lnTo>
                    <a:pt x="18640" y="7939"/>
                  </a:lnTo>
                  <a:cubicBezTo>
                    <a:pt x="18640" y="7472"/>
                    <a:pt x="18484" y="7122"/>
                    <a:pt x="18290" y="6810"/>
                  </a:cubicBezTo>
                  <a:lnTo>
                    <a:pt x="19457" y="4359"/>
                  </a:lnTo>
                  <a:lnTo>
                    <a:pt x="16850" y="1791"/>
                  </a:lnTo>
                  <a:lnTo>
                    <a:pt x="14398" y="2919"/>
                  </a:lnTo>
                  <a:cubicBezTo>
                    <a:pt x="14087" y="2763"/>
                    <a:pt x="13776" y="2608"/>
                    <a:pt x="13270" y="2608"/>
                  </a:cubicBezTo>
                  <a:lnTo>
                    <a:pt x="12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4422195" y="2764697"/>
            <a:ext cx="606900" cy="606900"/>
          </a:xfrm>
          <a:prstGeom prst="roundRect">
            <a:avLst>
              <a:gd fmla="val 23282" name="adj"/>
            </a:avLst>
          </a:prstGeom>
          <a:solidFill>
            <a:srgbClr val="7B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852883" y="2744218"/>
            <a:ext cx="7438234" cy="633082"/>
            <a:chOff x="680612" y="2751606"/>
            <a:chExt cx="7438234" cy="633082"/>
          </a:xfrm>
        </p:grpSpPr>
        <p:sp>
          <p:nvSpPr>
            <p:cNvPr id="688" name="Google Shape;688;p25"/>
            <p:cNvSpPr/>
            <p:nvPr/>
          </p:nvSpPr>
          <p:spPr>
            <a:xfrm flipH="1">
              <a:off x="680612" y="2751606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very cold place full of iron oxide dust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689" name="Google Shape;689;p25"/>
            <p:cNvGrpSpPr/>
            <p:nvPr/>
          </p:nvGrpSpPr>
          <p:grpSpPr>
            <a:xfrm>
              <a:off x="5172016" y="2764647"/>
              <a:ext cx="2946831" cy="607001"/>
              <a:chOff x="5172016" y="2764647"/>
              <a:chExt cx="2946831" cy="607001"/>
            </a:xfrm>
          </p:grpSpPr>
          <p:grpSp>
            <p:nvGrpSpPr>
              <p:cNvPr id="690" name="Google Shape;690;p25"/>
              <p:cNvGrpSpPr/>
              <p:nvPr/>
            </p:nvGrpSpPr>
            <p:grpSpPr>
              <a:xfrm>
                <a:off x="5172016" y="2764647"/>
                <a:ext cx="2946831" cy="607001"/>
                <a:chOff x="3834474" y="2745255"/>
                <a:chExt cx="2946831" cy="607001"/>
              </a:xfrm>
            </p:grpSpPr>
            <p:sp>
              <p:nvSpPr>
                <p:cNvPr id="691" name="Google Shape;691;p25"/>
                <p:cNvSpPr/>
                <p:nvPr/>
              </p:nvSpPr>
              <p:spPr>
                <a:xfrm>
                  <a:off x="3834474" y="2745255"/>
                  <a:ext cx="2946831" cy="607001"/>
                </a:xfrm>
                <a:custGeom>
                  <a:rect b="b" l="l" r="r" t="t"/>
                  <a:pathLst>
                    <a:path extrusionOk="0" h="47164" w="228969">
                      <a:moveTo>
                        <a:pt x="12648" y="0"/>
                      </a:moveTo>
                      <a:cubicBezTo>
                        <a:pt x="5682" y="0"/>
                        <a:pt x="1" y="5643"/>
                        <a:pt x="1" y="12647"/>
                      </a:cubicBezTo>
                      <a:lnTo>
                        <a:pt x="1" y="34361"/>
                      </a:lnTo>
                      <a:cubicBezTo>
                        <a:pt x="1" y="41482"/>
                        <a:pt x="5682" y="47164"/>
                        <a:pt x="12648" y="47164"/>
                      </a:cubicBezTo>
                      <a:lnTo>
                        <a:pt x="216322" y="47164"/>
                      </a:lnTo>
                      <a:cubicBezTo>
                        <a:pt x="223287" y="47164"/>
                        <a:pt x="228968" y="41482"/>
                        <a:pt x="228968" y="34361"/>
                      </a:cubicBezTo>
                      <a:lnTo>
                        <a:pt x="228968" y="12647"/>
                      </a:lnTo>
                      <a:cubicBezTo>
                        <a:pt x="228968" y="5643"/>
                        <a:pt x="223287" y="0"/>
                        <a:pt x="21632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92" name="Google Shape;692;p25"/>
                <p:cNvSpPr/>
                <p:nvPr/>
              </p:nvSpPr>
              <p:spPr>
                <a:xfrm>
                  <a:off x="6096874" y="2852186"/>
                  <a:ext cx="394157" cy="394157"/>
                </a:xfrm>
                <a:custGeom>
                  <a:rect b="b" l="l" r="r" t="t"/>
                  <a:pathLst>
                    <a:path extrusionOk="0" h="30626" w="30626">
                      <a:moveTo>
                        <a:pt x="9068" y="0"/>
                      </a:moveTo>
                      <a:cubicBezTo>
                        <a:pt x="4048" y="0"/>
                        <a:pt x="1" y="4047"/>
                        <a:pt x="1" y="9223"/>
                      </a:cubicBezTo>
                      <a:lnTo>
                        <a:pt x="1" y="21403"/>
                      </a:lnTo>
                      <a:cubicBezTo>
                        <a:pt x="1" y="26578"/>
                        <a:pt x="4048" y="30625"/>
                        <a:pt x="9068" y="30625"/>
                      </a:cubicBezTo>
                      <a:lnTo>
                        <a:pt x="21403" y="30625"/>
                      </a:lnTo>
                      <a:cubicBezTo>
                        <a:pt x="26423" y="30625"/>
                        <a:pt x="30626" y="26578"/>
                        <a:pt x="30626" y="21403"/>
                      </a:cubicBezTo>
                      <a:lnTo>
                        <a:pt x="30626" y="9223"/>
                      </a:lnTo>
                      <a:cubicBezTo>
                        <a:pt x="30626" y="4047"/>
                        <a:pt x="26423" y="0"/>
                        <a:pt x="214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93" name="Google Shape;693;p25"/>
                <p:cNvSpPr/>
                <p:nvPr/>
              </p:nvSpPr>
              <p:spPr>
                <a:xfrm>
                  <a:off x="6126529" y="2930062"/>
                  <a:ext cx="334818" cy="242257"/>
                </a:xfrm>
                <a:custGeom>
                  <a:rect b="b" l="l" r="r" t="t"/>
                  <a:pathLst>
                    <a:path extrusionOk="0" h="7309" w="10014">
                      <a:moveTo>
                        <a:pt x="8149" y="1134"/>
                      </a:moveTo>
                      <a:cubicBezTo>
                        <a:pt x="8294" y="1134"/>
                        <a:pt x="8439" y="1189"/>
                        <a:pt x="8549" y="1300"/>
                      </a:cubicBezTo>
                      <a:cubicBezTo>
                        <a:pt x="8769" y="1520"/>
                        <a:pt x="8769" y="1879"/>
                        <a:pt x="8549" y="2100"/>
                      </a:cubicBezTo>
                      <a:lnTo>
                        <a:pt x="4639" y="6007"/>
                      </a:lnTo>
                      <a:cubicBezTo>
                        <a:pt x="4527" y="6120"/>
                        <a:pt x="4377" y="6177"/>
                        <a:pt x="4227" y="6177"/>
                      </a:cubicBezTo>
                      <a:cubicBezTo>
                        <a:pt x="4081" y="6177"/>
                        <a:pt x="3937" y="6123"/>
                        <a:pt x="3830" y="6016"/>
                      </a:cubicBezTo>
                      <a:lnTo>
                        <a:pt x="1547" y="3748"/>
                      </a:lnTo>
                      <a:cubicBezTo>
                        <a:pt x="1296" y="3534"/>
                        <a:pt x="1281" y="3151"/>
                        <a:pt x="1514" y="2918"/>
                      </a:cubicBezTo>
                      <a:cubicBezTo>
                        <a:pt x="1626" y="2806"/>
                        <a:pt x="1771" y="2750"/>
                        <a:pt x="1916" y="2750"/>
                      </a:cubicBezTo>
                      <a:cubicBezTo>
                        <a:pt x="2074" y="2750"/>
                        <a:pt x="2232" y="2817"/>
                        <a:pt x="2344" y="2948"/>
                      </a:cubicBezTo>
                      <a:lnTo>
                        <a:pt x="3784" y="4388"/>
                      </a:lnTo>
                      <a:cubicBezTo>
                        <a:pt x="3793" y="4401"/>
                        <a:pt x="3805" y="4410"/>
                        <a:pt x="3817" y="4419"/>
                      </a:cubicBezTo>
                      <a:cubicBezTo>
                        <a:pt x="3817" y="4422"/>
                        <a:pt x="3820" y="4422"/>
                        <a:pt x="3823" y="4425"/>
                      </a:cubicBezTo>
                      <a:cubicBezTo>
                        <a:pt x="3934" y="4535"/>
                        <a:pt x="4078" y="4590"/>
                        <a:pt x="4222" y="4590"/>
                      </a:cubicBezTo>
                      <a:cubicBezTo>
                        <a:pt x="4367" y="4590"/>
                        <a:pt x="4512" y="4535"/>
                        <a:pt x="4624" y="4425"/>
                      </a:cubicBezTo>
                      <a:lnTo>
                        <a:pt x="7749" y="1300"/>
                      </a:lnTo>
                      <a:cubicBezTo>
                        <a:pt x="7859" y="1189"/>
                        <a:pt x="8004" y="1134"/>
                        <a:pt x="8149" y="1134"/>
                      </a:cubicBezTo>
                      <a:close/>
                      <a:moveTo>
                        <a:pt x="8146" y="1"/>
                      </a:moveTo>
                      <a:cubicBezTo>
                        <a:pt x="7712" y="1"/>
                        <a:pt x="7279" y="166"/>
                        <a:pt x="6949" y="496"/>
                      </a:cubicBezTo>
                      <a:lnTo>
                        <a:pt x="6946" y="496"/>
                      </a:lnTo>
                      <a:lnTo>
                        <a:pt x="4219" y="3223"/>
                      </a:lnTo>
                      <a:lnTo>
                        <a:pt x="3144" y="2148"/>
                      </a:lnTo>
                      <a:cubicBezTo>
                        <a:pt x="2808" y="1779"/>
                        <a:pt x="2348" y="1594"/>
                        <a:pt x="1887" y="1594"/>
                      </a:cubicBezTo>
                      <a:cubicBezTo>
                        <a:pt x="1453" y="1594"/>
                        <a:pt x="1019" y="1758"/>
                        <a:pt x="686" y="2091"/>
                      </a:cubicBezTo>
                      <a:cubicBezTo>
                        <a:pt x="1" y="2776"/>
                        <a:pt x="28" y="3896"/>
                        <a:pt x="747" y="4549"/>
                      </a:cubicBezTo>
                      <a:lnTo>
                        <a:pt x="3029" y="6819"/>
                      </a:lnTo>
                      <a:cubicBezTo>
                        <a:pt x="3344" y="7131"/>
                        <a:pt x="3768" y="7308"/>
                        <a:pt x="4214" y="7308"/>
                      </a:cubicBezTo>
                      <a:cubicBezTo>
                        <a:pt x="4218" y="7308"/>
                        <a:pt x="4221" y="7308"/>
                        <a:pt x="4225" y="7308"/>
                      </a:cubicBezTo>
                      <a:cubicBezTo>
                        <a:pt x="4678" y="7308"/>
                        <a:pt x="5116" y="7127"/>
                        <a:pt x="5439" y="6807"/>
                      </a:cubicBezTo>
                      <a:lnTo>
                        <a:pt x="9349" y="2900"/>
                      </a:lnTo>
                      <a:cubicBezTo>
                        <a:pt x="10013" y="2236"/>
                        <a:pt x="10013" y="1161"/>
                        <a:pt x="9349" y="499"/>
                      </a:cubicBezTo>
                      <a:cubicBezTo>
                        <a:pt x="9017" y="167"/>
                        <a:pt x="8581" y="1"/>
                        <a:pt x="8146" y="1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435D74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694" name="Google Shape;694;p25"/>
              <p:cNvSpPr/>
              <p:nvPr/>
            </p:nvSpPr>
            <p:spPr>
              <a:xfrm flipH="1">
                <a:off x="5409364" y="2856180"/>
                <a:ext cx="1746676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95" name="Google Shape;695;p25"/>
            <p:cNvGrpSpPr/>
            <p:nvPr/>
          </p:nvGrpSpPr>
          <p:grpSpPr>
            <a:xfrm>
              <a:off x="4399470" y="2929475"/>
              <a:ext cx="307809" cy="277345"/>
              <a:chOff x="8867800" y="3503975"/>
              <a:chExt cx="571075" cy="514650"/>
            </a:xfrm>
          </p:grpSpPr>
          <p:sp>
            <p:nvSpPr>
              <p:cNvPr id="696" name="Google Shape;696;p25"/>
              <p:cNvSpPr/>
              <p:nvPr/>
            </p:nvSpPr>
            <p:spPr>
              <a:xfrm>
                <a:off x="8867800" y="3503975"/>
                <a:ext cx="571075" cy="396950"/>
              </a:xfrm>
              <a:custGeom>
                <a:rect b="b" l="l" r="r" t="t"/>
                <a:pathLst>
                  <a:path extrusionOk="0" h="15878" w="22843">
                    <a:moveTo>
                      <a:pt x="0" y="0"/>
                    </a:moveTo>
                    <a:lnTo>
                      <a:pt x="0" y="2257"/>
                    </a:lnTo>
                    <a:lnTo>
                      <a:pt x="2569" y="2257"/>
                    </a:lnTo>
                    <a:lnTo>
                      <a:pt x="4864" y="15877"/>
                    </a:lnTo>
                    <a:lnTo>
                      <a:pt x="19107" y="15877"/>
                    </a:lnTo>
                    <a:lnTo>
                      <a:pt x="22843" y="5643"/>
                    </a:lnTo>
                    <a:lnTo>
                      <a:pt x="5331" y="5643"/>
                    </a:lnTo>
                    <a:lnTo>
                      <a:pt x="4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9041925" y="3961200"/>
                <a:ext cx="56450" cy="57425"/>
              </a:xfrm>
              <a:custGeom>
                <a:rect b="b" l="l" r="r" t="t"/>
                <a:pathLst>
                  <a:path extrusionOk="0" h="2297" w="2258">
                    <a:moveTo>
                      <a:pt x="1129" y="1"/>
                    </a:moveTo>
                    <a:cubicBezTo>
                      <a:pt x="468" y="1"/>
                      <a:pt x="1" y="507"/>
                      <a:pt x="1" y="1168"/>
                    </a:cubicBezTo>
                    <a:cubicBezTo>
                      <a:pt x="1" y="1791"/>
                      <a:pt x="468" y="2297"/>
                      <a:pt x="1129" y="2297"/>
                    </a:cubicBezTo>
                    <a:cubicBezTo>
                      <a:pt x="1635" y="2297"/>
                      <a:pt x="2258" y="1791"/>
                      <a:pt x="2258" y="1168"/>
                    </a:cubicBezTo>
                    <a:cubicBezTo>
                      <a:pt x="2258" y="507"/>
                      <a:pt x="1635" y="1"/>
                      <a:pt x="1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9240400" y="3961200"/>
                <a:ext cx="56450" cy="57425"/>
              </a:xfrm>
              <a:custGeom>
                <a:rect b="b" l="l" r="r" t="t"/>
                <a:pathLst>
                  <a:path extrusionOk="0" h="2297" w="2258">
                    <a:moveTo>
                      <a:pt x="1129" y="1"/>
                    </a:moveTo>
                    <a:cubicBezTo>
                      <a:pt x="506" y="1"/>
                      <a:pt x="0" y="507"/>
                      <a:pt x="0" y="1168"/>
                    </a:cubicBezTo>
                    <a:cubicBezTo>
                      <a:pt x="0" y="1791"/>
                      <a:pt x="506" y="2297"/>
                      <a:pt x="1129" y="2297"/>
                    </a:cubicBezTo>
                    <a:cubicBezTo>
                      <a:pt x="1790" y="2297"/>
                      <a:pt x="2257" y="1791"/>
                      <a:pt x="2257" y="1168"/>
                    </a:cubicBezTo>
                    <a:cubicBezTo>
                      <a:pt x="2257" y="507"/>
                      <a:pt x="1790" y="1"/>
                      <a:pt x="1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99" name="Google Shape;699;p25"/>
          <p:cNvSpPr/>
          <p:nvPr/>
        </p:nvSpPr>
        <p:spPr>
          <a:xfrm>
            <a:off x="4422195" y="3446478"/>
            <a:ext cx="606900" cy="606900"/>
          </a:xfrm>
          <a:prstGeom prst="roundRect">
            <a:avLst>
              <a:gd fmla="val 23282" name="adj"/>
            </a:avLst>
          </a:prstGeom>
          <a:solidFill>
            <a:srgbClr val="451E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852883" y="3426940"/>
            <a:ext cx="7438234" cy="633082"/>
            <a:chOff x="680612" y="3433387"/>
            <a:chExt cx="7438234" cy="633082"/>
          </a:xfrm>
        </p:grpSpPr>
        <p:sp>
          <p:nvSpPr>
            <p:cNvPr id="701" name="Google Shape;701;p25"/>
            <p:cNvSpPr/>
            <p:nvPr/>
          </p:nvSpPr>
          <p:spPr>
            <a:xfrm flipH="1">
              <a:off x="680612" y="3433387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02" name="Google Shape;702;p25"/>
            <p:cNvGrpSpPr/>
            <p:nvPr/>
          </p:nvGrpSpPr>
          <p:grpSpPr>
            <a:xfrm>
              <a:off x="5172016" y="3446428"/>
              <a:ext cx="2946831" cy="607001"/>
              <a:chOff x="5172016" y="3446428"/>
              <a:chExt cx="2946831" cy="607001"/>
            </a:xfrm>
          </p:grpSpPr>
          <p:grpSp>
            <p:nvGrpSpPr>
              <p:cNvPr id="703" name="Google Shape;703;p25"/>
              <p:cNvGrpSpPr/>
              <p:nvPr/>
            </p:nvGrpSpPr>
            <p:grpSpPr>
              <a:xfrm>
                <a:off x="5172016" y="3446428"/>
                <a:ext cx="2946831" cy="607001"/>
                <a:chOff x="4236545" y="3436607"/>
                <a:chExt cx="2946831" cy="607001"/>
              </a:xfrm>
            </p:grpSpPr>
            <p:sp>
              <p:nvSpPr>
                <p:cNvPr id="704" name="Google Shape;704;p25"/>
                <p:cNvSpPr/>
                <p:nvPr/>
              </p:nvSpPr>
              <p:spPr>
                <a:xfrm>
                  <a:off x="4236545" y="3436607"/>
                  <a:ext cx="2946831" cy="607001"/>
                </a:xfrm>
                <a:custGeom>
                  <a:rect b="b" l="l" r="r" t="t"/>
                  <a:pathLst>
                    <a:path extrusionOk="0" h="47164" w="228969">
                      <a:moveTo>
                        <a:pt x="12648" y="0"/>
                      </a:moveTo>
                      <a:cubicBezTo>
                        <a:pt x="5682" y="0"/>
                        <a:pt x="1" y="5643"/>
                        <a:pt x="1" y="12647"/>
                      </a:cubicBezTo>
                      <a:lnTo>
                        <a:pt x="1" y="34361"/>
                      </a:lnTo>
                      <a:cubicBezTo>
                        <a:pt x="1" y="41482"/>
                        <a:pt x="5682" y="47164"/>
                        <a:pt x="12648" y="47164"/>
                      </a:cubicBezTo>
                      <a:lnTo>
                        <a:pt x="216322" y="47164"/>
                      </a:lnTo>
                      <a:cubicBezTo>
                        <a:pt x="223287" y="47164"/>
                        <a:pt x="228968" y="41482"/>
                        <a:pt x="228968" y="34361"/>
                      </a:cubicBezTo>
                      <a:lnTo>
                        <a:pt x="228968" y="12647"/>
                      </a:lnTo>
                      <a:cubicBezTo>
                        <a:pt x="228968" y="5643"/>
                        <a:pt x="223287" y="0"/>
                        <a:pt x="216322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05" name="Google Shape;705;p25"/>
                <p:cNvSpPr/>
                <p:nvPr/>
              </p:nvSpPr>
              <p:spPr>
                <a:xfrm>
                  <a:off x="6498945" y="3542779"/>
                  <a:ext cx="394157" cy="394659"/>
                </a:xfrm>
                <a:custGeom>
                  <a:rect b="b" l="l" r="r" t="t"/>
                  <a:pathLst>
                    <a:path extrusionOk="0" h="30665" w="30626">
                      <a:moveTo>
                        <a:pt x="9068" y="0"/>
                      </a:moveTo>
                      <a:cubicBezTo>
                        <a:pt x="4048" y="0"/>
                        <a:pt x="1" y="4047"/>
                        <a:pt x="1" y="9067"/>
                      </a:cubicBezTo>
                      <a:lnTo>
                        <a:pt x="1" y="21403"/>
                      </a:lnTo>
                      <a:cubicBezTo>
                        <a:pt x="1" y="26422"/>
                        <a:pt x="4048" y="30664"/>
                        <a:pt x="9068" y="30664"/>
                      </a:cubicBezTo>
                      <a:lnTo>
                        <a:pt x="21403" y="30664"/>
                      </a:lnTo>
                      <a:cubicBezTo>
                        <a:pt x="26423" y="30664"/>
                        <a:pt x="30626" y="26422"/>
                        <a:pt x="30626" y="21403"/>
                      </a:cubicBezTo>
                      <a:lnTo>
                        <a:pt x="30626" y="9067"/>
                      </a:lnTo>
                      <a:cubicBezTo>
                        <a:pt x="30626" y="4047"/>
                        <a:pt x="26423" y="0"/>
                        <a:pt x="214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06" name="Google Shape;706;p25"/>
                <p:cNvSpPr/>
                <p:nvPr/>
              </p:nvSpPr>
              <p:spPr>
                <a:xfrm>
                  <a:off x="6574120" y="3623656"/>
                  <a:ext cx="243760" cy="232862"/>
                </a:xfrm>
                <a:custGeom>
                  <a:rect b="b" l="l" r="r" t="t"/>
                  <a:pathLst>
                    <a:path extrusionOk="0" h="8774" w="9104">
                      <a:moveTo>
                        <a:pt x="7232" y="1143"/>
                      </a:moveTo>
                      <a:cubicBezTo>
                        <a:pt x="7377" y="1143"/>
                        <a:pt x="7522" y="1198"/>
                        <a:pt x="7633" y="1308"/>
                      </a:cubicBezTo>
                      <a:cubicBezTo>
                        <a:pt x="7851" y="1528"/>
                        <a:pt x="7854" y="1882"/>
                        <a:pt x="7639" y="2102"/>
                      </a:cubicBezTo>
                      <a:lnTo>
                        <a:pt x="5755" y="3986"/>
                      </a:lnTo>
                      <a:cubicBezTo>
                        <a:pt x="5532" y="4210"/>
                        <a:pt x="5532" y="4566"/>
                        <a:pt x="5755" y="4789"/>
                      </a:cubicBezTo>
                      <a:lnTo>
                        <a:pt x="7639" y="6673"/>
                      </a:lnTo>
                      <a:cubicBezTo>
                        <a:pt x="7854" y="6894"/>
                        <a:pt x="7851" y="7247"/>
                        <a:pt x="7633" y="7468"/>
                      </a:cubicBezTo>
                      <a:cubicBezTo>
                        <a:pt x="7522" y="7577"/>
                        <a:pt x="7377" y="7633"/>
                        <a:pt x="7232" y="7633"/>
                      </a:cubicBezTo>
                      <a:cubicBezTo>
                        <a:pt x="7090" y="7633"/>
                        <a:pt x="6948" y="7580"/>
                        <a:pt x="6839" y="7474"/>
                      </a:cubicBezTo>
                      <a:lnTo>
                        <a:pt x="6830" y="7468"/>
                      </a:lnTo>
                      <a:lnTo>
                        <a:pt x="4946" y="5650"/>
                      </a:lnTo>
                      <a:cubicBezTo>
                        <a:pt x="4836" y="5544"/>
                        <a:pt x="4695" y="5491"/>
                        <a:pt x="4554" y="5491"/>
                      </a:cubicBezTo>
                      <a:cubicBezTo>
                        <a:pt x="4412" y="5491"/>
                        <a:pt x="4271" y="5544"/>
                        <a:pt x="4161" y="5650"/>
                      </a:cubicBezTo>
                      <a:lnTo>
                        <a:pt x="2277" y="7468"/>
                      </a:lnTo>
                      <a:lnTo>
                        <a:pt x="2268" y="7474"/>
                      </a:lnTo>
                      <a:cubicBezTo>
                        <a:pt x="2159" y="7580"/>
                        <a:pt x="2017" y="7633"/>
                        <a:pt x="1875" y="7633"/>
                      </a:cubicBezTo>
                      <a:cubicBezTo>
                        <a:pt x="1730" y="7633"/>
                        <a:pt x="1585" y="7577"/>
                        <a:pt x="1474" y="7468"/>
                      </a:cubicBezTo>
                      <a:cubicBezTo>
                        <a:pt x="1256" y="7247"/>
                        <a:pt x="1253" y="6894"/>
                        <a:pt x="1468" y="6673"/>
                      </a:cubicBezTo>
                      <a:lnTo>
                        <a:pt x="3352" y="4789"/>
                      </a:lnTo>
                      <a:cubicBezTo>
                        <a:pt x="3575" y="4566"/>
                        <a:pt x="3575" y="4210"/>
                        <a:pt x="3352" y="3986"/>
                      </a:cubicBezTo>
                      <a:lnTo>
                        <a:pt x="1468" y="2102"/>
                      </a:lnTo>
                      <a:cubicBezTo>
                        <a:pt x="1253" y="1882"/>
                        <a:pt x="1256" y="1528"/>
                        <a:pt x="1474" y="1308"/>
                      </a:cubicBezTo>
                      <a:cubicBezTo>
                        <a:pt x="1585" y="1198"/>
                        <a:pt x="1730" y="1143"/>
                        <a:pt x="1875" y="1143"/>
                      </a:cubicBezTo>
                      <a:cubicBezTo>
                        <a:pt x="2017" y="1143"/>
                        <a:pt x="2159" y="1196"/>
                        <a:pt x="2268" y="1302"/>
                      </a:cubicBezTo>
                      <a:lnTo>
                        <a:pt x="2277" y="1308"/>
                      </a:lnTo>
                      <a:lnTo>
                        <a:pt x="4161" y="3126"/>
                      </a:lnTo>
                      <a:cubicBezTo>
                        <a:pt x="4271" y="3231"/>
                        <a:pt x="4412" y="3284"/>
                        <a:pt x="4554" y="3284"/>
                      </a:cubicBezTo>
                      <a:cubicBezTo>
                        <a:pt x="4695" y="3284"/>
                        <a:pt x="4836" y="3231"/>
                        <a:pt x="4946" y="3126"/>
                      </a:cubicBezTo>
                      <a:lnTo>
                        <a:pt x="6830" y="1308"/>
                      </a:lnTo>
                      <a:lnTo>
                        <a:pt x="6839" y="1302"/>
                      </a:lnTo>
                      <a:cubicBezTo>
                        <a:pt x="6948" y="1196"/>
                        <a:pt x="7090" y="1143"/>
                        <a:pt x="7232" y="1143"/>
                      </a:cubicBezTo>
                      <a:close/>
                      <a:moveTo>
                        <a:pt x="1865" y="0"/>
                      </a:moveTo>
                      <a:cubicBezTo>
                        <a:pt x="1430" y="0"/>
                        <a:pt x="995" y="166"/>
                        <a:pt x="664" y="499"/>
                      </a:cubicBezTo>
                      <a:cubicBezTo>
                        <a:pt x="0" y="1163"/>
                        <a:pt x="3" y="2241"/>
                        <a:pt x="667" y="2902"/>
                      </a:cubicBezTo>
                      <a:lnTo>
                        <a:pt x="2153" y="4388"/>
                      </a:lnTo>
                      <a:lnTo>
                        <a:pt x="667" y="5873"/>
                      </a:lnTo>
                      <a:cubicBezTo>
                        <a:pt x="0" y="6535"/>
                        <a:pt x="0" y="7610"/>
                        <a:pt x="661" y="8274"/>
                      </a:cubicBezTo>
                      <a:cubicBezTo>
                        <a:pt x="995" y="8607"/>
                        <a:pt x="1431" y="8774"/>
                        <a:pt x="1868" y="8774"/>
                      </a:cubicBezTo>
                      <a:cubicBezTo>
                        <a:pt x="2301" y="8774"/>
                        <a:pt x="2734" y="8609"/>
                        <a:pt x="3065" y="8280"/>
                      </a:cubicBezTo>
                      <a:lnTo>
                        <a:pt x="4554" y="6846"/>
                      </a:lnTo>
                      <a:lnTo>
                        <a:pt x="6042" y="8280"/>
                      </a:lnTo>
                      <a:cubicBezTo>
                        <a:pt x="6373" y="8609"/>
                        <a:pt x="6806" y="8774"/>
                        <a:pt x="7239" y="8774"/>
                      </a:cubicBezTo>
                      <a:cubicBezTo>
                        <a:pt x="7675" y="8774"/>
                        <a:pt x="8111" y="8607"/>
                        <a:pt x="8443" y="8274"/>
                      </a:cubicBezTo>
                      <a:cubicBezTo>
                        <a:pt x="9104" y="7610"/>
                        <a:pt x="9104" y="6535"/>
                        <a:pt x="8440" y="5873"/>
                      </a:cubicBezTo>
                      <a:lnTo>
                        <a:pt x="6957" y="4388"/>
                      </a:lnTo>
                      <a:lnTo>
                        <a:pt x="8440" y="2902"/>
                      </a:lnTo>
                      <a:cubicBezTo>
                        <a:pt x="8760" y="2585"/>
                        <a:pt x="8938" y="2153"/>
                        <a:pt x="8938" y="1703"/>
                      </a:cubicBezTo>
                      <a:cubicBezTo>
                        <a:pt x="8938" y="1018"/>
                        <a:pt x="8524" y="399"/>
                        <a:pt x="7893" y="133"/>
                      </a:cubicBezTo>
                      <a:cubicBezTo>
                        <a:pt x="7682" y="46"/>
                        <a:pt x="7460" y="3"/>
                        <a:pt x="7239" y="3"/>
                      </a:cubicBezTo>
                      <a:cubicBezTo>
                        <a:pt x="6799" y="3"/>
                        <a:pt x="6366" y="174"/>
                        <a:pt x="6042" y="496"/>
                      </a:cubicBezTo>
                      <a:lnTo>
                        <a:pt x="4554" y="1930"/>
                      </a:lnTo>
                      <a:lnTo>
                        <a:pt x="3065" y="496"/>
                      </a:lnTo>
                      <a:cubicBezTo>
                        <a:pt x="2733" y="165"/>
                        <a:pt x="2299" y="0"/>
                        <a:pt x="186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435D74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07" name="Google Shape;707;p25"/>
              <p:cNvSpPr/>
              <p:nvPr/>
            </p:nvSpPr>
            <p:spPr>
              <a:xfrm flipH="1">
                <a:off x="5409364" y="3528140"/>
                <a:ext cx="1746676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08" name="Google Shape;708;p25"/>
            <p:cNvSpPr/>
            <p:nvPr/>
          </p:nvSpPr>
          <p:spPr>
            <a:xfrm>
              <a:off x="4392436" y="3603897"/>
              <a:ext cx="321878" cy="292062"/>
            </a:xfrm>
            <a:custGeom>
              <a:rect b="b" l="l" r="r" t="t"/>
              <a:pathLst>
                <a:path extrusionOk="0" h="18680" w="20587">
                  <a:moveTo>
                    <a:pt x="16539" y="2141"/>
                  </a:moveTo>
                  <a:lnTo>
                    <a:pt x="16539" y="12492"/>
                  </a:lnTo>
                  <a:lnTo>
                    <a:pt x="4203" y="12492"/>
                  </a:lnTo>
                  <a:lnTo>
                    <a:pt x="4203" y="2141"/>
                  </a:lnTo>
                  <a:close/>
                  <a:moveTo>
                    <a:pt x="2102" y="1"/>
                  </a:moveTo>
                  <a:lnTo>
                    <a:pt x="2102" y="13309"/>
                  </a:lnTo>
                  <a:lnTo>
                    <a:pt x="1" y="18679"/>
                  </a:lnTo>
                  <a:lnTo>
                    <a:pt x="20586" y="18679"/>
                  </a:lnTo>
                  <a:lnTo>
                    <a:pt x="18640" y="13309"/>
                  </a:lnTo>
                  <a:lnTo>
                    <a:pt x="1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09" name="Google Shape;709;p25"/>
          <p:cNvSpPr/>
          <p:nvPr/>
        </p:nvSpPr>
        <p:spPr>
          <a:xfrm>
            <a:off x="4422195" y="4122753"/>
            <a:ext cx="606900" cy="606900"/>
          </a:xfrm>
          <a:prstGeom prst="roundRect">
            <a:avLst>
              <a:gd fmla="val 23282" name="adj"/>
            </a:avLst>
          </a:prstGeom>
          <a:solidFill>
            <a:srgbClr val="1E54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25"/>
          <p:cNvGrpSpPr/>
          <p:nvPr/>
        </p:nvGrpSpPr>
        <p:grpSpPr>
          <a:xfrm>
            <a:off x="852883" y="4109662"/>
            <a:ext cx="7438234" cy="633082"/>
            <a:chOff x="680612" y="4109662"/>
            <a:chExt cx="7438234" cy="633082"/>
          </a:xfrm>
        </p:grpSpPr>
        <p:grpSp>
          <p:nvGrpSpPr>
            <p:cNvPr id="711" name="Google Shape;711;p25"/>
            <p:cNvGrpSpPr/>
            <p:nvPr/>
          </p:nvGrpSpPr>
          <p:grpSpPr>
            <a:xfrm>
              <a:off x="5172016" y="4122696"/>
              <a:ext cx="2946831" cy="607014"/>
              <a:chOff x="5172016" y="4122696"/>
              <a:chExt cx="2946831" cy="607014"/>
            </a:xfrm>
          </p:grpSpPr>
          <p:grpSp>
            <p:nvGrpSpPr>
              <p:cNvPr id="712" name="Google Shape;712;p25"/>
              <p:cNvGrpSpPr/>
              <p:nvPr/>
            </p:nvGrpSpPr>
            <p:grpSpPr>
              <a:xfrm>
                <a:off x="5172016" y="4122696"/>
                <a:ext cx="2946831" cy="607014"/>
                <a:chOff x="4638616" y="4125192"/>
                <a:chExt cx="2946831" cy="607014"/>
              </a:xfrm>
            </p:grpSpPr>
            <p:sp>
              <p:nvSpPr>
                <p:cNvPr id="713" name="Google Shape;713;p25"/>
                <p:cNvSpPr/>
                <p:nvPr/>
              </p:nvSpPr>
              <p:spPr>
                <a:xfrm>
                  <a:off x="4638616" y="4125192"/>
                  <a:ext cx="2946831" cy="607014"/>
                </a:xfrm>
                <a:custGeom>
                  <a:rect b="b" l="l" r="r" t="t"/>
                  <a:pathLst>
                    <a:path extrusionOk="0" h="47165" w="228969">
                      <a:moveTo>
                        <a:pt x="12648" y="1"/>
                      </a:moveTo>
                      <a:cubicBezTo>
                        <a:pt x="5682" y="1"/>
                        <a:pt x="1" y="5643"/>
                        <a:pt x="1" y="12648"/>
                      </a:cubicBezTo>
                      <a:lnTo>
                        <a:pt x="1" y="34517"/>
                      </a:lnTo>
                      <a:cubicBezTo>
                        <a:pt x="1" y="41483"/>
                        <a:pt x="5682" y="47164"/>
                        <a:pt x="12648" y="47164"/>
                      </a:cubicBezTo>
                      <a:lnTo>
                        <a:pt x="216322" y="47164"/>
                      </a:lnTo>
                      <a:cubicBezTo>
                        <a:pt x="223287" y="47164"/>
                        <a:pt x="228968" y="41483"/>
                        <a:pt x="228968" y="34517"/>
                      </a:cubicBezTo>
                      <a:lnTo>
                        <a:pt x="228968" y="12648"/>
                      </a:lnTo>
                      <a:cubicBezTo>
                        <a:pt x="228968" y="5643"/>
                        <a:pt x="223287" y="1"/>
                        <a:pt x="216322" y="1"/>
                      </a:cubicBezTo>
                      <a:close/>
                    </a:path>
                  </a:pathLst>
                </a:custGeom>
                <a:solidFill>
                  <a:srgbClr val="1E54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14" name="Google Shape;714;p25"/>
                <p:cNvSpPr/>
                <p:nvPr/>
              </p:nvSpPr>
              <p:spPr>
                <a:xfrm>
                  <a:off x="6901016" y="4231364"/>
                  <a:ext cx="394157" cy="394659"/>
                </a:xfrm>
                <a:custGeom>
                  <a:rect b="b" l="l" r="r" t="t"/>
                  <a:pathLst>
                    <a:path extrusionOk="0" h="30665" w="30626">
                      <a:moveTo>
                        <a:pt x="9068" y="0"/>
                      </a:moveTo>
                      <a:cubicBezTo>
                        <a:pt x="4048" y="0"/>
                        <a:pt x="1" y="4047"/>
                        <a:pt x="1" y="9262"/>
                      </a:cubicBezTo>
                      <a:lnTo>
                        <a:pt x="1" y="21403"/>
                      </a:lnTo>
                      <a:cubicBezTo>
                        <a:pt x="1" y="26578"/>
                        <a:pt x="4048" y="30664"/>
                        <a:pt x="9068" y="30664"/>
                      </a:cubicBezTo>
                      <a:lnTo>
                        <a:pt x="21403" y="30664"/>
                      </a:lnTo>
                      <a:cubicBezTo>
                        <a:pt x="26423" y="30664"/>
                        <a:pt x="30626" y="26578"/>
                        <a:pt x="30626" y="21403"/>
                      </a:cubicBezTo>
                      <a:lnTo>
                        <a:pt x="30626" y="9262"/>
                      </a:lnTo>
                      <a:cubicBezTo>
                        <a:pt x="30626" y="4047"/>
                        <a:pt x="26423" y="0"/>
                        <a:pt x="214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15" name="Google Shape;715;p25"/>
                <p:cNvSpPr/>
                <p:nvPr/>
              </p:nvSpPr>
              <p:spPr>
                <a:xfrm>
                  <a:off x="6976198" y="4312231"/>
                  <a:ext cx="243760" cy="232862"/>
                </a:xfrm>
                <a:custGeom>
                  <a:rect b="b" l="l" r="r" t="t"/>
                  <a:pathLst>
                    <a:path extrusionOk="0" h="8774" w="9104">
                      <a:moveTo>
                        <a:pt x="7232" y="1143"/>
                      </a:moveTo>
                      <a:cubicBezTo>
                        <a:pt x="7377" y="1143"/>
                        <a:pt x="7522" y="1198"/>
                        <a:pt x="7633" y="1308"/>
                      </a:cubicBezTo>
                      <a:cubicBezTo>
                        <a:pt x="7851" y="1528"/>
                        <a:pt x="7854" y="1882"/>
                        <a:pt x="7639" y="2102"/>
                      </a:cubicBezTo>
                      <a:lnTo>
                        <a:pt x="5755" y="3986"/>
                      </a:lnTo>
                      <a:cubicBezTo>
                        <a:pt x="5532" y="4210"/>
                        <a:pt x="5532" y="4566"/>
                        <a:pt x="5755" y="4789"/>
                      </a:cubicBezTo>
                      <a:lnTo>
                        <a:pt x="7639" y="6673"/>
                      </a:lnTo>
                      <a:cubicBezTo>
                        <a:pt x="7854" y="6894"/>
                        <a:pt x="7851" y="7247"/>
                        <a:pt x="7633" y="7468"/>
                      </a:cubicBezTo>
                      <a:cubicBezTo>
                        <a:pt x="7522" y="7577"/>
                        <a:pt x="7377" y="7633"/>
                        <a:pt x="7232" y="7633"/>
                      </a:cubicBezTo>
                      <a:cubicBezTo>
                        <a:pt x="7090" y="7633"/>
                        <a:pt x="6948" y="7580"/>
                        <a:pt x="6839" y="7474"/>
                      </a:cubicBezTo>
                      <a:lnTo>
                        <a:pt x="6830" y="7468"/>
                      </a:lnTo>
                      <a:lnTo>
                        <a:pt x="4946" y="5650"/>
                      </a:lnTo>
                      <a:cubicBezTo>
                        <a:pt x="4836" y="5544"/>
                        <a:pt x="4695" y="5491"/>
                        <a:pt x="4554" y="5491"/>
                      </a:cubicBezTo>
                      <a:cubicBezTo>
                        <a:pt x="4412" y="5491"/>
                        <a:pt x="4271" y="5544"/>
                        <a:pt x="4161" y="5650"/>
                      </a:cubicBezTo>
                      <a:lnTo>
                        <a:pt x="2277" y="7468"/>
                      </a:lnTo>
                      <a:lnTo>
                        <a:pt x="2268" y="7474"/>
                      </a:lnTo>
                      <a:cubicBezTo>
                        <a:pt x="2159" y="7580"/>
                        <a:pt x="2017" y="7633"/>
                        <a:pt x="1875" y="7633"/>
                      </a:cubicBezTo>
                      <a:cubicBezTo>
                        <a:pt x="1730" y="7633"/>
                        <a:pt x="1585" y="7577"/>
                        <a:pt x="1474" y="7468"/>
                      </a:cubicBezTo>
                      <a:cubicBezTo>
                        <a:pt x="1256" y="7247"/>
                        <a:pt x="1253" y="6894"/>
                        <a:pt x="1468" y="6673"/>
                      </a:cubicBezTo>
                      <a:lnTo>
                        <a:pt x="3352" y="4789"/>
                      </a:lnTo>
                      <a:cubicBezTo>
                        <a:pt x="3575" y="4566"/>
                        <a:pt x="3575" y="4210"/>
                        <a:pt x="3352" y="3986"/>
                      </a:cubicBezTo>
                      <a:lnTo>
                        <a:pt x="1468" y="2102"/>
                      </a:lnTo>
                      <a:cubicBezTo>
                        <a:pt x="1253" y="1882"/>
                        <a:pt x="1256" y="1528"/>
                        <a:pt x="1474" y="1308"/>
                      </a:cubicBezTo>
                      <a:cubicBezTo>
                        <a:pt x="1585" y="1198"/>
                        <a:pt x="1730" y="1143"/>
                        <a:pt x="1875" y="1143"/>
                      </a:cubicBezTo>
                      <a:cubicBezTo>
                        <a:pt x="2017" y="1143"/>
                        <a:pt x="2159" y="1196"/>
                        <a:pt x="2268" y="1302"/>
                      </a:cubicBezTo>
                      <a:lnTo>
                        <a:pt x="2277" y="1308"/>
                      </a:lnTo>
                      <a:lnTo>
                        <a:pt x="4161" y="3126"/>
                      </a:lnTo>
                      <a:cubicBezTo>
                        <a:pt x="4271" y="3231"/>
                        <a:pt x="4412" y="3284"/>
                        <a:pt x="4554" y="3284"/>
                      </a:cubicBezTo>
                      <a:cubicBezTo>
                        <a:pt x="4695" y="3284"/>
                        <a:pt x="4836" y="3231"/>
                        <a:pt x="4946" y="3126"/>
                      </a:cubicBezTo>
                      <a:lnTo>
                        <a:pt x="6830" y="1308"/>
                      </a:lnTo>
                      <a:lnTo>
                        <a:pt x="6839" y="1302"/>
                      </a:lnTo>
                      <a:cubicBezTo>
                        <a:pt x="6948" y="1196"/>
                        <a:pt x="7090" y="1143"/>
                        <a:pt x="7232" y="1143"/>
                      </a:cubicBezTo>
                      <a:close/>
                      <a:moveTo>
                        <a:pt x="1865" y="0"/>
                      </a:moveTo>
                      <a:cubicBezTo>
                        <a:pt x="1430" y="0"/>
                        <a:pt x="995" y="166"/>
                        <a:pt x="664" y="499"/>
                      </a:cubicBezTo>
                      <a:cubicBezTo>
                        <a:pt x="0" y="1163"/>
                        <a:pt x="3" y="2241"/>
                        <a:pt x="667" y="2902"/>
                      </a:cubicBezTo>
                      <a:lnTo>
                        <a:pt x="2153" y="4388"/>
                      </a:lnTo>
                      <a:lnTo>
                        <a:pt x="667" y="5873"/>
                      </a:lnTo>
                      <a:cubicBezTo>
                        <a:pt x="0" y="6535"/>
                        <a:pt x="0" y="7610"/>
                        <a:pt x="661" y="8274"/>
                      </a:cubicBezTo>
                      <a:cubicBezTo>
                        <a:pt x="995" y="8607"/>
                        <a:pt x="1431" y="8774"/>
                        <a:pt x="1868" y="8774"/>
                      </a:cubicBezTo>
                      <a:cubicBezTo>
                        <a:pt x="2301" y="8774"/>
                        <a:pt x="2734" y="8609"/>
                        <a:pt x="3065" y="8280"/>
                      </a:cubicBezTo>
                      <a:lnTo>
                        <a:pt x="4554" y="6846"/>
                      </a:lnTo>
                      <a:lnTo>
                        <a:pt x="6042" y="8280"/>
                      </a:lnTo>
                      <a:cubicBezTo>
                        <a:pt x="6373" y="8609"/>
                        <a:pt x="6806" y="8774"/>
                        <a:pt x="7239" y="8774"/>
                      </a:cubicBezTo>
                      <a:cubicBezTo>
                        <a:pt x="7675" y="8774"/>
                        <a:pt x="8111" y="8607"/>
                        <a:pt x="8443" y="8274"/>
                      </a:cubicBezTo>
                      <a:cubicBezTo>
                        <a:pt x="9104" y="7610"/>
                        <a:pt x="9104" y="6535"/>
                        <a:pt x="8440" y="5873"/>
                      </a:cubicBezTo>
                      <a:lnTo>
                        <a:pt x="6957" y="4388"/>
                      </a:lnTo>
                      <a:lnTo>
                        <a:pt x="8440" y="2902"/>
                      </a:lnTo>
                      <a:cubicBezTo>
                        <a:pt x="8760" y="2585"/>
                        <a:pt x="8938" y="2153"/>
                        <a:pt x="8938" y="1703"/>
                      </a:cubicBezTo>
                      <a:cubicBezTo>
                        <a:pt x="8938" y="1018"/>
                        <a:pt x="8524" y="399"/>
                        <a:pt x="7893" y="133"/>
                      </a:cubicBezTo>
                      <a:cubicBezTo>
                        <a:pt x="7682" y="46"/>
                        <a:pt x="7460" y="3"/>
                        <a:pt x="7239" y="3"/>
                      </a:cubicBezTo>
                      <a:cubicBezTo>
                        <a:pt x="6799" y="3"/>
                        <a:pt x="6366" y="174"/>
                        <a:pt x="6042" y="496"/>
                      </a:cubicBezTo>
                      <a:lnTo>
                        <a:pt x="4554" y="1930"/>
                      </a:lnTo>
                      <a:lnTo>
                        <a:pt x="3065" y="496"/>
                      </a:lnTo>
                      <a:cubicBezTo>
                        <a:pt x="2733" y="165"/>
                        <a:pt x="2299" y="0"/>
                        <a:pt x="1865" y="0"/>
                      </a:cubicBezTo>
                      <a:close/>
                    </a:path>
                  </a:pathLst>
                </a:custGeom>
                <a:solidFill>
                  <a:srgbClr val="1E54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435D74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16" name="Google Shape;716;p25"/>
              <p:cNvSpPr/>
              <p:nvPr/>
            </p:nvSpPr>
            <p:spPr>
              <a:xfrm flipH="1">
                <a:off x="5409364" y="4214236"/>
                <a:ext cx="1746676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17" name="Google Shape;717;p25"/>
            <p:cNvSpPr/>
            <p:nvPr/>
          </p:nvSpPr>
          <p:spPr>
            <a:xfrm flipH="1">
              <a:off x="680612" y="410966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718" name="Google Shape;718;p25"/>
            <p:cNvGrpSpPr/>
            <p:nvPr/>
          </p:nvGrpSpPr>
          <p:grpSpPr>
            <a:xfrm>
              <a:off x="4410883" y="4287975"/>
              <a:ext cx="284983" cy="276457"/>
              <a:chOff x="3270675" y="841800"/>
              <a:chExt cx="497700" cy="482725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6"/>
          <p:cNvGrpSpPr/>
          <p:nvPr/>
        </p:nvGrpSpPr>
        <p:grpSpPr>
          <a:xfrm>
            <a:off x="3103747" y="2870254"/>
            <a:ext cx="5186730" cy="2058470"/>
            <a:chOff x="3103747" y="2860729"/>
            <a:chExt cx="5186730" cy="2058470"/>
          </a:xfrm>
        </p:grpSpPr>
        <p:sp>
          <p:nvSpPr>
            <p:cNvPr id="727" name="Google Shape;727;p26"/>
            <p:cNvSpPr/>
            <p:nvPr/>
          </p:nvSpPr>
          <p:spPr>
            <a:xfrm>
              <a:off x="3131330" y="4052751"/>
              <a:ext cx="37256" cy="68562"/>
            </a:xfrm>
            <a:custGeom>
              <a:rect b="b" l="l" r="r" t="t"/>
              <a:pathLst>
                <a:path extrusionOk="0" h="2339" w="1271">
                  <a:moveTo>
                    <a:pt x="763" y="0"/>
                  </a:moveTo>
                  <a:cubicBezTo>
                    <a:pt x="432" y="737"/>
                    <a:pt x="229" y="1373"/>
                    <a:pt x="0" y="2135"/>
                  </a:cubicBezTo>
                  <a:lnTo>
                    <a:pt x="534" y="2338"/>
                  </a:lnTo>
                  <a:cubicBezTo>
                    <a:pt x="763" y="1601"/>
                    <a:pt x="966" y="864"/>
                    <a:pt x="1271" y="229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3103747" y="4180143"/>
              <a:ext cx="27612" cy="68562"/>
            </a:xfrm>
            <a:custGeom>
              <a:rect b="b" l="l" r="r" t="t"/>
              <a:pathLst>
                <a:path extrusionOk="0" h="2339" w="942">
                  <a:moveTo>
                    <a:pt x="433" y="0"/>
                  </a:moveTo>
                  <a:cubicBezTo>
                    <a:pt x="204" y="737"/>
                    <a:pt x="102" y="1474"/>
                    <a:pt x="1" y="2237"/>
                  </a:cubicBezTo>
                  <a:lnTo>
                    <a:pt x="636" y="2338"/>
                  </a:lnTo>
                  <a:cubicBezTo>
                    <a:pt x="738" y="1601"/>
                    <a:pt x="839" y="839"/>
                    <a:pt x="941" y="102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3103747" y="4313486"/>
              <a:ext cx="21633" cy="65601"/>
            </a:xfrm>
            <a:custGeom>
              <a:rect b="b" l="l" r="r" t="t"/>
              <a:pathLst>
                <a:path extrusionOk="0" h="2238" w="738">
                  <a:moveTo>
                    <a:pt x="1" y="1"/>
                  </a:moveTo>
                  <a:cubicBezTo>
                    <a:pt x="1" y="738"/>
                    <a:pt x="1" y="1500"/>
                    <a:pt x="102" y="2237"/>
                  </a:cubicBezTo>
                  <a:lnTo>
                    <a:pt x="738" y="2136"/>
                  </a:lnTo>
                  <a:cubicBezTo>
                    <a:pt x="636" y="1373"/>
                    <a:pt x="636" y="738"/>
                    <a:pt x="6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122389" y="4440878"/>
              <a:ext cx="40246" cy="68562"/>
            </a:xfrm>
            <a:custGeom>
              <a:rect b="b" l="l" r="r" t="t"/>
              <a:pathLst>
                <a:path extrusionOk="0" h="2339" w="1373">
                  <a:moveTo>
                    <a:pt x="635" y="1"/>
                  </a:moveTo>
                  <a:lnTo>
                    <a:pt x="0" y="102"/>
                  </a:lnTo>
                  <a:cubicBezTo>
                    <a:pt x="203" y="839"/>
                    <a:pt x="534" y="1602"/>
                    <a:pt x="737" y="2339"/>
                  </a:cubicBezTo>
                  <a:lnTo>
                    <a:pt x="1372" y="2009"/>
                  </a:lnTo>
                  <a:cubicBezTo>
                    <a:pt x="1068" y="1373"/>
                    <a:pt x="839" y="636"/>
                    <a:pt x="63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26"/>
            <p:cNvGrpSpPr/>
            <p:nvPr/>
          </p:nvGrpSpPr>
          <p:grpSpPr>
            <a:xfrm>
              <a:off x="3175269" y="2860729"/>
              <a:ext cx="5115207" cy="2058470"/>
              <a:chOff x="3175269" y="2860729"/>
              <a:chExt cx="5115207" cy="2058470"/>
            </a:xfrm>
          </p:grpSpPr>
          <p:sp>
            <p:nvSpPr>
              <p:cNvPr id="732" name="Google Shape;732;p26"/>
              <p:cNvSpPr/>
              <p:nvPr/>
            </p:nvSpPr>
            <p:spPr>
              <a:xfrm>
                <a:off x="8268844" y="3873183"/>
                <a:ext cx="18643" cy="67829"/>
              </a:xfrm>
              <a:custGeom>
                <a:rect b="b" l="l" r="r" t="t"/>
                <a:pathLst>
                  <a:path extrusionOk="0" h="2314" w="636">
                    <a:moveTo>
                      <a:pt x="229" y="1"/>
                    </a:moveTo>
                    <a:lnTo>
                      <a:pt x="0" y="103"/>
                    </a:lnTo>
                    <a:cubicBezTo>
                      <a:pt x="102" y="840"/>
                      <a:pt x="331" y="1577"/>
                      <a:pt x="433" y="2314"/>
                    </a:cubicBezTo>
                    <a:lnTo>
                      <a:pt x="636" y="2212"/>
                    </a:lnTo>
                    <a:cubicBezTo>
                      <a:pt x="534" y="1475"/>
                      <a:pt x="433" y="738"/>
                      <a:pt x="22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3" name="Google Shape;733;p26"/>
              <p:cNvGrpSpPr/>
              <p:nvPr/>
            </p:nvGrpSpPr>
            <p:grpSpPr>
              <a:xfrm>
                <a:off x="3175269" y="2860729"/>
                <a:ext cx="5115207" cy="2058470"/>
                <a:chOff x="3175269" y="2860729"/>
                <a:chExt cx="5115207" cy="2058470"/>
              </a:xfrm>
            </p:grpSpPr>
            <p:sp>
              <p:nvSpPr>
                <p:cNvPr id="734" name="Google Shape;734;p26"/>
                <p:cNvSpPr/>
                <p:nvPr/>
              </p:nvSpPr>
              <p:spPr>
                <a:xfrm>
                  <a:off x="5078002" y="2860729"/>
                  <a:ext cx="61879" cy="21633"/>
                </a:xfrm>
                <a:custGeom>
                  <a:rect b="b" l="l" r="r" t="t"/>
                  <a:pathLst>
                    <a:path extrusionOk="0" h="738" w="2111">
                      <a:moveTo>
                        <a:pt x="2110" y="1"/>
                      </a:moveTo>
                      <a:lnTo>
                        <a:pt x="1" y="636"/>
                      </a:lnTo>
                      <a:lnTo>
                        <a:pt x="1" y="738"/>
                      </a:lnTo>
                      <a:lnTo>
                        <a:pt x="211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4953600" y="2900975"/>
                  <a:ext cx="62611" cy="22365"/>
                </a:xfrm>
                <a:custGeom>
                  <a:rect b="b" l="l" r="r" t="t"/>
                  <a:pathLst>
                    <a:path extrusionOk="0" h="763" w="2136">
                      <a:moveTo>
                        <a:pt x="2135" y="0"/>
                      </a:moveTo>
                      <a:lnTo>
                        <a:pt x="0" y="636"/>
                      </a:lnTo>
                      <a:lnTo>
                        <a:pt x="0" y="763"/>
                      </a:lnTo>
                      <a:lnTo>
                        <a:pt x="213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4826208" y="2941954"/>
                  <a:ext cx="65572" cy="24593"/>
                </a:xfrm>
                <a:custGeom>
                  <a:rect b="b" l="l" r="r" t="t"/>
                  <a:pathLst>
                    <a:path extrusionOk="0" h="839" w="2237">
                      <a:moveTo>
                        <a:pt x="2237" y="0"/>
                      </a:moveTo>
                      <a:lnTo>
                        <a:pt x="0" y="737"/>
                      </a:lnTo>
                      <a:lnTo>
                        <a:pt x="127" y="839"/>
                      </a:lnTo>
                      <a:lnTo>
                        <a:pt x="2237" y="102"/>
                      </a:lnTo>
                      <a:lnTo>
                        <a:pt x="2237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4705499" y="2985160"/>
                  <a:ext cx="61879" cy="24622"/>
                </a:xfrm>
                <a:custGeom>
                  <a:rect b="b" l="l" r="r" t="t"/>
                  <a:pathLst>
                    <a:path extrusionOk="0" h="840" w="2111">
                      <a:moveTo>
                        <a:pt x="2008" y="0"/>
                      </a:moveTo>
                      <a:lnTo>
                        <a:pt x="1" y="737"/>
                      </a:lnTo>
                      <a:lnTo>
                        <a:pt x="1" y="839"/>
                      </a:lnTo>
                      <a:lnTo>
                        <a:pt x="2110" y="102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>
                  <a:off x="4581097" y="3031357"/>
                  <a:ext cx="62611" cy="28316"/>
                </a:xfrm>
                <a:custGeom>
                  <a:rect b="b" l="l" r="r" t="t"/>
                  <a:pathLst>
                    <a:path extrusionOk="0" h="966" w="2136">
                      <a:moveTo>
                        <a:pt x="2135" y="0"/>
                      </a:moveTo>
                      <a:lnTo>
                        <a:pt x="0" y="763"/>
                      </a:lnTo>
                      <a:lnTo>
                        <a:pt x="102" y="966"/>
                      </a:lnTo>
                      <a:lnTo>
                        <a:pt x="2135" y="127"/>
                      </a:lnTo>
                      <a:lnTo>
                        <a:pt x="213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4457427" y="3078286"/>
                  <a:ext cx="64839" cy="31306"/>
                </a:xfrm>
                <a:custGeom>
                  <a:rect b="b" l="l" r="r" t="t"/>
                  <a:pathLst>
                    <a:path extrusionOk="0" h="1068" w="2212">
                      <a:moveTo>
                        <a:pt x="2110" y="0"/>
                      </a:moveTo>
                      <a:lnTo>
                        <a:pt x="0" y="839"/>
                      </a:lnTo>
                      <a:lnTo>
                        <a:pt x="102" y="1068"/>
                      </a:lnTo>
                      <a:lnTo>
                        <a:pt x="2211" y="204"/>
                      </a:lnTo>
                      <a:lnTo>
                        <a:pt x="211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3979135" y="3292092"/>
                  <a:ext cx="64839" cy="41008"/>
                </a:xfrm>
                <a:custGeom>
                  <a:rect b="b" l="l" r="r" t="t"/>
                  <a:pathLst>
                    <a:path extrusionOk="0" h="1399" w="2212">
                      <a:moveTo>
                        <a:pt x="2008" y="1"/>
                      </a:moveTo>
                      <a:lnTo>
                        <a:pt x="0" y="1068"/>
                      </a:lnTo>
                      <a:lnTo>
                        <a:pt x="204" y="1399"/>
                      </a:lnTo>
                      <a:lnTo>
                        <a:pt x="2211" y="331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3864406" y="3354674"/>
                  <a:ext cx="61849" cy="43236"/>
                </a:xfrm>
                <a:custGeom>
                  <a:rect b="b" l="l" r="r" t="t"/>
                  <a:pathLst>
                    <a:path extrusionOk="0" h="1475" w="2110">
                      <a:moveTo>
                        <a:pt x="1906" y="1"/>
                      </a:moveTo>
                      <a:lnTo>
                        <a:pt x="0" y="1043"/>
                      </a:lnTo>
                      <a:lnTo>
                        <a:pt x="204" y="1475"/>
                      </a:lnTo>
                      <a:lnTo>
                        <a:pt x="2110" y="306"/>
                      </a:lnTo>
                      <a:lnTo>
                        <a:pt x="1906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3749677" y="3419484"/>
                  <a:ext cx="64839" cy="43998"/>
                </a:xfrm>
                <a:custGeom>
                  <a:rect b="b" l="l" r="r" t="t"/>
                  <a:pathLst>
                    <a:path extrusionOk="0" h="1501" w="2212">
                      <a:moveTo>
                        <a:pt x="2008" y="1"/>
                      </a:moveTo>
                      <a:lnTo>
                        <a:pt x="0" y="1170"/>
                      </a:lnTo>
                      <a:lnTo>
                        <a:pt x="203" y="1500"/>
                      </a:lnTo>
                      <a:lnTo>
                        <a:pt x="2211" y="331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3640898" y="3488046"/>
                  <a:ext cx="61849" cy="49919"/>
                </a:xfrm>
                <a:custGeom>
                  <a:rect b="b" l="l" r="r" t="t"/>
                  <a:pathLst>
                    <a:path extrusionOk="0" h="1703" w="2110">
                      <a:moveTo>
                        <a:pt x="1805" y="0"/>
                      </a:moveTo>
                      <a:lnTo>
                        <a:pt x="0" y="1271"/>
                      </a:lnTo>
                      <a:lnTo>
                        <a:pt x="204" y="1703"/>
                      </a:lnTo>
                      <a:lnTo>
                        <a:pt x="2110" y="432"/>
                      </a:lnTo>
                      <a:lnTo>
                        <a:pt x="180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3532119" y="3562529"/>
                  <a:ext cx="61879" cy="49949"/>
                </a:xfrm>
                <a:custGeom>
                  <a:rect b="b" l="l" r="r" t="t"/>
                  <a:pathLst>
                    <a:path extrusionOk="0" h="1704" w="2111">
                      <a:moveTo>
                        <a:pt x="1805" y="1"/>
                      </a:moveTo>
                      <a:lnTo>
                        <a:pt x="1" y="1373"/>
                      </a:lnTo>
                      <a:lnTo>
                        <a:pt x="306" y="1703"/>
                      </a:lnTo>
                      <a:lnTo>
                        <a:pt x="2110" y="433"/>
                      </a:lnTo>
                      <a:lnTo>
                        <a:pt x="180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3429321" y="3642992"/>
                  <a:ext cx="59622" cy="52909"/>
                </a:xfrm>
                <a:custGeom>
                  <a:rect b="b" l="l" r="r" t="t"/>
                  <a:pathLst>
                    <a:path extrusionOk="0" h="1805" w="2034">
                      <a:moveTo>
                        <a:pt x="1703" y="0"/>
                      </a:moveTo>
                      <a:lnTo>
                        <a:pt x="0" y="1500"/>
                      </a:lnTo>
                      <a:lnTo>
                        <a:pt x="331" y="1805"/>
                      </a:lnTo>
                      <a:lnTo>
                        <a:pt x="2034" y="433"/>
                      </a:lnTo>
                      <a:lnTo>
                        <a:pt x="1703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3333205" y="3730167"/>
                  <a:ext cx="58889" cy="58860"/>
                </a:xfrm>
                <a:custGeom>
                  <a:rect b="b" l="l" r="r" t="t"/>
                  <a:pathLst>
                    <a:path extrusionOk="0" h="2008" w="2009">
                      <a:moveTo>
                        <a:pt x="1704" y="0"/>
                      </a:moveTo>
                      <a:cubicBezTo>
                        <a:pt x="1068" y="534"/>
                        <a:pt x="534" y="1068"/>
                        <a:pt x="1" y="1576"/>
                      </a:cubicBezTo>
                      <a:lnTo>
                        <a:pt x="433" y="2008"/>
                      </a:lnTo>
                      <a:cubicBezTo>
                        <a:pt x="967" y="1474"/>
                        <a:pt x="1500" y="941"/>
                        <a:pt x="2009" y="432"/>
                      </a:cubicBezTo>
                      <a:lnTo>
                        <a:pt x="1704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3249781" y="3826253"/>
                  <a:ext cx="52909" cy="61879"/>
                </a:xfrm>
                <a:custGeom>
                  <a:rect b="b" l="l" r="r" t="t"/>
                  <a:pathLst>
                    <a:path extrusionOk="0" h="2111" w="1805">
                      <a:moveTo>
                        <a:pt x="1373" y="1"/>
                      </a:moveTo>
                      <a:cubicBezTo>
                        <a:pt x="941" y="636"/>
                        <a:pt x="407" y="1170"/>
                        <a:pt x="0" y="1805"/>
                      </a:cubicBezTo>
                      <a:lnTo>
                        <a:pt x="407" y="2110"/>
                      </a:lnTo>
                      <a:cubicBezTo>
                        <a:pt x="839" y="1475"/>
                        <a:pt x="1373" y="967"/>
                        <a:pt x="1805" y="331"/>
                      </a:cubicBezTo>
                      <a:lnTo>
                        <a:pt x="1373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3178259" y="3935032"/>
                  <a:ext cx="46197" cy="64839"/>
                </a:xfrm>
                <a:custGeom>
                  <a:rect b="b" l="l" r="r" t="t"/>
                  <a:pathLst>
                    <a:path extrusionOk="0" h="2212" w="1576">
                      <a:moveTo>
                        <a:pt x="1169" y="0"/>
                      </a:moveTo>
                      <a:cubicBezTo>
                        <a:pt x="737" y="636"/>
                        <a:pt x="432" y="1271"/>
                        <a:pt x="0" y="1907"/>
                      </a:cubicBezTo>
                      <a:lnTo>
                        <a:pt x="534" y="2212"/>
                      </a:lnTo>
                      <a:cubicBezTo>
                        <a:pt x="839" y="1475"/>
                        <a:pt x="1271" y="839"/>
                        <a:pt x="1576" y="204"/>
                      </a:cubicBezTo>
                      <a:lnTo>
                        <a:pt x="116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3175269" y="4558597"/>
                  <a:ext cx="55899" cy="62611"/>
                </a:xfrm>
                <a:custGeom>
                  <a:rect b="b" l="l" r="r" t="t"/>
                  <a:pathLst>
                    <a:path extrusionOk="0" h="2136" w="1907">
                      <a:moveTo>
                        <a:pt x="636" y="0"/>
                      </a:moveTo>
                      <a:lnTo>
                        <a:pt x="1" y="331"/>
                      </a:lnTo>
                      <a:cubicBezTo>
                        <a:pt x="407" y="966"/>
                        <a:pt x="839" y="1602"/>
                        <a:pt x="1373" y="2135"/>
                      </a:cubicBezTo>
                      <a:lnTo>
                        <a:pt x="1907" y="1805"/>
                      </a:lnTo>
                      <a:cubicBezTo>
                        <a:pt x="1373" y="1170"/>
                        <a:pt x="941" y="534"/>
                        <a:pt x="63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3258722" y="4658435"/>
                  <a:ext cx="62611" cy="58860"/>
                </a:xfrm>
                <a:custGeom>
                  <a:rect b="b" l="l" r="r" t="t"/>
                  <a:pathLst>
                    <a:path extrusionOk="0" h="2008" w="2136">
                      <a:moveTo>
                        <a:pt x="534" y="0"/>
                      </a:moveTo>
                      <a:lnTo>
                        <a:pt x="0" y="407"/>
                      </a:lnTo>
                      <a:cubicBezTo>
                        <a:pt x="534" y="1042"/>
                        <a:pt x="1169" y="1474"/>
                        <a:pt x="1703" y="2008"/>
                      </a:cubicBezTo>
                      <a:lnTo>
                        <a:pt x="2135" y="1474"/>
                      </a:lnTo>
                      <a:cubicBezTo>
                        <a:pt x="1601" y="1042"/>
                        <a:pt x="1068" y="534"/>
                        <a:pt x="53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3361521" y="4738898"/>
                  <a:ext cx="67829" cy="52909"/>
                </a:xfrm>
                <a:custGeom>
                  <a:rect b="b" l="l" r="r" t="t"/>
                  <a:pathLst>
                    <a:path extrusionOk="0" h="1805" w="2314">
                      <a:moveTo>
                        <a:pt x="407" y="0"/>
                      </a:moveTo>
                      <a:lnTo>
                        <a:pt x="1" y="635"/>
                      </a:lnTo>
                      <a:cubicBezTo>
                        <a:pt x="636" y="1068"/>
                        <a:pt x="1373" y="1373"/>
                        <a:pt x="2008" y="1805"/>
                      </a:cubicBezTo>
                      <a:lnTo>
                        <a:pt x="2313" y="1169"/>
                      </a:lnTo>
                      <a:cubicBezTo>
                        <a:pt x="1678" y="839"/>
                        <a:pt x="1043" y="432"/>
                        <a:pt x="407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3479240" y="4804441"/>
                  <a:ext cx="68562" cy="43236"/>
                </a:xfrm>
                <a:custGeom>
                  <a:rect b="b" l="l" r="r" t="t"/>
                  <a:pathLst>
                    <a:path extrusionOk="0" h="1475" w="2339">
                      <a:moveTo>
                        <a:pt x="331" y="1"/>
                      </a:moveTo>
                      <a:lnTo>
                        <a:pt x="0" y="509"/>
                      </a:lnTo>
                      <a:cubicBezTo>
                        <a:pt x="636" y="839"/>
                        <a:pt x="1373" y="1144"/>
                        <a:pt x="2110" y="1475"/>
                      </a:cubicBezTo>
                      <a:lnTo>
                        <a:pt x="2338" y="839"/>
                      </a:lnTo>
                      <a:cubicBezTo>
                        <a:pt x="1601" y="509"/>
                        <a:pt x="966" y="306"/>
                        <a:pt x="33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3603642" y="4850637"/>
                  <a:ext cx="67829" cy="34296"/>
                </a:xfrm>
                <a:custGeom>
                  <a:rect b="b" l="l" r="r" t="t"/>
                  <a:pathLst>
                    <a:path extrusionOk="0" h="1170" w="2314">
                      <a:moveTo>
                        <a:pt x="204" y="0"/>
                      </a:moveTo>
                      <a:lnTo>
                        <a:pt x="1" y="636"/>
                      </a:lnTo>
                      <a:cubicBezTo>
                        <a:pt x="738" y="839"/>
                        <a:pt x="1475" y="1068"/>
                        <a:pt x="2110" y="1170"/>
                      </a:cubicBezTo>
                      <a:lnTo>
                        <a:pt x="2313" y="534"/>
                      </a:lnTo>
                      <a:cubicBezTo>
                        <a:pt x="1576" y="331"/>
                        <a:pt x="839" y="204"/>
                        <a:pt x="20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3731034" y="4881914"/>
                  <a:ext cx="67829" cy="27612"/>
                </a:xfrm>
                <a:custGeom>
                  <a:rect b="b" l="l" r="r" t="t"/>
                  <a:pathLst>
                    <a:path extrusionOk="0" h="942" w="2314">
                      <a:moveTo>
                        <a:pt x="204" y="1"/>
                      </a:moveTo>
                      <a:lnTo>
                        <a:pt x="1" y="636"/>
                      </a:lnTo>
                      <a:cubicBezTo>
                        <a:pt x="738" y="738"/>
                        <a:pt x="1475" y="840"/>
                        <a:pt x="2314" y="941"/>
                      </a:cubicBezTo>
                      <a:lnTo>
                        <a:pt x="2314" y="306"/>
                      </a:lnTo>
                      <a:cubicBezTo>
                        <a:pt x="1577" y="204"/>
                        <a:pt x="839" y="103"/>
                        <a:pt x="204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3864406" y="4897567"/>
                  <a:ext cx="64839" cy="21633"/>
                </a:xfrm>
                <a:custGeom>
                  <a:rect b="b" l="l" r="r" t="t"/>
                  <a:pathLst>
                    <a:path extrusionOk="0" h="738" w="2212">
                      <a:moveTo>
                        <a:pt x="0" y="1"/>
                      </a:moveTo>
                      <a:lnTo>
                        <a:pt x="0" y="636"/>
                      </a:lnTo>
                      <a:cubicBezTo>
                        <a:pt x="737" y="738"/>
                        <a:pt x="1474" y="738"/>
                        <a:pt x="2211" y="738"/>
                      </a:cubicBezTo>
                      <a:lnTo>
                        <a:pt x="2211" y="102"/>
                      </a:lnTo>
                      <a:cubicBezTo>
                        <a:pt x="1474" y="102"/>
                        <a:pt x="737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3994759" y="4897567"/>
                  <a:ext cx="67829" cy="21633"/>
                </a:xfrm>
                <a:custGeom>
                  <a:rect b="b" l="l" r="r" t="t"/>
                  <a:pathLst>
                    <a:path extrusionOk="0" h="738" w="2314">
                      <a:moveTo>
                        <a:pt x="2212" y="1"/>
                      </a:moveTo>
                      <a:cubicBezTo>
                        <a:pt x="1475" y="1"/>
                        <a:pt x="738" y="102"/>
                        <a:pt x="1" y="102"/>
                      </a:cubicBezTo>
                      <a:lnTo>
                        <a:pt x="1" y="738"/>
                      </a:lnTo>
                      <a:cubicBezTo>
                        <a:pt x="840" y="738"/>
                        <a:pt x="1577" y="738"/>
                        <a:pt x="2314" y="636"/>
                      </a:cubicBezTo>
                      <a:lnTo>
                        <a:pt x="2212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4125141" y="4878953"/>
                  <a:ext cx="67829" cy="30573"/>
                </a:xfrm>
                <a:custGeom>
                  <a:rect b="b" l="l" r="r" t="t"/>
                  <a:pathLst>
                    <a:path extrusionOk="0" h="1043" w="2314">
                      <a:moveTo>
                        <a:pt x="2212" y="0"/>
                      </a:moveTo>
                      <a:cubicBezTo>
                        <a:pt x="1475" y="102"/>
                        <a:pt x="738" y="305"/>
                        <a:pt x="1" y="407"/>
                      </a:cubicBezTo>
                      <a:lnTo>
                        <a:pt x="102" y="1042"/>
                      </a:lnTo>
                      <a:cubicBezTo>
                        <a:pt x="839" y="941"/>
                        <a:pt x="1577" y="839"/>
                        <a:pt x="2314" y="737"/>
                      </a:cubicBezTo>
                      <a:lnTo>
                        <a:pt x="2212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4255523" y="4847647"/>
                  <a:ext cx="67829" cy="37286"/>
                </a:xfrm>
                <a:custGeom>
                  <a:rect b="b" l="l" r="r" t="t"/>
                  <a:pathLst>
                    <a:path extrusionOk="0" h="1272" w="2314">
                      <a:moveTo>
                        <a:pt x="2110" y="1"/>
                      </a:moveTo>
                      <a:cubicBezTo>
                        <a:pt x="1373" y="204"/>
                        <a:pt x="636" y="433"/>
                        <a:pt x="0" y="636"/>
                      </a:cubicBezTo>
                      <a:lnTo>
                        <a:pt x="102" y="1272"/>
                      </a:lnTo>
                      <a:cubicBezTo>
                        <a:pt x="839" y="1170"/>
                        <a:pt x="1576" y="941"/>
                        <a:pt x="2313" y="738"/>
                      </a:cubicBezTo>
                      <a:lnTo>
                        <a:pt x="211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4379192" y="4804441"/>
                  <a:ext cx="68562" cy="43236"/>
                </a:xfrm>
                <a:custGeom>
                  <a:rect b="b" l="l" r="r" t="t"/>
                  <a:pathLst>
                    <a:path extrusionOk="0" h="1475" w="2339">
                      <a:moveTo>
                        <a:pt x="2034" y="1"/>
                      </a:moveTo>
                      <a:lnTo>
                        <a:pt x="1" y="738"/>
                      </a:lnTo>
                      <a:lnTo>
                        <a:pt x="229" y="1475"/>
                      </a:lnTo>
                      <a:lnTo>
                        <a:pt x="2339" y="636"/>
                      </a:lnTo>
                      <a:lnTo>
                        <a:pt x="2034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4500634" y="4754522"/>
                  <a:ext cx="68562" cy="43236"/>
                </a:xfrm>
                <a:custGeom>
                  <a:rect b="b" l="l" r="r" t="t"/>
                  <a:pathLst>
                    <a:path extrusionOk="0" h="1475" w="2339">
                      <a:moveTo>
                        <a:pt x="2008" y="1"/>
                      </a:moveTo>
                      <a:lnTo>
                        <a:pt x="0" y="840"/>
                      </a:lnTo>
                      <a:lnTo>
                        <a:pt x="305" y="1475"/>
                      </a:lnTo>
                      <a:lnTo>
                        <a:pt x="2339" y="636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4621313" y="4701642"/>
                  <a:ext cx="68562" cy="46959"/>
                </a:xfrm>
                <a:custGeom>
                  <a:rect b="b" l="l" r="r" t="t"/>
                  <a:pathLst>
                    <a:path extrusionOk="0" h="1602" w="2339">
                      <a:moveTo>
                        <a:pt x="2034" y="0"/>
                      </a:moveTo>
                      <a:lnTo>
                        <a:pt x="1" y="839"/>
                      </a:lnTo>
                      <a:lnTo>
                        <a:pt x="331" y="1601"/>
                      </a:lnTo>
                      <a:lnTo>
                        <a:pt x="2339" y="636"/>
                      </a:lnTo>
                      <a:lnTo>
                        <a:pt x="2034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4742755" y="4648733"/>
                  <a:ext cx="68562" cy="46959"/>
                </a:xfrm>
                <a:custGeom>
                  <a:rect b="b" l="l" r="r" t="t"/>
                  <a:pathLst>
                    <a:path extrusionOk="0" h="1602" w="2339">
                      <a:moveTo>
                        <a:pt x="2008" y="1"/>
                      </a:moveTo>
                      <a:lnTo>
                        <a:pt x="0" y="967"/>
                      </a:lnTo>
                      <a:lnTo>
                        <a:pt x="305" y="1602"/>
                      </a:lnTo>
                      <a:lnTo>
                        <a:pt x="2339" y="636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4863435" y="4595853"/>
                  <a:ext cx="68591" cy="46959"/>
                </a:xfrm>
                <a:custGeom>
                  <a:rect b="b" l="l" r="r" t="t"/>
                  <a:pathLst>
                    <a:path extrusionOk="0" h="1602" w="2340">
                      <a:moveTo>
                        <a:pt x="2034" y="0"/>
                      </a:moveTo>
                      <a:lnTo>
                        <a:pt x="1" y="864"/>
                      </a:lnTo>
                      <a:lnTo>
                        <a:pt x="230" y="1601"/>
                      </a:lnTo>
                      <a:lnTo>
                        <a:pt x="2339" y="636"/>
                      </a:lnTo>
                      <a:lnTo>
                        <a:pt x="2034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4981886" y="4539983"/>
                  <a:ext cx="67829" cy="49919"/>
                </a:xfrm>
                <a:custGeom>
                  <a:rect b="b" l="l" r="r" t="t"/>
                  <a:pathLst>
                    <a:path extrusionOk="0" h="1703" w="2314">
                      <a:moveTo>
                        <a:pt x="2110" y="0"/>
                      </a:moveTo>
                      <a:lnTo>
                        <a:pt x="1" y="966"/>
                      </a:lnTo>
                      <a:lnTo>
                        <a:pt x="306" y="1703"/>
                      </a:lnTo>
                      <a:lnTo>
                        <a:pt x="2314" y="763"/>
                      </a:lnTo>
                      <a:lnTo>
                        <a:pt x="211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5102595" y="4487807"/>
                  <a:ext cx="68562" cy="46226"/>
                </a:xfrm>
                <a:custGeom>
                  <a:rect b="b" l="l" r="r" t="t"/>
                  <a:pathLst>
                    <a:path extrusionOk="0" h="1577" w="2339">
                      <a:moveTo>
                        <a:pt x="2135" y="1"/>
                      </a:moveTo>
                      <a:lnTo>
                        <a:pt x="0" y="941"/>
                      </a:lnTo>
                      <a:lnTo>
                        <a:pt x="331" y="1577"/>
                      </a:lnTo>
                      <a:lnTo>
                        <a:pt x="2339" y="636"/>
                      </a:lnTo>
                      <a:lnTo>
                        <a:pt x="213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5224037" y="4431938"/>
                  <a:ext cx="67800" cy="46226"/>
                </a:xfrm>
                <a:custGeom>
                  <a:rect b="b" l="l" r="r" t="t"/>
                  <a:pathLst>
                    <a:path extrusionOk="0" h="1577" w="2313">
                      <a:moveTo>
                        <a:pt x="2008" y="1"/>
                      </a:moveTo>
                      <a:lnTo>
                        <a:pt x="0" y="941"/>
                      </a:lnTo>
                      <a:lnTo>
                        <a:pt x="305" y="1577"/>
                      </a:lnTo>
                      <a:lnTo>
                        <a:pt x="2313" y="738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5344717" y="4379058"/>
                  <a:ext cx="68562" cy="46226"/>
                </a:xfrm>
                <a:custGeom>
                  <a:rect b="b" l="l" r="r" t="t"/>
                  <a:pathLst>
                    <a:path extrusionOk="0" h="1577" w="2339">
                      <a:moveTo>
                        <a:pt x="2008" y="0"/>
                      </a:moveTo>
                      <a:lnTo>
                        <a:pt x="0" y="941"/>
                      </a:lnTo>
                      <a:lnTo>
                        <a:pt x="229" y="1576"/>
                      </a:lnTo>
                      <a:lnTo>
                        <a:pt x="2339" y="636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5463168" y="4323188"/>
                  <a:ext cx="67829" cy="46196"/>
                </a:xfrm>
                <a:custGeom>
                  <a:rect b="b" l="l" r="r" t="t"/>
                  <a:pathLst>
                    <a:path extrusionOk="0" h="1576" w="2314">
                      <a:moveTo>
                        <a:pt x="2008" y="0"/>
                      </a:moveTo>
                      <a:lnTo>
                        <a:pt x="1" y="940"/>
                      </a:lnTo>
                      <a:lnTo>
                        <a:pt x="306" y="1576"/>
                      </a:lnTo>
                      <a:lnTo>
                        <a:pt x="2313" y="737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5583848" y="4270279"/>
                  <a:ext cx="68591" cy="46226"/>
                </a:xfrm>
                <a:custGeom>
                  <a:rect b="b" l="l" r="r" t="t"/>
                  <a:pathLst>
                    <a:path extrusionOk="0" h="1577" w="2340">
                      <a:moveTo>
                        <a:pt x="2009" y="1"/>
                      </a:moveTo>
                      <a:lnTo>
                        <a:pt x="1" y="941"/>
                      </a:lnTo>
                      <a:lnTo>
                        <a:pt x="331" y="1576"/>
                      </a:lnTo>
                      <a:lnTo>
                        <a:pt x="2339" y="636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5701567" y="4217399"/>
                  <a:ext cx="68562" cy="43236"/>
                </a:xfrm>
                <a:custGeom>
                  <a:rect b="b" l="l" r="r" t="t"/>
                  <a:pathLst>
                    <a:path extrusionOk="0" h="1475" w="2339">
                      <a:moveTo>
                        <a:pt x="2136" y="0"/>
                      </a:moveTo>
                      <a:lnTo>
                        <a:pt x="1" y="839"/>
                      </a:lnTo>
                      <a:lnTo>
                        <a:pt x="331" y="1474"/>
                      </a:lnTo>
                      <a:lnTo>
                        <a:pt x="2339" y="635"/>
                      </a:lnTo>
                      <a:lnTo>
                        <a:pt x="213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5823009" y="4161500"/>
                  <a:ext cx="68562" cy="46988"/>
                </a:xfrm>
                <a:custGeom>
                  <a:rect b="b" l="l" r="r" t="t"/>
                  <a:pathLst>
                    <a:path extrusionOk="0" h="1603" w="2339">
                      <a:moveTo>
                        <a:pt x="2008" y="1"/>
                      </a:moveTo>
                      <a:lnTo>
                        <a:pt x="0" y="967"/>
                      </a:lnTo>
                      <a:lnTo>
                        <a:pt x="305" y="1602"/>
                      </a:lnTo>
                      <a:lnTo>
                        <a:pt x="2339" y="636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5943688" y="4108621"/>
                  <a:ext cx="68562" cy="43969"/>
                </a:xfrm>
                <a:custGeom>
                  <a:rect b="b" l="l" r="r" t="t"/>
                  <a:pathLst>
                    <a:path extrusionOk="0" h="1500" w="2339">
                      <a:moveTo>
                        <a:pt x="2034" y="0"/>
                      </a:moveTo>
                      <a:lnTo>
                        <a:pt x="1" y="966"/>
                      </a:lnTo>
                      <a:lnTo>
                        <a:pt x="229" y="1500"/>
                      </a:lnTo>
                      <a:lnTo>
                        <a:pt x="2339" y="636"/>
                      </a:lnTo>
                      <a:lnTo>
                        <a:pt x="2034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6065130" y="4055712"/>
                  <a:ext cx="68562" cy="43998"/>
                </a:xfrm>
                <a:custGeom>
                  <a:rect b="b" l="l" r="r" t="t"/>
                  <a:pathLst>
                    <a:path extrusionOk="0" h="1501" w="2339">
                      <a:moveTo>
                        <a:pt x="2008" y="1"/>
                      </a:moveTo>
                      <a:lnTo>
                        <a:pt x="1" y="865"/>
                      </a:lnTo>
                      <a:lnTo>
                        <a:pt x="204" y="1500"/>
                      </a:lnTo>
                      <a:lnTo>
                        <a:pt x="2339" y="636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7666882" y="3482066"/>
                  <a:ext cx="68562" cy="18672"/>
                </a:xfrm>
                <a:custGeom>
                  <a:rect b="b" l="l" r="r" t="t"/>
                  <a:pathLst>
                    <a:path extrusionOk="0" h="637" w="2339">
                      <a:moveTo>
                        <a:pt x="2212" y="1"/>
                      </a:moveTo>
                      <a:cubicBezTo>
                        <a:pt x="1475" y="102"/>
                        <a:pt x="738" y="102"/>
                        <a:pt x="1" y="204"/>
                      </a:cubicBezTo>
                      <a:lnTo>
                        <a:pt x="102" y="636"/>
                      </a:lnTo>
                      <a:cubicBezTo>
                        <a:pt x="839" y="509"/>
                        <a:pt x="1576" y="509"/>
                        <a:pt x="2339" y="407"/>
                      </a:cubicBezTo>
                      <a:lnTo>
                        <a:pt x="2212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7800225" y="3482066"/>
                  <a:ext cx="65601" cy="18672"/>
                </a:xfrm>
                <a:custGeom>
                  <a:rect b="b" l="l" r="r" t="t"/>
                  <a:pathLst>
                    <a:path extrusionOk="0" h="637" w="2238">
                      <a:moveTo>
                        <a:pt x="1" y="1"/>
                      </a:moveTo>
                      <a:lnTo>
                        <a:pt x="1" y="407"/>
                      </a:lnTo>
                      <a:cubicBezTo>
                        <a:pt x="738" y="509"/>
                        <a:pt x="1373" y="509"/>
                        <a:pt x="2110" y="636"/>
                      </a:cubicBezTo>
                      <a:lnTo>
                        <a:pt x="2238" y="306"/>
                      </a:lnTo>
                      <a:cubicBezTo>
                        <a:pt x="1475" y="102"/>
                        <a:pt x="738" y="102"/>
                        <a:pt x="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7927646" y="3503669"/>
                  <a:ext cx="64839" cy="34296"/>
                </a:xfrm>
                <a:custGeom>
                  <a:rect b="b" l="l" r="r" t="t"/>
                  <a:pathLst>
                    <a:path extrusionOk="0" h="1170" w="2212">
                      <a:moveTo>
                        <a:pt x="102" y="1"/>
                      </a:moveTo>
                      <a:lnTo>
                        <a:pt x="0" y="407"/>
                      </a:lnTo>
                      <a:cubicBezTo>
                        <a:pt x="737" y="636"/>
                        <a:pt x="1373" y="839"/>
                        <a:pt x="2110" y="1170"/>
                      </a:cubicBezTo>
                      <a:lnTo>
                        <a:pt x="2211" y="738"/>
                      </a:lnTo>
                      <a:cubicBezTo>
                        <a:pt x="1576" y="534"/>
                        <a:pt x="839" y="204"/>
                        <a:pt x="10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6"/>
                <p:cNvSpPr/>
                <p:nvPr/>
              </p:nvSpPr>
              <p:spPr>
                <a:xfrm>
                  <a:off x="8045336" y="3556578"/>
                  <a:ext cx="62612" cy="46226"/>
                </a:xfrm>
                <a:custGeom>
                  <a:rect b="b" l="l" r="r" t="t"/>
                  <a:pathLst>
                    <a:path extrusionOk="0" h="1577" w="2136">
                      <a:moveTo>
                        <a:pt x="229" y="0"/>
                      </a:moveTo>
                      <a:lnTo>
                        <a:pt x="1" y="305"/>
                      </a:lnTo>
                      <a:cubicBezTo>
                        <a:pt x="636" y="737"/>
                        <a:pt x="1272" y="1144"/>
                        <a:pt x="1907" y="1576"/>
                      </a:cubicBezTo>
                      <a:lnTo>
                        <a:pt x="2136" y="1373"/>
                      </a:lnTo>
                      <a:cubicBezTo>
                        <a:pt x="1500" y="839"/>
                        <a:pt x="865" y="407"/>
                        <a:pt x="229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8148164" y="3640002"/>
                  <a:ext cx="46196" cy="58889"/>
                </a:xfrm>
                <a:custGeom>
                  <a:rect b="b" l="l" r="r" t="t"/>
                  <a:pathLst>
                    <a:path extrusionOk="0" h="2009" w="1576">
                      <a:moveTo>
                        <a:pt x="203" y="1"/>
                      </a:moveTo>
                      <a:lnTo>
                        <a:pt x="0" y="204"/>
                      </a:lnTo>
                      <a:cubicBezTo>
                        <a:pt x="534" y="738"/>
                        <a:pt x="941" y="1373"/>
                        <a:pt x="1373" y="2009"/>
                      </a:cubicBezTo>
                      <a:lnTo>
                        <a:pt x="1576" y="1805"/>
                      </a:lnTo>
                      <a:cubicBezTo>
                        <a:pt x="1169" y="1170"/>
                        <a:pt x="737" y="636"/>
                        <a:pt x="203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8222647" y="3748780"/>
                  <a:ext cx="34296" cy="64839"/>
                </a:xfrm>
                <a:custGeom>
                  <a:rect b="b" l="l" r="r" t="t"/>
                  <a:pathLst>
                    <a:path extrusionOk="0" h="2212" w="1170">
                      <a:moveTo>
                        <a:pt x="204" y="1"/>
                      </a:moveTo>
                      <a:lnTo>
                        <a:pt x="1" y="204"/>
                      </a:lnTo>
                      <a:cubicBezTo>
                        <a:pt x="306" y="839"/>
                        <a:pt x="636" y="1475"/>
                        <a:pt x="941" y="2212"/>
                      </a:cubicBezTo>
                      <a:lnTo>
                        <a:pt x="1170" y="2110"/>
                      </a:lnTo>
                      <a:cubicBezTo>
                        <a:pt x="941" y="1373"/>
                        <a:pt x="636" y="738"/>
                        <a:pt x="204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8281507" y="4006555"/>
                  <a:ext cx="8970" cy="64839"/>
                </a:xfrm>
                <a:custGeom>
                  <a:rect b="b" l="l" r="r" t="t"/>
                  <a:pathLst>
                    <a:path extrusionOk="0" h="2212" w="306">
                      <a:moveTo>
                        <a:pt x="102" y="0"/>
                      </a:moveTo>
                      <a:cubicBezTo>
                        <a:pt x="102" y="737"/>
                        <a:pt x="102" y="1474"/>
                        <a:pt x="1" y="2212"/>
                      </a:cubicBezTo>
                      <a:lnTo>
                        <a:pt x="204" y="2212"/>
                      </a:lnTo>
                      <a:cubicBezTo>
                        <a:pt x="204" y="1474"/>
                        <a:pt x="306" y="737"/>
                        <a:pt x="30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8253191" y="4136937"/>
                  <a:ext cx="22395" cy="61849"/>
                </a:xfrm>
                <a:custGeom>
                  <a:rect b="b" l="l" r="r" t="t"/>
                  <a:pathLst>
                    <a:path extrusionOk="0" h="2110" w="764">
                      <a:moveTo>
                        <a:pt x="636" y="0"/>
                      </a:moveTo>
                      <a:cubicBezTo>
                        <a:pt x="433" y="737"/>
                        <a:pt x="331" y="1373"/>
                        <a:pt x="1" y="2110"/>
                      </a:cubicBezTo>
                      <a:lnTo>
                        <a:pt x="230" y="2110"/>
                      </a:lnTo>
                      <a:cubicBezTo>
                        <a:pt x="433" y="1474"/>
                        <a:pt x="636" y="737"/>
                        <a:pt x="76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8204034" y="4260606"/>
                  <a:ext cx="30573" cy="59622"/>
                </a:xfrm>
                <a:custGeom>
                  <a:rect b="b" l="l" r="r" t="t"/>
                  <a:pathLst>
                    <a:path extrusionOk="0" h="2034" w="1043">
                      <a:moveTo>
                        <a:pt x="941" y="0"/>
                      </a:moveTo>
                      <a:cubicBezTo>
                        <a:pt x="636" y="636"/>
                        <a:pt x="305" y="1398"/>
                        <a:pt x="0" y="2033"/>
                      </a:cubicBezTo>
                      <a:cubicBezTo>
                        <a:pt x="407" y="1398"/>
                        <a:pt x="737" y="763"/>
                        <a:pt x="1042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8126561" y="4376068"/>
                  <a:ext cx="43236" cy="52176"/>
                </a:xfrm>
                <a:custGeom>
                  <a:rect b="b" l="l" r="r" t="t"/>
                  <a:pathLst>
                    <a:path extrusionOk="0" h="1780" w="1475">
                      <a:moveTo>
                        <a:pt x="1373" y="1"/>
                      </a:moveTo>
                      <a:cubicBezTo>
                        <a:pt x="940" y="509"/>
                        <a:pt x="508" y="1144"/>
                        <a:pt x="0" y="1678"/>
                      </a:cubicBezTo>
                      <a:lnTo>
                        <a:pt x="102" y="1780"/>
                      </a:lnTo>
                      <a:cubicBezTo>
                        <a:pt x="508" y="1144"/>
                        <a:pt x="1042" y="636"/>
                        <a:pt x="1474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84" name="Google Shape;784;p2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6182849" y="4089290"/>
            <a:ext cx="68562" cy="43236"/>
          </a:xfrm>
          <a:custGeom>
            <a:rect b="b" l="l" r="r" t="t"/>
            <a:pathLst>
              <a:path extrusionOk="0" h="1475" w="2339">
                <a:moveTo>
                  <a:pt x="2135" y="1"/>
                </a:moveTo>
                <a:lnTo>
                  <a:pt x="0" y="839"/>
                </a:lnTo>
                <a:lnTo>
                  <a:pt x="331" y="1475"/>
                </a:lnTo>
                <a:lnTo>
                  <a:pt x="2338" y="509"/>
                </a:lnTo>
                <a:lnTo>
                  <a:pt x="2135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6304261" y="4036410"/>
            <a:ext cx="67829" cy="43236"/>
          </a:xfrm>
          <a:custGeom>
            <a:rect b="b" l="l" r="r" t="t"/>
            <a:pathLst>
              <a:path extrusionOk="0" h="1475" w="2314">
                <a:moveTo>
                  <a:pt x="2110" y="0"/>
                </a:moveTo>
                <a:lnTo>
                  <a:pt x="1" y="839"/>
                </a:lnTo>
                <a:lnTo>
                  <a:pt x="306" y="1474"/>
                </a:lnTo>
                <a:lnTo>
                  <a:pt x="2314" y="636"/>
                </a:lnTo>
                <a:lnTo>
                  <a:pt x="2110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>
            <a:off x="6424970" y="3907301"/>
            <a:ext cx="68562" cy="43236"/>
          </a:xfrm>
          <a:custGeom>
            <a:rect b="b" l="l" r="r" t="t"/>
            <a:pathLst>
              <a:path extrusionOk="0" h="1475" w="2339">
                <a:moveTo>
                  <a:pt x="2135" y="1"/>
                </a:moveTo>
                <a:lnTo>
                  <a:pt x="0" y="941"/>
                </a:lnTo>
                <a:lnTo>
                  <a:pt x="331" y="1475"/>
                </a:lnTo>
                <a:lnTo>
                  <a:pt x="2339" y="636"/>
                </a:lnTo>
                <a:lnTo>
                  <a:pt x="2135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>
            <a:off x="6546412" y="3857382"/>
            <a:ext cx="67800" cy="40275"/>
          </a:xfrm>
          <a:custGeom>
            <a:rect b="b" l="l" r="r" t="t"/>
            <a:pathLst>
              <a:path extrusionOk="0" h="1374" w="2313">
                <a:moveTo>
                  <a:pt x="2110" y="1"/>
                </a:moveTo>
                <a:lnTo>
                  <a:pt x="0" y="865"/>
                </a:lnTo>
                <a:lnTo>
                  <a:pt x="305" y="1373"/>
                </a:lnTo>
                <a:lnTo>
                  <a:pt x="2313" y="535"/>
                </a:lnTo>
                <a:lnTo>
                  <a:pt x="2110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>
            <a:off x="6667091" y="3808225"/>
            <a:ext cx="68562" cy="40246"/>
          </a:xfrm>
          <a:custGeom>
            <a:rect b="b" l="l" r="r" t="t"/>
            <a:pathLst>
              <a:path extrusionOk="0" h="1373" w="2339">
                <a:moveTo>
                  <a:pt x="2135" y="0"/>
                </a:moveTo>
                <a:lnTo>
                  <a:pt x="0" y="839"/>
                </a:lnTo>
                <a:lnTo>
                  <a:pt x="331" y="1373"/>
                </a:lnTo>
                <a:lnTo>
                  <a:pt x="2339" y="509"/>
                </a:lnTo>
                <a:lnTo>
                  <a:pt x="2135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>
            <a:off x="6791494" y="3758305"/>
            <a:ext cx="64869" cy="40246"/>
          </a:xfrm>
          <a:custGeom>
            <a:rect b="b" l="l" r="r" t="t"/>
            <a:pathLst>
              <a:path extrusionOk="0" h="1373" w="2213">
                <a:moveTo>
                  <a:pt x="2009" y="1"/>
                </a:moveTo>
                <a:lnTo>
                  <a:pt x="1" y="839"/>
                </a:lnTo>
                <a:lnTo>
                  <a:pt x="204" y="1373"/>
                </a:lnTo>
                <a:lnTo>
                  <a:pt x="2212" y="534"/>
                </a:lnTo>
                <a:lnTo>
                  <a:pt x="2009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912202" y="3708386"/>
            <a:ext cx="68562" cy="40275"/>
          </a:xfrm>
          <a:custGeom>
            <a:rect b="b" l="l" r="r" t="t"/>
            <a:pathLst>
              <a:path extrusionOk="0" h="1374" w="2339">
                <a:moveTo>
                  <a:pt x="2135" y="1"/>
                </a:moveTo>
                <a:lnTo>
                  <a:pt x="0" y="865"/>
                </a:lnTo>
                <a:lnTo>
                  <a:pt x="229" y="1373"/>
                </a:lnTo>
                <a:lnTo>
                  <a:pt x="2339" y="534"/>
                </a:lnTo>
                <a:lnTo>
                  <a:pt x="2135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7036605" y="3662190"/>
            <a:ext cx="65601" cy="40275"/>
          </a:xfrm>
          <a:custGeom>
            <a:rect b="b" l="l" r="r" t="t"/>
            <a:pathLst>
              <a:path extrusionOk="0" h="1374" w="2238">
                <a:moveTo>
                  <a:pt x="2110" y="1"/>
                </a:moveTo>
                <a:lnTo>
                  <a:pt x="1" y="840"/>
                </a:lnTo>
                <a:lnTo>
                  <a:pt x="204" y="1373"/>
                </a:lnTo>
                <a:lnTo>
                  <a:pt x="2237" y="535"/>
                </a:lnTo>
                <a:lnTo>
                  <a:pt x="2110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7161036" y="3618250"/>
            <a:ext cx="64839" cy="37286"/>
          </a:xfrm>
          <a:custGeom>
            <a:rect b="b" l="l" r="r" t="t"/>
            <a:pathLst>
              <a:path extrusionOk="0" h="1272" w="2212">
                <a:moveTo>
                  <a:pt x="2110" y="0"/>
                </a:moveTo>
                <a:lnTo>
                  <a:pt x="0" y="763"/>
                </a:lnTo>
                <a:lnTo>
                  <a:pt x="102" y="1271"/>
                </a:lnTo>
                <a:lnTo>
                  <a:pt x="2211" y="534"/>
                </a:lnTo>
                <a:lnTo>
                  <a:pt x="2110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7284706" y="3578004"/>
            <a:ext cx="65572" cy="34325"/>
          </a:xfrm>
          <a:custGeom>
            <a:rect b="b" l="l" r="r" t="t"/>
            <a:pathLst>
              <a:path extrusionOk="0" h="1171" w="2237">
                <a:moveTo>
                  <a:pt x="2135" y="1"/>
                </a:moveTo>
                <a:lnTo>
                  <a:pt x="0" y="636"/>
                </a:lnTo>
                <a:lnTo>
                  <a:pt x="127" y="1170"/>
                </a:lnTo>
                <a:lnTo>
                  <a:pt x="2237" y="433"/>
                </a:lnTo>
                <a:lnTo>
                  <a:pt x="2135" y="1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7409108" y="3537787"/>
            <a:ext cx="68562" cy="34296"/>
          </a:xfrm>
          <a:custGeom>
            <a:rect b="b" l="l" r="r" t="t"/>
            <a:pathLst>
              <a:path extrusionOk="0" h="1170" w="2339">
                <a:moveTo>
                  <a:pt x="2237" y="0"/>
                </a:moveTo>
                <a:lnTo>
                  <a:pt x="1" y="636"/>
                </a:lnTo>
                <a:lnTo>
                  <a:pt x="102" y="1170"/>
                </a:lnTo>
                <a:lnTo>
                  <a:pt x="2339" y="534"/>
                </a:lnTo>
                <a:lnTo>
                  <a:pt x="2237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7536500" y="3510234"/>
            <a:ext cx="68562" cy="24593"/>
          </a:xfrm>
          <a:custGeom>
            <a:rect b="b" l="l" r="r" t="t"/>
            <a:pathLst>
              <a:path extrusionOk="0" h="839" w="2339">
                <a:moveTo>
                  <a:pt x="2212" y="0"/>
                </a:moveTo>
                <a:lnTo>
                  <a:pt x="1" y="407"/>
                </a:lnTo>
                <a:lnTo>
                  <a:pt x="102" y="839"/>
                </a:lnTo>
                <a:lnTo>
                  <a:pt x="2339" y="407"/>
                </a:lnTo>
                <a:lnTo>
                  <a:pt x="2212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8033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26"/>
          <p:cNvGrpSpPr/>
          <p:nvPr/>
        </p:nvGrpSpPr>
        <p:grpSpPr>
          <a:xfrm>
            <a:off x="3413800" y="826222"/>
            <a:ext cx="1766471" cy="2039842"/>
            <a:chOff x="3328500" y="740497"/>
            <a:chExt cx="1766471" cy="2039842"/>
          </a:xfrm>
        </p:grpSpPr>
        <p:sp>
          <p:nvSpPr>
            <p:cNvPr id="799" name="Google Shape;799;p26"/>
            <p:cNvSpPr/>
            <p:nvPr/>
          </p:nvSpPr>
          <p:spPr>
            <a:xfrm>
              <a:off x="3779521" y="753131"/>
              <a:ext cx="173618" cy="149025"/>
            </a:xfrm>
            <a:custGeom>
              <a:rect b="b" l="l" r="r" t="t"/>
              <a:pathLst>
                <a:path extrusionOk="0" h="5084" w="5923">
                  <a:moveTo>
                    <a:pt x="4550" y="1"/>
                  </a:moveTo>
                  <a:cubicBezTo>
                    <a:pt x="3813" y="1"/>
                    <a:pt x="2745" y="331"/>
                    <a:pt x="1779" y="1068"/>
                  </a:cubicBezTo>
                  <a:cubicBezTo>
                    <a:pt x="636" y="1907"/>
                    <a:pt x="0" y="3076"/>
                    <a:pt x="0" y="3915"/>
                  </a:cubicBezTo>
                  <a:cubicBezTo>
                    <a:pt x="0" y="4144"/>
                    <a:pt x="0" y="4449"/>
                    <a:pt x="204" y="4550"/>
                  </a:cubicBezTo>
                  <a:cubicBezTo>
                    <a:pt x="407" y="4881"/>
                    <a:pt x="839" y="5084"/>
                    <a:pt x="1271" y="5084"/>
                  </a:cubicBezTo>
                  <a:cubicBezTo>
                    <a:pt x="2110" y="5084"/>
                    <a:pt x="3050" y="4652"/>
                    <a:pt x="4016" y="3915"/>
                  </a:cubicBezTo>
                  <a:cubicBezTo>
                    <a:pt x="5185" y="3076"/>
                    <a:pt x="5922" y="1907"/>
                    <a:pt x="5922" y="1068"/>
                  </a:cubicBezTo>
                  <a:cubicBezTo>
                    <a:pt x="5922" y="839"/>
                    <a:pt x="5821" y="636"/>
                    <a:pt x="5719" y="433"/>
                  </a:cubicBezTo>
                  <a:cubicBezTo>
                    <a:pt x="5490" y="102"/>
                    <a:pt x="5084" y="1"/>
                    <a:pt x="4550" y="1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3328500" y="1013900"/>
              <a:ext cx="1766471" cy="1766439"/>
            </a:xfrm>
            <a:custGeom>
              <a:rect b="b" l="l" r="r" t="t"/>
              <a:pathLst>
                <a:path extrusionOk="0" h="56881" w="56882">
                  <a:moveTo>
                    <a:pt x="52433" y="0"/>
                  </a:moveTo>
                  <a:lnTo>
                    <a:pt x="1" y="4448"/>
                  </a:lnTo>
                  <a:lnTo>
                    <a:pt x="4448" y="56881"/>
                  </a:lnTo>
                  <a:lnTo>
                    <a:pt x="56881" y="52306"/>
                  </a:lnTo>
                  <a:lnTo>
                    <a:pt x="524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4154985" y="1063814"/>
              <a:ext cx="176608" cy="142312"/>
            </a:xfrm>
            <a:custGeom>
              <a:rect b="b" l="l" r="r" t="t"/>
              <a:pathLst>
                <a:path extrusionOk="0" h="4855" w="6025">
                  <a:moveTo>
                    <a:pt x="1" y="4550"/>
                  </a:moveTo>
                  <a:cubicBezTo>
                    <a:pt x="1" y="4550"/>
                    <a:pt x="1" y="4651"/>
                    <a:pt x="103" y="4651"/>
                  </a:cubicBezTo>
                  <a:lnTo>
                    <a:pt x="1" y="4550"/>
                  </a:lnTo>
                  <a:close/>
                  <a:moveTo>
                    <a:pt x="6024" y="0"/>
                  </a:moveTo>
                  <a:lnTo>
                    <a:pt x="2746" y="407"/>
                  </a:lnTo>
                  <a:cubicBezTo>
                    <a:pt x="2543" y="534"/>
                    <a:pt x="2314" y="737"/>
                    <a:pt x="2110" y="941"/>
                  </a:cubicBezTo>
                  <a:cubicBezTo>
                    <a:pt x="1043" y="1906"/>
                    <a:pt x="306" y="2948"/>
                    <a:pt x="1" y="3711"/>
                  </a:cubicBezTo>
                  <a:lnTo>
                    <a:pt x="738" y="4651"/>
                  </a:lnTo>
                  <a:lnTo>
                    <a:pt x="535" y="4855"/>
                  </a:lnTo>
                  <a:cubicBezTo>
                    <a:pt x="1272" y="4855"/>
                    <a:pt x="2644" y="4117"/>
                    <a:pt x="3915" y="2948"/>
                  </a:cubicBezTo>
                  <a:cubicBezTo>
                    <a:pt x="4982" y="1906"/>
                    <a:pt x="5821" y="839"/>
                    <a:pt x="602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3999306" y="998242"/>
              <a:ext cx="177311" cy="211607"/>
            </a:xfrm>
            <a:custGeom>
              <a:rect b="b" l="l" r="r" t="t"/>
              <a:pathLst>
                <a:path extrusionOk="0" h="7219" w="6049">
                  <a:moveTo>
                    <a:pt x="635" y="1"/>
                  </a:moveTo>
                  <a:lnTo>
                    <a:pt x="0" y="1068"/>
                  </a:lnTo>
                  <a:lnTo>
                    <a:pt x="5617" y="7219"/>
                  </a:lnTo>
                  <a:lnTo>
                    <a:pt x="6049" y="688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4092432" y="1094358"/>
              <a:ext cx="84186" cy="115491"/>
            </a:xfrm>
            <a:custGeom>
              <a:rect b="b" l="l" r="r" t="t"/>
              <a:pathLst>
                <a:path extrusionOk="0" h="3940" w="2872">
                  <a:moveTo>
                    <a:pt x="0" y="0"/>
                  </a:moveTo>
                  <a:lnTo>
                    <a:pt x="0" y="0"/>
                  </a:lnTo>
                  <a:cubicBezTo>
                    <a:pt x="966" y="1398"/>
                    <a:pt x="2033" y="2872"/>
                    <a:pt x="2440" y="3940"/>
                  </a:cubicBezTo>
                  <a:lnTo>
                    <a:pt x="2872" y="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3859984" y="914994"/>
              <a:ext cx="301010" cy="226967"/>
            </a:xfrm>
            <a:custGeom>
              <a:rect b="b" l="l" r="r" t="t"/>
              <a:pathLst>
                <a:path extrusionOk="0" h="7743" w="10269">
                  <a:moveTo>
                    <a:pt x="7556" y="0"/>
                  </a:moveTo>
                  <a:cubicBezTo>
                    <a:pt x="6352" y="0"/>
                    <a:pt x="4809" y="584"/>
                    <a:pt x="3381" y="1671"/>
                  </a:cubicBezTo>
                  <a:cubicBezTo>
                    <a:pt x="1169" y="3374"/>
                    <a:pt x="0" y="5814"/>
                    <a:pt x="941" y="7085"/>
                  </a:cubicBezTo>
                  <a:cubicBezTo>
                    <a:pt x="1269" y="7529"/>
                    <a:pt x="1854" y="7742"/>
                    <a:pt x="2582" y="7742"/>
                  </a:cubicBezTo>
                  <a:cubicBezTo>
                    <a:pt x="3770" y="7742"/>
                    <a:pt x="5337" y="7175"/>
                    <a:pt x="6786" y="6119"/>
                  </a:cubicBezTo>
                  <a:cubicBezTo>
                    <a:pt x="9099" y="4340"/>
                    <a:pt x="10268" y="1900"/>
                    <a:pt x="9328" y="731"/>
                  </a:cubicBezTo>
                  <a:cubicBezTo>
                    <a:pt x="8952" y="237"/>
                    <a:pt x="8323" y="0"/>
                    <a:pt x="7556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3837190" y="826453"/>
              <a:ext cx="167638" cy="260764"/>
            </a:xfrm>
            <a:custGeom>
              <a:rect b="b" l="l" r="r" t="t"/>
              <a:pathLst>
                <a:path extrusionOk="0" h="8896" w="5719">
                  <a:moveTo>
                    <a:pt x="3381" y="0"/>
                  </a:moveTo>
                  <a:cubicBezTo>
                    <a:pt x="3076" y="534"/>
                    <a:pt x="2542" y="966"/>
                    <a:pt x="2008" y="1373"/>
                  </a:cubicBezTo>
                  <a:cubicBezTo>
                    <a:pt x="1373" y="1907"/>
                    <a:pt x="636" y="2237"/>
                    <a:pt x="0" y="2440"/>
                  </a:cubicBezTo>
                  <a:lnTo>
                    <a:pt x="2745" y="7955"/>
                  </a:lnTo>
                  <a:cubicBezTo>
                    <a:pt x="2948" y="8464"/>
                    <a:pt x="3584" y="8896"/>
                    <a:pt x="4118" y="8896"/>
                  </a:cubicBezTo>
                  <a:cubicBezTo>
                    <a:pt x="4016" y="8896"/>
                    <a:pt x="3813" y="8794"/>
                    <a:pt x="3711" y="8794"/>
                  </a:cubicBezTo>
                  <a:cubicBezTo>
                    <a:pt x="5719" y="5414"/>
                    <a:pt x="4346" y="1805"/>
                    <a:pt x="3381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3935076" y="820502"/>
              <a:ext cx="143074" cy="266714"/>
            </a:xfrm>
            <a:custGeom>
              <a:rect b="b" l="l" r="r" t="t"/>
              <a:pathLst>
                <a:path extrusionOk="0" h="9099" w="4881">
                  <a:moveTo>
                    <a:pt x="102" y="0"/>
                  </a:moveTo>
                  <a:cubicBezTo>
                    <a:pt x="102" y="102"/>
                    <a:pt x="1" y="102"/>
                    <a:pt x="1" y="203"/>
                  </a:cubicBezTo>
                  <a:cubicBezTo>
                    <a:pt x="966" y="2008"/>
                    <a:pt x="2339" y="5617"/>
                    <a:pt x="331" y="8997"/>
                  </a:cubicBezTo>
                  <a:cubicBezTo>
                    <a:pt x="433" y="8997"/>
                    <a:pt x="636" y="9099"/>
                    <a:pt x="738" y="9099"/>
                  </a:cubicBezTo>
                  <a:cubicBezTo>
                    <a:pt x="839" y="9099"/>
                    <a:pt x="966" y="8997"/>
                    <a:pt x="1170" y="8997"/>
                  </a:cubicBezTo>
                  <a:cubicBezTo>
                    <a:pt x="2339" y="8667"/>
                    <a:pt x="4016" y="8031"/>
                    <a:pt x="4779" y="6125"/>
                  </a:cubicBezTo>
                  <a:cubicBezTo>
                    <a:pt x="4880" y="5922"/>
                    <a:pt x="4880" y="5719"/>
                    <a:pt x="4880" y="5490"/>
                  </a:cubicBezTo>
                  <a:cubicBezTo>
                    <a:pt x="4880" y="5185"/>
                    <a:pt x="4779" y="4753"/>
                    <a:pt x="4448" y="4448"/>
                  </a:cubicBezTo>
                  <a:lnTo>
                    <a:pt x="3508" y="33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3757156" y="740497"/>
              <a:ext cx="198944" cy="149728"/>
            </a:xfrm>
            <a:custGeom>
              <a:rect b="b" l="l" r="r" t="t"/>
              <a:pathLst>
                <a:path extrusionOk="0" h="5108" w="6787">
                  <a:moveTo>
                    <a:pt x="4999" y="0"/>
                  </a:moveTo>
                  <a:cubicBezTo>
                    <a:pt x="4223" y="0"/>
                    <a:pt x="3239" y="354"/>
                    <a:pt x="2339" y="1067"/>
                  </a:cubicBezTo>
                  <a:cubicBezTo>
                    <a:pt x="763" y="2236"/>
                    <a:pt x="1" y="3812"/>
                    <a:pt x="636" y="4676"/>
                  </a:cubicBezTo>
                  <a:cubicBezTo>
                    <a:pt x="884" y="4964"/>
                    <a:pt x="1294" y="5108"/>
                    <a:pt x="1789" y="5108"/>
                  </a:cubicBezTo>
                  <a:cubicBezTo>
                    <a:pt x="2565" y="5108"/>
                    <a:pt x="3549" y="4754"/>
                    <a:pt x="4449" y="4041"/>
                  </a:cubicBezTo>
                  <a:cubicBezTo>
                    <a:pt x="6050" y="2872"/>
                    <a:pt x="6787" y="1270"/>
                    <a:pt x="6152" y="432"/>
                  </a:cubicBezTo>
                  <a:cubicBezTo>
                    <a:pt x="5904" y="144"/>
                    <a:pt x="5494" y="0"/>
                    <a:pt x="4999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8" name="Google Shape;808;p26"/>
            <p:cNvGrpSpPr/>
            <p:nvPr/>
          </p:nvGrpSpPr>
          <p:grpSpPr>
            <a:xfrm rot="-275655">
              <a:off x="3395425" y="1291505"/>
              <a:ext cx="1632621" cy="1111864"/>
              <a:chOff x="9625188" y="3045633"/>
              <a:chExt cx="1632600" cy="1111849"/>
            </a:xfrm>
          </p:grpSpPr>
          <p:sp>
            <p:nvSpPr>
              <p:cNvPr id="809" name="Google Shape;809;p26"/>
              <p:cNvSpPr txBox="1"/>
              <p:nvPr/>
            </p:nvSpPr>
            <p:spPr>
              <a:xfrm>
                <a:off x="9625188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33F6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0" name="Google Shape;810;p26"/>
              <p:cNvSpPr txBox="1"/>
              <p:nvPr/>
            </p:nvSpPr>
            <p:spPr>
              <a:xfrm>
                <a:off x="9625188" y="3392482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 full of iron oxide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11" name="Google Shape;811;p26"/>
            <p:cNvSpPr/>
            <p:nvPr/>
          </p:nvSpPr>
          <p:spPr>
            <a:xfrm>
              <a:off x="3893060" y="942981"/>
              <a:ext cx="260764" cy="214568"/>
            </a:xfrm>
            <a:custGeom>
              <a:rect b="b" l="l" r="r" t="t"/>
              <a:pathLst>
                <a:path extrusionOk="0" h="7320" w="8896">
                  <a:moveTo>
                    <a:pt x="8362" y="0"/>
                  </a:moveTo>
                  <a:lnTo>
                    <a:pt x="8362" y="0"/>
                  </a:lnTo>
                  <a:cubicBezTo>
                    <a:pt x="8896" y="1271"/>
                    <a:pt x="7727" y="3406"/>
                    <a:pt x="5617" y="5083"/>
                  </a:cubicBezTo>
                  <a:cubicBezTo>
                    <a:pt x="4219" y="6151"/>
                    <a:pt x="2644" y="6684"/>
                    <a:pt x="1475" y="6684"/>
                  </a:cubicBezTo>
                  <a:cubicBezTo>
                    <a:pt x="839" y="6684"/>
                    <a:pt x="305" y="6583"/>
                    <a:pt x="0" y="6252"/>
                  </a:cubicBezTo>
                  <a:lnTo>
                    <a:pt x="0" y="6252"/>
                  </a:lnTo>
                  <a:cubicBezTo>
                    <a:pt x="0" y="6354"/>
                    <a:pt x="102" y="6481"/>
                    <a:pt x="204" y="6583"/>
                  </a:cubicBezTo>
                  <a:cubicBezTo>
                    <a:pt x="534" y="7116"/>
                    <a:pt x="1170" y="7320"/>
                    <a:pt x="1907" y="7320"/>
                  </a:cubicBezTo>
                  <a:cubicBezTo>
                    <a:pt x="3076" y="7320"/>
                    <a:pt x="4651" y="6684"/>
                    <a:pt x="6024" y="5617"/>
                  </a:cubicBezTo>
                  <a:cubicBezTo>
                    <a:pt x="7828" y="4346"/>
                    <a:pt x="8896" y="2542"/>
                    <a:pt x="8896" y="1271"/>
                  </a:cubicBezTo>
                  <a:cubicBezTo>
                    <a:pt x="8896" y="864"/>
                    <a:pt x="8794" y="534"/>
                    <a:pt x="8566" y="229"/>
                  </a:cubicBezTo>
                  <a:lnTo>
                    <a:pt x="836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6016351" y="663550"/>
            <a:ext cx="1701442" cy="1967602"/>
            <a:chOff x="5473852" y="654025"/>
            <a:chExt cx="1701442" cy="1967602"/>
          </a:xfrm>
        </p:grpSpPr>
        <p:sp>
          <p:nvSpPr>
            <p:cNvPr id="813" name="Google Shape;813;p26"/>
            <p:cNvSpPr/>
            <p:nvPr/>
          </p:nvSpPr>
          <p:spPr>
            <a:xfrm>
              <a:off x="5500217" y="970688"/>
              <a:ext cx="1648711" cy="1650939"/>
            </a:xfrm>
            <a:custGeom>
              <a:rect b="b" l="l" r="r" t="t"/>
              <a:pathLst>
                <a:path extrusionOk="0" h="56322" w="56246">
                  <a:moveTo>
                    <a:pt x="3813" y="0"/>
                  </a:moveTo>
                  <a:lnTo>
                    <a:pt x="1" y="52407"/>
                  </a:lnTo>
                  <a:lnTo>
                    <a:pt x="52434" y="56321"/>
                  </a:lnTo>
                  <a:lnTo>
                    <a:pt x="56246" y="3914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368401" y="1035498"/>
              <a:ext cx="170628" cy="127421"/>
            </a:xfrm>
            <a:custGeom>
              <a:rect b="b" l="l" r="r" t="t"/>
              <a:pathLst>
                <a:path extrusionOk="0" h="4347" w="5821">
                  <a:moveTo>
                    <a:pt x="2847" y="0"/>
                  </a:moveTo>
                  <a:cubicBezTo>
                    <a:pt x="2644" y="102"/>
                    <a:pt x="2415" y="331"/>
                    <a:pt x="2211" y="534"/>
                  </a:cubicBezTo>
                  <a:cubicBezTo>
                    <a:pt x="1271" y="1373"/>
                    <a:pt x="636" y="2237"/>
                    <a:pt x="305" y="2872"/>
                  </a:cubicBezTo>
                  <a:lnTo>
                    <a:pt x="839" y="4041"/>
                  </a:lnTo>
                  <a:lnTo>
                    <a:pt x="407" y="4245"/>
                  </a:lnTo>
                  <a:lnTo>
                    <a:pt x="0" y="3609"/>
                  </a:lnTo>
                  <a:lnTo>
                    <a:pt x="0" y="3609"/>
                  </a:lnTo>
                  <a:cubicBezTo>
                    <a:pt x="0" y="3813"/>
                    <a:pt x="0" y="4041"/>
                    <a:pt x="102" y="4245"/>
                  </a:cubicBezTo>
                  <a:cubicBezTo>
                    <a:pt x="204" y="4346"/>
                    <a:pt x="407" y="4346"/>
                    <a:pt x="636" y="4346"/>
                  </a:cubicBezTo>
                  <a:cubicBezTo>
                    <a:pt x="1373" y="4346"/>
                    <a:pt x="2745" y="3609"/>
                    <a:pt x="4016" y="2440"/>
                  </a:cubicBezTo>
                  <a:cubicBezTo>
                    <a:pt x="4855" y="1703"/>
                    <a:pt x="5490" y="864"/>
                    <a:pt x="5821" y="229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243969" y="926719"/>
              <a:ext cx="149054" cy="233210"/>
            </a:xfrm>
            <a:custGeom>
              <a:rect b="b" l="l" r="r" t="t"/>
              <a:pathLst>
                <a:path extrusionOk="0" h="7956" w="5085">
                  <a:moveTo>
                    <a:pt x="840" y="1"/>
                  </a:moveTo>
                  <a:lnTo>
                    <a:pt x="1" y="966"/>
                  </a:lnTo>
                  <a:lnTo>
                    <a:pt x="4652" y="7956"/>
                  </a:lnTo>
                  <a:lnTo>
                    <a:pt x="5084" y="7752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327422" y="1032508"/>
              <a:ext cx="49949" cy="87205"/>
            </a:xfrm>
            <a:custGeom>
              <a:rect b="b" l="l" r="r" t="t"/>
              <a:pathLst>
                <a:path extrusionOk="0" h="2975" w="1704">
                  <a:moveTo>
                    <a:pt x="0" y="1"/>
                  </a:moveTo>
                  <a:lnTo>
                    <a:pt x="0" y="1"/>
                  </a:lnTo>
                  <a:lnTo>
                    <a:pt x="1703" y="2974"/>
                  </a:lnTo>
                  <a:lnTo>
                    <a:pt x="1703" y="2974"/>
                  </a:lnTo>
                  <a:close/>
                </a:path>
              </a:pathLst>
            </a:custGeom>
            <a:solidFill>
              <a:srgbClr val="808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77341" y="1119684"/>
              <a:ext cx="15682" cy="34296"/>
            </a:xfrm>
            <a:custGeom>
              <a:rect b="b" l="l" r="r" t="t"/>
              <a:pathLst>
                <a:path extrusionOk="0" h="1170" w="535">
                  <a:moveTo>
                    <a:pt x="0" y="0"/>
                  </a:moveTo>
                  <a:lnTo>
                    <a:pt x="0" y="0"/>
                  </a:lnTo>
                  <a:lnTo>
                    <a:pt x="534" y="1169"/>
                  </a:lnTo>
                  <a:close/>
                </a:path>
              </a:pathLst>
            </a:custGeom>
            <a:solidFill>
              <a:srgbClr val="667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327422" y="1032508"/>
              <a:ext cx="65601" cy="127421"/>
            </a:xfrm>
            <a:custGeom>
              <a:rect b="b" l="l" r="r" t="t"/>
              <a:pathLst>
                <a:path extrusionOk="0" h="4347" w="2238">
                  <a:moveTo>
                    <a:pt x="0" y="1"/>
                  </a:moveTo>
                  <a:cubicBezTo>
                    <a:pt x="763" y="1602"/>
                    <a:pt x="1500" y="3178"/>
                    <a:pt x="1805" y="4347"/>
                  </a:cubicBezTo>
                  <a:lnTo>
                    <a:pt x="2237" y="4143"/>
                  </a:lnTo>
                  <a:lnTo>
                    <a:pt x="1703" y="2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6200763" y="1007915"/>
              <a:ext cx="6009" cy="29"/>
            </a:xfrm>
            <a:custGeom>
              <a:rect b="b" l="l" r="r" t="t"/>
              <a:pathLst>
                <a:path extrusionOk="0" h="1" w="20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204" y="1"/>
                  </a:moveTo>
                  <a:lnTo>
                    <a:pt x="102" y="1"/>
                  </a:lnTo>
                  <a:lnTo>
                    <a:pt x="1" y="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0" name="Google Shape;820;p26"/>
            <p:cNvGrpSpPr/>
            <p:nvPr/>
          </p:nvGrpSpPr>
          <p:grpSpPr>
            <a:xfrm rot="223608">
              <a:off x="5508260" y="1240225"/>
              <a:ext cx="1632624" cy="1111866"/>
              <a:chOff x="11602171" y="3045633"/>
              <a:chExt cx="1632600" cy="1111849"/>
            </a:xfrm>
          </p:grpSpPr>
          <p:sp>
            <p:nvSpPr>
              <p:cNvPr id="821" name="Google Shape;821;p26"/>
              <p:cNvSpPr txBox="1"/>
              <p:nvPr/>
            </p:nvSpPr>
            <p:spPr>
              <a:xfrm>
                <a:off x="11602171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B1E7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22" name="Google Shape;822;p26"/>
              <p:cNvSpPr txBox="1"/>
              <p:nvPr/>
            </p:nvSpPr>
            <p:spPr>
              <a:xfrm>
                <a:off x="11602171" y="3392482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Jupiter is the fourth and the biggest planet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23" name="Google Shape;823;p26"/>
            <p:cNvGrpSpPr/>
            <p:nvPr/>
          </p:nvGrpSpPr>
          <p:grpSpPr>
            <a:xfrm>
              <a:off x="6036115" y="654025"/>
              <a:ext cx="375522" cy="418147"/>
              <a:chOff x="6036115" y="654025"/>
              <a:chExt cx="375522" cy="418147"/>
            </a:xfrm>
          </p:grpSpPr>
          <p:sp>
            <p:nvSpPr>
              <p:cNvPr id="824" name="Google Shape;824;p26"/>
              <p:cNvSpPr/>
              <p:nvPr/>
            </p:nvSpPr>
            <p:spPr>
              <a:xfrm>
                <a:off x="6125089" y="892604"/>
                <a:ext cx="282367" cy="179568"/>
              </a:xfrm>
              <a:custGeom>
                <a:rect b="b" l="l" r="r" t="t"/>
                <a:pathLst>
                  <a:path extrusionOk="0" h="6126" w="9633">
                    <a:moveTo>
                      <a:pt x="9201" y="1"/>
                    </a:moveTo>
                    <a:cubicBezTo>
                      <a:pt x="9531" y="1271"/>
                      <a:pt x="8032" y="3279"/>
                      <a:pt x="5719" y="4550"/>
                    </a:cubicBezTo>
                    <a:cubicBezTo>
                      <a:pt x="4448" y="5185"/>
                      <a:pt x="3050" y="5490"/>
                      <a:pt x="2008" y="5490"/>
                    </a:cubicBezTo>
                    <a:cubicBezTo>
                      <a:pt x="1144" y="5490"/>
                      <a:pt x="407" y="5287"/>
                      <a:pt x="0" y="4753"/>
                    </a:cubicBezTo>
                    <a:lnTo>
                      <a:pt x="0" y="4753"/>
                    </a:lnTo>
                    <a:cubicBezTo>
                      <a:pt x="0" y="4982"/>
                      <a:pt x="102" y="5084"/>
                      <a:pt x="102" y="5185"/>
                    </a:cubicBezTo>
                    <a:cubicBezTo>
                      <a:pt x="407" y="5821"/>
                      <a:pt x="1271" y="6126"/>
                      <a:pt x="2313" y="6126"/>
                    </a:cubicBezTo>
                    <a:cubicBezTo>
                      <a:pt x="3482" y="6126"/>
                      <a:pt x="4753" y="5821"/>
                      <a:pt x="6024" y="5185"/>
                    </a:cubicBezTo>
                    <a:cubicBezTo>
                      <a:pt x="8133" y="4016"/>
                      <a:pt x="9633" y="2313"/>
                      <a:pt x="9633" y="941"/>
                    </a:cubicBezTo>
                    <a:cubicBezTo>
                      <a:pt x="9633" y="738"/>
                      <a:pt x="9531" y="407"/>
                      <a:pt x="9404" y="204"/>
                    </a:cubicBezTo>
                    <a:cubicBezTo>
                      <a:pt x="9302" y="102"/>
                      <a:pt x="9302" y="1"/>
                      <a:pt x="9201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6097964" y="853350"/>
                <a:ext cx="313673" cy="205275"/>
              </a:xfrm>
              <a:custGeom>
                <a:rect b="b" l="l" r="r" t="t"/>
                <a:pathLst>
                  <a:path extrusionOk="0" h="7003" w="10701">
                    <a:moveTo>
                      <a:pt x="7781" y="0"/>
                    </a:moveTo>
                    <a:cubicBezTo>
                      <a:pt x="6710" y="0"/>
                      <a:pt x="5414" y="343"/>
                      <a:pt x="4143" y="1030"/>
                    </a:cubicBezTo>
                    <a:cubicBezTo>
                      <a:pt x="1474" y="2402"/>
                      <a:pt x="0" y="4639"/>
                      <a:pt x="737" y="6011"/>
                    </a:cubicBezTo>
                    <a:cubicBezTo>
                      <a:pt x="1099" y="6684"/>
                      <a:pt x="1925" y="7003"/>
                      <a:pt x="2973" y="7003"/>
                    </a:cubicBezTo>
                    <a:cubicBezTo>
                      <a:pt x="4061" y="7003"/>
                      <a:pt x="5390" y="6659"/>
                      <a:pt x="6685" y="6011"/>
                    </a:cubicBezTo>
                    <a:cubicBezTo>
                      <a:pt x="9226" y="4639"/>
                      <a:pt x="10700" y="2402"/>
                      <a:pt x="10065" y="1030"/>
                    </a:cubicBezTo>
                    <a:cubicBezTo>
                      <a:pt x="9697" y="343"/>
                      <a:pt x="8851" y="0"/>
                      <a:pt x="7781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6107637" y="743609"/>
                <a:ext cx="152015" cy="260764"/>
              </a:xfrm>
              <a:custGeom>
                <a:rect b="b" l="l" r="r" t="t"/>
                <a:pathLst>
                  <a:path extrusionOk="0" h="8896" w="5186">
                    <a:moveTo>
                      <a:pt x="3686" y="0"/>
                    </a:moveTo>
                    <a:cubicBezTo>
                      <a:pt x="3279" y="407"/>
                      <a:pt x="2746" y="839"/>
                      <a:pt x="2110" y="1170"/>
                    </a:cubicBezTo>
                    <a:cubicBezTo>
                      <a:pt x="1373" y="1576"/>
                      <a:pt x="636" y="1805"/>
                      <a:pt x="1" y="1805"/>
                    </a:cubicBezTo>
                    <a:lnTo>
                      <a:pt x="1780" y="7727"/>
                    </a:lnTo>
                    <a:cubicBezTo>
                      <a:pt x="1974" y="8267"/>
                      <a:pt x="2389" y="8660"/>
                      <a:pt x="2900" y="8829"/>
                    </a:cubicBezTo>
                    <a:lnTo>
                      <a:pt x="2900" y="8829"/>
                    </a:lnTo>
                    <a:cubicBezTo>
                      <a:pt x="2821" y="8787"/>
                      <a:pt x="2745" y="8730"/>
                      <a:pt x="2644" y="8667"/>
                    </a:cubicBezTo>
                    <a:cubicBezTo>
                      <a:pt x="5186" y="5719"/>
                      <a:pt x="4321" y="1907"/>
                      <a:pt x="3686" y="0"/>
                    </a:cubicBezTo>
                    <a:close/>
                    <a:moveTo>
                      <a:pt x="2900" y="8829"/>
                    </a:moveTo>
                    <a:cubicBezTo>
                      <a:pt x="2980" y="8870"/>
                      <a:pt x="3063" y="8896"/>
                      <a:pt x="3178" y="8896"/>
                    </a:cubicBezTo>
                    <a:cubicBezTo>
                      <a:pt x="3083" y="8881"/>
                      <a:pt x="2990" y="8858"/>
                      <a:pt x="2900" y="8829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6183949" y="736896"/>
                <a:ext cx="149025" cy="267477"/>
              </a:xfrm>
              <a:custGeom>
                <a:rect b="b" l="l" r="r" t="t"/>
                <a:pathLst>
                  <a:path extrusionOk="0" h="9125" w="5084">
                    <a:moveTo>
                      <a:pt x="1271" y="1"/>
                    </a:moveTo>
                    <a:lnTo>
                      <a:pt x="1042" y="229"/>
                    </a:lnTo>
                    <a:cubicBezTo>
                      <a:pt x="1677" y="2136"/>
                      <a:pt x="2542" y="5948"/>
                      <a:pt x="0" y="8896"/>
                    </a:cubicBezTo>
                    <a:cubicBezTo>
                      <a:pt x="203" y="9023"/>
                      <a:pt x="305" y="9125"/>
                      <a:pt x="534" y="9125"/>
                    </a:cubicBezTo>
                    <a:lnTo>
                      <a:pt x="737" y="9125"/>
                    </a:lnTo>
                    <a:cubicBezTo>
                      <a:pt x="2008" y="9023"/>
                      <a:pt x="3812" y="8591"/>
                      <a:pt x="4854" y="6787"/>
                    </a:cubicBezTo>
                    <a:cubicBezTo>
                      <a:pt x="4982" y="6583"/>
                      <a:pt x="5083" y="6253"/>
                      <a:pt x="5083" y="6050"/>
                    </a:cubicBezTo>
                    <a:cubicBezTo>
                      <a:pt x="5083" y="5719"/>
                      <a:pt x="4982" y="5414"/>
                      <a:pt x="4753" y="5084"/>
                    </a:cubicBezTo>
                    <a:lnTo>
                      <a:pt x="4016" y="3940"/>
                    </a:ln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6051767" y="665985"/>
                <a:ext cx="186281" cy="134105"/>
              </a:xfrm>
              <a:custGeom>
                <a:rect b="b" l="l" r="r" t="t"/>
                <a:pathLst>
                  <a:path extrusionOk="0" h="4575" w="6355">
                    <a:moveTo>
                      <a:pt x="4753" y="0"/>
                    </a:moveTo>
                    <a:cubicBezTo>
                      <a:pt x="4016" y="0"/>
                      <a:pt x="3178" y="229"/>
                      <a:pt x="2313" y="763"/>
                    </a:cubicBezTo>
                    <a:cubicBezTo>
                      <a:pt x="941" y="1500"/>
                      <a:pt x="1" y="2542"/>
                      <a:pt x="1" y="3406"/>
                    </a:cubicBezTo>
                    <a:cubicBezTo>
                      <a:pt x="1" y="3609"/>
                      <a:pt x="102" y="3812"/>
                      <a:pt x="102" y="3940"/>
                    </a:cubicBezTo>
                    <a:cubicBezTo>
                      <a:pt x="407" y="4346"/>
                      <a:pt x="941" y="4575"/>
                      <a:pt x="1576" y="4575"/>
                    </a:cubicBezTo>
                    <a:cubicBezTo>
                      <a:pt x="2313" y="4575"/>
                      <a:pt x="3178" y="4346"/>
                      <a:pt x="4016" y="3940"/>
                    </a:cubicBezTo>
                    <a:cubicBezTo>
                      <a:pt x="5490" y="3177"/>
                      <a:pt x="6355" y="2033"/>
                      <a:pt x="6355" y="1169"/>
                    </a:cubicBezTo>
                    <a:cubicBezTo>
                      <a:pt x="6355" y="1068"/>
                      <a:pt x="6355" y="864"/>
                      <a:pt x="6227" y="763"/>
                    </a:cubicBezTo>
                    <a:cubicBezTo>
                      <a:pt x="6024" y="229"/>
                      <a:pt x="5490" y="0"/>
                      <a:pt x="4753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6036115" y="654025"/>
                <a:ext cx="204924" cy="133225"/>
              </a:xfrm>
              <a:custGeom>
                <a:rect b="b" l="l" r="r" t="t"/>
                <a:pathLst>
                  <a:path extrusionOk="0" h="4545" w="6991">
                    <a:moveTo>
                      <a:pt x="5137" y="1"/>
                    </a:moveTo>
                    <a:cubicBezTo>
                      <a:pt x="4414" y="1"/>
                      <a:pt x="3519" y="242"/>
                      <a:pt x="2644" y="739"/>
                    </a:cubicBezTo>
                    <a:cubicBezTo>
                      <a:pt x="941" y="1577"/>
                      <a:pt x="1" y="3077"/>
                      <a:pt x="408" y="3915"/>
                    </a:cubicBezTo>
                    <a:cubicBezTo>
                      <a:pt x="674" y="4335"/>
                      <a:pt x="1234" y="4545"/>
                      <a:pt x="1939" y="4545"/>
                    </a:cubicBezTo>
                    <a:cubicBezTo>
                      <a:pt x="2644" y="4545"/>
                      <a:pt x="3496" y="4335"/>
                      <a:pt x="4347" y="3915"/>
                    </a:cubicBezTo>
                    <a:cubicBezTo>
                      <a:pt x="6024" y="3077"/>
                      <a:pt x="6990" y="1577"/>
                      <a:pt x="6558" y="637"/>
                    </a:cubicBezTo>
                    <a:cubicBezTo>
                      <a:pt x="6348" y="217"/>
                      <a:pt x="5820" y="1"/>
                      <a:pt x="5137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0" name="Google Shape;830;p26"/>
          <p:cNvGrpSpPr/>
          <p:nvPr/>
        </p:nvGrpSpPr>
        <p:grpSpPr>
          <a:xfrm>
            <a:off x="6029084" y="2709580"/>
            <a:ext cx="1793800" cy="2031620"/>
            <a:chOff x="5562784" y="2623855"/>
            <a:chExt cx="1793800" cy="2031620"/>
          </a:xfrm>
        </p:grpSpPr>
        <p:sp>
          <p:nvSpPr>
            <p:cNvPr id="831" name="Google Shape;831;p26"/>
            <p:cNvSpPr/>
            <p:nvPr/>
          </p:nvSpPr>
          <p:spPr>
            <a:xfrm>
              <a:off x="5576483" y="2889045"/>
              <a:ext cx="1766401" cy="1766430"/>
            </a:xfrm>
            <a:custGeom>
              <a:rect b="b" l="l" r="r" t="t"/>
              <a:pathLst>
                <a:path extrusionOk="0" h="60262" w="60261">
                  <a:moveTo>
                    <a:pt x="51899" y="1"/>
                  </a:moveTo>
                  <a:lnTo>
                    <a:pt x="0" y="8363"/>
                  </a:lnTo>
                  <a:lnTo>
                    <a:pt x="8260" y="60261"/>
                  </a:lnTo>
                  <a:lnTo>
                    <a:pt x="60261" y="51874"/>
                  </a:lnTo>
                  <a:lnTo>
                    <a:pt x="5189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46036" y="2994101"/>
              <a:ext cx="134134" cy="127421"/>
            </a:xfrm>
            <a:custGeom>
              <a:rect b="b" l="l" r="r" t="t"/>
              <a:pathLst>
                <a:path extrusionOk="0" h="4347" w="4576">
                  <a:moveTo>
                    <a:pt x="4576" y="0"/>
                  </a:moveTo>
                  <a:lnTo>
                    <a:pt x="1272" y="534"/>
                  </a:lnTo>
                  <a:cubicBezTo>
                    <a:pt x="763" y="1271"/>
                    <a:pt x="331" y="2135"/>
                    <a:pt x="230" y="2771"/>
                  </a:cubicBezTo>
                  <a:lnTo>
                    <a:pt x="865" y="3940"/>
                  </a:lnTo>
                  <a:lnTo>
                    <a:pt x="433" y="4143"/>
                  </a:lnTo>
                  <a:lnTo>
                    <a:pt x="1" y="3609"/>
                  </a:lnTo>
                  <a:lnTo>
                    <a:pt x="1" y="3609"/>
                  </a:lnTo>
                  <a:cubicBezTo>
                    <a:pt x="1" y="3940"/>
                    <a:pt x="128" y="4143"/>
                    <a:pt x="331" y="4245"/>
                  </a:cubicBezTo>
                  <a:cubicBezTo>
                    <a:pt x="433" y="4346"/>
                    <a:pt x="535" y="4346"/>
                    <a:pt x="636" y="4346"/>
                  </a:cubicBezTo>
                  <a:cubicBezTo>
                    <a:pt x="1272" y="4346"/>
                    <a:pt x="2542" y="3304"/>
                    <a:pt x="3610" y="1703"/>
                  </a:cubicBezTo>
                  <a:cubicBezTo>
                    <a:pt x="4042" y="1068"/>
                    <a:pt x="4347" y="534"/>
                    <a:pt x="457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209703" y="2892035"/>
              <a:ext cx="161688" cy="223537"/>
            </a:xfrm>
            <a:custGeom>
              <a:rect b="b" l="l" r="r" t="t"/>
              <a:pathLst>
                <a:path extrusionOk="0" h="7626" w="5516">
                  <a:moveTo>
                    <a:pt x="738" y="0"/>
                  </a:moveTo>
                  <a:lnTo>
                    <a:pt x="1" y="941"/>
                  </a:lnTo>
                  <a:lnTo>
                    <a:pt x="5084" y="7625"/>
                  </a:lnTo>
                  <a:lnTo>
                    <a:pt x="5516" y="742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6296879" y="2994101"/>
              <a:ext cx="74512" cy="121471"/>
            </a:xfrm>
            <a:custGeom>
              <a:rect b="b" l="l" r="r" t="t"/>
              <a:pathLst>
                <a:path extrusionOk="0" h="4144" w="2542">
                  <a:moveTo>
                    <a:pt x="0" y="0"/>
                  </a:moveTo>
                  <a:cubicBezTo>
                    <a:pt x="839" y="1500"/>
                    <a:pt x="1805" y="3076"/>
                    <a:pt x="2110" y="4143"/>
                  </a:cubicBezTo>
                  <a:lnTo>
                    <a:pt x="2542" y="3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6"/>
            <p:cNvGrpSpPr/>
            <p:nvPr/>
          </p:nvGrpSpPr>
          <p:grpSpPr>
            <a:xfrm rot="-570169">
              <a:off x="5643365" y="3216322"/>
              <a:ext cx="1632637" cy="1111875"/>
              <a:chOff x="13579153" y="3045633"/>
              <a:chExt cx="1632600" cy="1111849"/>
            </a:xfrm>
          </p:grpSpPr>
          <p:sp>
            <p:nvSpPr>
              <p:cNvPr id="836" name="Google Shape;836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51E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37" name="Google Shape;837;p26"/>
              <p:cNvSpPr txBox="1"/>
              <p:nvPr/>
            </p:nvSpPr>
            <p:spPr>
              <a:xfrm>
                <a:off x="13579153" y="3392482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Saturn is composed of hydrogen and also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38" name="Google Shape;838;p26"/>
            <p:cNvGrpSpPr/>
            <p:nvPr/>
          </p:nvGrpSpPr>
          <p:grpSpPr>
            <a:xfrm>
              <a:off x="5989185" y="2623855"/>
              <a:ext cx="388185" cy="418393"/>
              <a:chOff x="5989185" y="2623855"/>
              <a:chExt cx="388185" cy="418393"/>
            </a:xfrm>
          </p:grpSpPr>
          <p:sp>
            <p:nvSpPr>
              <p:cNvPr id="839" name="Google Shape;839;p26"/>
              <p:cNvSpPr/>
              <p:nvPr/>
            </p:nvSpPr>
            <p:spPr>
              <a:xfrm>
                <a:off x="6095583" y="2847026"/>
                <a:ext cx="273427" cy="195221"/>
              </a:xfrm>
              <a:custGeom>
                <a:rect b="b" l="l" r="r" t="t"/>
                <a:pathLst>
                  <a:path extrusionOk="0" h="6660" w="9328">
                    <a:moveTo>
                      <a:pt x="8896" y="1"/>
                    </a:moveTo>
                    <a:lnTo>
                      <a:pt x="8896" y="1"/>
                    </a:lnTo>
                    <a:cubicBezTo>
                      <a:pt x="9328" y="1272"/>
                      <a:pt x="7956" y="3381"/>
                      <a:pt x="5719" y="4754"/>
                    </a:cubicBezTo>
                    <a:cubicBezTo>
                      <a:pt x="4346" y="5618"/>
                      <a:pt x="2872" y="6024"/>
                      <a:pt x="1805" y="6024"/>
                    </a:cubicBezTo>
                    <a:cubicBezTo>
                      <a:pt x="966" y="6024"/>
                      <a:pt x="331" y="5821"/>
                      <a:pt x="0" y="5389"/>
                    </a:cubicBezTo>
                    <a:lnTo>
                      <a:pt x="0" y="5389"/>
                    </a:lnTo>
                    <a:cubicBezTo>
                      <a:pt x="0" y="5491"/>
                      <a:pt x="0" y="5618"/>
                      <a:pt x="102" y="5719"/>
                    </a:cubicBezTo>
                    <a:cubicBezTo>
                      <a:pt x="534" y="6355"/>
                      <a:pt x="1170" y="6660"/>
                      <a:pt x="2110" y="6660"/>
                    </a:cubicBezTo>
                    <a:cubicBezTo>
                      <a:pt x="3279" y="6660"/>
                      <a:pt x="4651" y="6253"/>
                      <a:pt x="6049" y="5389"/>
                    </a:cubicBezTo>
                    <a:cubicBezTo>
                      <a:pt x="8057" y="4118"/>
                      <a:pt x="9328" y="2441"/>
                      <a:pt x="9328" y="1170"/>
                    </a:cubicBezTo>
                    <a:cubicBezTo>
                      <a:pt x="9328" y="840"/>
                      <a:pt x="9226" y="535"/>
                      <a:pt x="9099" y="204"/>
                    </a:cubicBezTo>
                    <a:cubicBezTo>
                      <a:pt x="8998" y="103"/>
                      <a:pt x="8998" y="103"/>
                      <a:pt x="8896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066658" y="2814620"/>
                <a:ext cx="310713" cy="213219"/>
              </a:xfrm>
              <a:custGeom>
                <a:rect b="b" l="l" r="r" t="t"/>
                <a:pathLst>
                  <a:path extrusionOk="0" h="7274" w="10600">
                    <a:moveTo>
                      <a:pt x="7824" y="0"/>
                    </a:moveTo>
                    <a:cubicBezTo>
                      <a:pt x="6685" y="0"/>
                      <a:pt x="5229" y="434"/>
                      <a:pt x="3813" y="1269"/>
                    </a:cubicBezTo>
                    <a:cubicBezTo>
                      <a:pt x="1399" y="2743"/>
                      <a:pt x="1" y="5081"/>
                      <a:pt x="865" y="6352"/>
                    </a:cubicBezTo>
                    <a:cubicBezTo>
                      <a:pt x="1199" y="6975"/>
                      <a:pt x="1926" y="7273"/>
                      <a:pt x="2858" y="7273"/>
                    </a:cubicBezTo>
                    <a:cubicBezTo>
                      <a:pt x="3980" y="7273"/>
                      <a:pt x="5399" y="6841"/>
                      <a:pt x="6787" y="6022"/>
                    </a:cubicBezTo>
                    <a:cubicBezTo>
                      <a:pt x="9227" y="4446"/>
                      <a:pt x="10599" y="2209"/>
                      <a:pt x="9761" y="837"/>
                    </a:cubicBezTo>
                    <a:cubicBezTo>
                      <a:pt x="9434" y="274"/>
                      <a:pt x="8729" y="0"/>
                      <a:pt x="7824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6063698" y="2712342"/>
                <a:ext cx="158698" cy="260764"/>
              </a:xfrm>
              <a:custGeom>
                <a:rect b="b" l="l" r="r" t="t"/>
                <a:pathLst>
                  <a:path extrusionOk="0" h="8896" w="5414">
                    <a:moveTo>
                      <a:pt x="3609" y="0"/>
                    </a:moveTo>
                    <a:lnTo>
                      <a:pt x="3609" y="0"/>
                    </a:lnTo>
                    <a:cubicBezTo>
                      <a:pt x="3177" y="433"/>
                      <a:pt x="2771" y="865"/>
                      <a:pt x="2135" y="1271"/>
                    </a:cubicBezTo>
                    <a:cubicBezTo>
                      <a:pt x="1373" y="1703"/>
                      <a:pt x="636" y="2034"/>
                      <a:pt x="0" y="2034"/>
                    </a:cubicBezTo>
                    <a:lnTo>
                      <a:pt x="2237" y="7854"/>
                    </a:lnTo>
                    <a:cubicBezTo>
                      <a:pt x="2380" y="8301"/>
                      <a:pt x="2686" y="8634"/>
                      <a:pt x="3076" y="8793"/>
                    </a:cubicBezTo>
                    <a:lnTo>
                      <a:pt x="3076" y="8793"/>
                    </a:lnTo>
                    <a:cubicBezTo>
                      <a:pt x="5414" y="5515"/>
                      <a:pt x="4346" y="1906"/>
                      <a:pt x="3609" y="0"/>
                    </a:cubicBezTo>
                    <a:close/>
                    <a:moveTo>
                      <a:pt x="3076" y="8793"/>
                    </a:moveTo>
                    <a:lnTo>
                      <a:pt x="3076" y="8793"/>
                    </a:lnTo>
                    <a:cubicBezTo>
                      <a:pt x="3076" y="8794"/>
                      <a:pt x="3076" y="8794"/>
                      <a:pt x="3076" y="8794"/>
                    </a:cubicBezTo>
                    <a:cubicBezTo>
                      <a:pt x="3077" y="8794"/>
                      <a:pt x="3078" y="8794"/>
                      <a:pt x="3079" y="8794"/>
                    </a:cubicBezTo>
                    <a:lnTo>
                      <a:pt x="3079" y="8794"/>
                    </a:lnTo>
                    <a:cubicBezTo>
                      <a:pt x="3078" y="8794"/>
                      <a:pt x="3077" y="8794"/>
                      <a:pt x="3076" y="8793"/>
                    </a:cubicBezTo>
                    <a:close/>
                    <a:moveTo>
                      <a:pt x="3079" y="8794"/>
                    </a:moveTo>
                    <a:cubicBezTo>
                      <a:pt x="3243" y="8861"/>
                      <a:pt x="3422" y="8896"/>
                      <a:pt x="3609" y="8896"/>
                    </a:cubicBezTo>
                    <a:cubicBezTo>
                      <a:pt x="3508" y="8896"/>
                      <a:pt x="3282" y="8796"/>
                      <a:pt x="3079" y="8794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152643" y="2707582"/>
                <a:ext cx="143074" cy="266714"/>
              </a:xfrm>
              <a:custGeom>
                <a:rect b="b" l="l" r="r" t="t"/>
                <a:pathLst>
                  <a:path extrusionOk="0" h="9099" w="4881">
                    <a:moveTo>
                      <a:pt x="636" y="0"/>
                    </a:moveTo>
                    <a:cubicBezTo>
                      <a:pt x="636" y="102"/>
                      <a:pt x="534" y="102"/>
                      <a:pt x="534" y="203"/>
                    </a:cubicBezTo>
                    <a:cubicBezTo>
                      <a:pt x="1271" y="2110"/>
                      <a:pt x="2339" y="5719"/>
                      <a:pt x="1" y="8997"/>
                    </a:cubicBezTo>
                    <a:cubicBezTo>
                      <a:pt x="204" y="8997"/>
                      <a:pt x="433" y="9099"/>
                      <a:pt x="534" y="9099"/>
                    </a:cubicBezTo>
                    <a:lnTo>
                      <a:pt x="839" y="9099"/>
                    </a:lnTo>
                    <a:cubicBezTo>
                      <a:pt x="2008" y="8896"/>
                      <a:pt x="3813" y="8362"/>
                      <a:pt x="4652" y="6557"/>
                    </a:cubicBezTo>
                    <a:cubicBezTo>
                      <a:pt x="4880" y="6354"/>
                      <a:pt x="4880" y="6049"/>
                      <a:pt x="4880" y="5820"/>
                    </a:cubicBezTo>
                    <a:cubicBezTo>
                      <a:pt x="4880" y="5515"/>
                      <a:pt x="4779" y="5083"/>
                      <a:pt x="4550" y="4880"/>
                    </a:cubicBezTo>
                    <a:lnTo>
                      <a:pt x="3711" y="371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6007828" y="2637250"/>
                <a:ext cx="180301" cy="140084"/>
              </a:xfrm>
              <a:custGeom>
                <a:rect b="b" l="l" r="r" t="t"/>
                <a:pathLst>
                  <a:path extrusionOk="0" h="4779" w="6151">
                    <a:moveTo>
                      <a:pt x="4677" y="0"/>
                    </a:moveTo>
                    <a:cubicBezTo>
                      <a:pt x="3914" y="0"/>
                      <a:pt x="2974" y="229"/>
                      <a:pt x="2135" y="864"/>
                    </a:cubicBezTo>
                    <a:cubicBezTo>
                      <a:pt x="864" y="1601"/>
                      <a:pt x="0" y="2771"/>
                      <a:pt x="0" y="3609"/>
                    </a:cubicBezTo>
                    <a:cubicBezTo>
                      <a:pt x="0" y="3813"/>
                      <a:pt x="0" y="4041"/>
                      <a:pt x="102" y="4143"/>
                    </a:cubicBezTo>
                    <a:cubicBezTo>
                      <a:pt x="330" y="4550"/>
                      <a:pt x="864" y="4778"/>
                      <a:pt x="1500" y="4778"/>
                    </a:cubicBezTo>
                    <a:cubicBezTo>
                      <a:pt x="2237" y="4778"/>
                      <a:pt x="3075" y="4448"/>
                      <a:pt x="4041" y="3914"/>
                    </a:cubicBezTo>
                    <a:cubicBezTo>
                      <a:pt x="5312" y="3076"/>
                      <a:pt x="6151" y="2008"/>
                      <a:pt x="6151" y="1068"/>
                    </a:cubicBezTo>
                    <a:cubicBezTo>
                      <a:pt x="6151" y="966"/>
                      <a:pt x="6151" y="737"/>
                      <a:pt x="6049" y="534"/>
                    </a:cubicBezTo>
                    <a:cubicBezTo>
                      <a:pt x="5719" y="102"/>
                      <a:pt x="5312" y="0"/>
                      <a:pt x="4677" y="0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5989185" y="2623855"/>
                <a:ext cx="201934" cy="140436"/>
              </a:xfrm>
              <a:custGeom>
                <a:rect b="b" l="l" r="r" t="t"/>
                <a:pathLst>
                  <a:path extrusionOk="0" h="4791" w="6889">
                    <a:moveTo>
                      <a:pt x="5077" y="0"/>
                    </a:moveTo>
                    <a:cubicBezTo>
                      <a:pt x="4349" y="0"/>
                      <a:pt x="3434" y="295"/>
                      <a:pt x="2542" y="889"/>
                    </a:cubicBezTo>
                    <a:cubicBezTo>
                      <a:pt x="865" y="1830"/>
                      <a:pt x="1" y="3329"/>
                      <a:pt x="534" y="4168"/>
                    </a:cubicBezTo>
                    <a:cubicBezTo>
                      <a:pt x="771" y="4597"/>
                      <a:pt x="1239" y="4790"/>
                      <a:pt x="1833" y="4790"/>
                    </a:cubicBezTo>
                    <a:cubicBezTo>
                      <a:pt x="2576" y="4790"/>
                      <a:pt x="3516" y="4487"/>
                      <a:pt x="4448" y="3965"/>
                    </a:cubicBezTo>
                    <a:cubicBezTo>
                      <a:pt x="6050" y="2999"/>
                      <a:pt x="6888" y="1423"/>
                      <a:pt x="6355" y="559"/>
                    </a:cubicBezTo>
                    <a:cubicBezTo>
                      <a:pt x="6118" y="187"/>
                      <a:pt x="5657" y="0"/>
                      <a:pt x="5077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5" name="Google Shape;845;p26"/>
          <p:cNvGrpSpPr/>
          <p:nvPr/>
        </p:nvGrpSpPr>
        <p:grpSpPr>
          <a:xfrm>
            <a:off x="3561417" y="2855321"/>
            <a:ext cx="1632600" cy="1910472"/>
            <a:chOff x="3552317" y="2769596"/>
            <a:chExt cx="1632600" cy="1910472"/>
          </a:xfrm>
        </p:grpSpPr>
        <p:sp>
          <p:nvSpPr>
            <p:cNvPr id="846" name="Google Shape;846;p26"/>
            <p:cNvSpPr/>
            <p:nvPr/>
          </p:nvSpPr>
          <p:spPr>
            <a:xfrm>
              <a:off x="4403086" y="3128205"/>
              <a:ext cx="65572" cy="33533"/>
            </a:xfrm>
            <a:custGeom>
              <a:rect b="b" l="l" r="r" t="t"/>
              <a:pathLst>
                <a:path extrusionOk="0" h="1144" w="2237">
                  <a:moveTo>
                    <a:pt x="2110" y="0"/>
                  </a:moveTo>
                  <a:lnTo>
                    <a:pt x="0" y="839"/>
                  </a:lnTo>
                  <a:lnTo>
                    <a:pt x="102" y="1144"/>
                  </a:lnTo>
                  <a:lnTo>
                    <a:pt x="2237" y="204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4282406" y="3180352"/>
              <a:ext cx="64839" cy="34296"/>
            </a:xfrm>
            <a:custGeom>
              <a:rect b="b" l="l" r="r" t="t"/>
              <a:pathLst>
                <a:path extrusionOk="0" h="1170" w="2212">
                  <a:moveTo>
                    <a:pt x="2110" y="0"/>
                  </a:moveTo>
                  <a:lnTo>
                    <a:pt x="0" y="966"/>
                  </a:lnTo>
                  <a:lnTo>
                    <a:pt x="203" y="1169"/>
                  </a:lnTo>
                  <a:lnTo>
                    <a:pt x="2211" y="229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4163925" y="3236222"/>
              <a:ext cx="65601" cy="37285"/>
            </a:xfrm>
            <a:custGeom>
              <a:rect b="b" l="l" r="r" t="t"/>
              <a:pathLst>
                <a:path extrusionOk="0" h="1272" w="2238">
                  <a:moveTo>
                    <a:pt x="2009" y="0"/>
                  </a:moveTo>
                  <a:lnTo>
                    <a:pt x="1" y="966"/>
                  </a:lnTo>
                  <a:lnTo>
                    <a:pt x="230" y="1271"/>
                  </a:lnTo>
                  <a:lnTo>
                    <a:pt x="2238" y="22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3587850" y="3118503"/>
              <a:ext cx="1561536" cy="1561565"/>
            </a:xfrm>
            <a:custGeom>
              <a:rect b="b" l="l" r="r" t="t"/>
              <a:pathLst>
                <a:path extrusionOk="0" h="53273" w="53272">
                  <a:moveTo>
                    <a:pt x="635" y="1"/>
                  </a:moveTo>
                  <a:lnTo>
                    <a:pt x="0" y="52637"/>
                  </a:lnTo>
                  <a:lnTo>
                    <a:pt x="52534" y="53272"/>
                  </a:lnTo>
                  <a:lnTo>
                    <a:pt x="53272" y="73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350177" y="3131166"/>
              <a:ext cx="143074" cy="146064"/>
            </a:xfrm>
            <a:custGeom>
              <a:rect b="b" l="l" r="r" t="t"/>
              <a:pathLst>
                <a:path extrusionOk="0" h="4983" w="4881">
                  <a:moveTo>
                    <a:pt x="2136" y="1"/>
                  </a:moveTo>
                  <a:cubicBezTo>
                    <a:pt x="1907" y="204"/>
                    <a:pt x="1704" y="535"/>
                    <a:pt x="1500" y="840"/>
                  </a:cubicBezTo>
                  <a:cubicBezTo>
                    <a:pt x="1068" y="1475"/>
                    <a:pt x="738" y="2110"/>
                    <a:pt x="433" y="2746"/>
                  </a:cubicBezTo>
                  <a:lnTo>
                    <a:pt x="1373" y="4118"/>
                  </a:lnTo>
                  <a:lnTo>
                    <a:pt x="967" y="4449"/>
                  </a:lnTo>
                  <a:lnTo>
                    <a:pt x="230" y="3381"/>
                  </a:lnTo>
                  <a:lnTo>
                    <a:pt x="230" y="3381"/>
                  </a:lnTo>
                  <a:cubicBezTo>
                    <a:pt x="1" y="4118"/>
                    <a:pt x="103" y="4652"/>
                    <a:pt x="433" y="4855"/>
                  </a:cubicBezTo>
                  <a:cubicBezTo>
                    <a:pt x="433" y="4982"/>
                    <a:pt x="535" y="4982"/>
                    <a:pt x="636" y="4982"/>
                  </a:cubicBezTo>
                  <a:cubicBezTo>
                    <a:pt x="1373" y="4982"/>
                    <a:pt x="2644" y="3915"/>
                    <a:pt x="3712" y="2314"/>
                  </a:cubicBezTo>
                  <a:cubicBezTo>
                    <a:pt x="4245" y="1475"/>
                    <a:pt x="4677" y="738"/>
                    <a:pt x="488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232487" y="3035080"/>
              <a:ext cx="157965" cy="226498"/>
            </a:xfrm>
            <a:custGeom>
              <a:rect b="b" l="l" r="r" t="t"/>
              <a:pathLst>
                <a:path extrusionOk="0" h="7727" w="5389">
                  <a:moveTo>
                    <a:pt x="636" y="0"/>
                  </a:moveTo>
                  <a:lnTo>
                    <a:pt x="0" y="1042"/>
                  </a:lnTo>
                  <a:lnTo>
                    <a:pt x="4982" y="7727"/>
                  </a:lnTo>
                  <a:lnTo>
                    <a:pt x="5388" y="739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4315910" y="3137146"/>
              <a:ext cx="74542" cy="124432"/>
            </a:xfrm>
            <a:custGeom>
              <a:rect b="b" l="l" r="r" t="t"/>
              <a:pathLst>
                <a:path extrusionOk="0" h="4245" w="2543">
                  <a:moveTo>
                    <a:pt x="128" y="0"/>
                  </a:moveTo>
                  <a:lnTo>
                    <a:pt x="1" y="102"/>
                  </a:lnTo>
                  <a:cubicBezTo>
                    <a:pt x="967" y="1474"/>
                    <a:pt x="1805" y="3177"/>
                    <a:pt x="2136" y="4245"/>
                  </a:cubicBezTo>
                  <a:lnTo>
                    <a:pt x="2542" y="39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4195231" y="3118503"/>
              <a:ext cx="3019" cy="29"/>
            </a:xfrm>
            <a:custGeom>
              <a:rect b="b" l="l" r="r" t="t"/>
              <a:pathLst>
                <a:path extrusionOk="0" h="1" w="103">
                  <a:moveTo>
                    <a:pt x="10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26"/>
            <p:cNvGrpSpPr/>
            <p:nvPr/>
          </p:nvGrpSpPr>
          <p:grpSpPr>
            <a:xfrm>
              <a:off x="3552317" y="3343361"/>
              <a:ext cx="1632600" cy="1111849"/>
              <a:chOff x="13579153" y="3045633"/>
              <a:chExt cx="1632600" cy="1111849"/>
            </a:xfrm>
          </p:grpSpPr>
          <p:sp>
            <p:nvSpPr>
              <p:cNvPr id="855" name="Google Shape;855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1E54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1E54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6" name="Google Shape;856;p26"/>
              <p:cNvSpPr txBox="1"/>
              <p:nvPr/>
            </p:nvSpPr>
            <p:spPr>
              <a:xfrm>
                <a:off x="13579153" y="3392482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terribly hot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7" name="Google Shape;857;p26"/>
            <p:cNvGrpSpPr/>
            <p:nvPr/>
          </p:nvGrpSpPr>
          <p:grpSpPr>
            <a:xfrm>
              <a:off x="4008979" y="2769596"/>
              <a:ext cx="388185" cy="419268"/>
              <a:chOff x="4008979" y="2769596"/>
              <a:chExt cx="388185" cy="419268"/>
            </a:xfrm>
          </p:grpSpPr>
          <p:sp>
            <p:nvSpPr>
              <p:cNvPr id="858" name="Google Shape;858;p26"/>
              <p:cNvSpPr/>
              <p:nvPr/>
            </p:nvSpPr>
            <p:spPr>
              <a:xfrm>
                <a:off x="4117758" y="2992910"/>
                <a:ext cx="272694" cy="195954"/>
              </a:xfrm>
              <a:custGeom>
                <a:rect b="b" l="l" r="r" t="t"/>
                <a:pathLst>
                  <a:path extrusionOk="0" h="6685" w="9303">
                    <a:moveTo>
                      <a:pt x="8896" y="0"/>
                    </a:moveTo>
                    <a:cubicBezTo>
                      <a:pt x="9302" y="1398"/>
                      <a:pt x="7930" y="3406"/>
                      <a:pt x="5719" y="4779"/>
                    </a:cubicBezTo>
                    <a:cubicBezTo>
                      <a:pt x="4346" y="5617"/>
                      <a:pt x="2948" y="6049"/>
                      <a:pt x="1805" y="6049"/>
                    </a:cubicBezTo>
                    <a:cubicBezTo>
                      <a:pt x="1042" y="6049"/>
                      <a:pt x="407" y="5846"/>
                      <a:pt x="0" y="5516"/>
                    </a:cubicBezTo>
                    <a:lnTo>
                      <a:pt x="0" y="5516"/>
                    </a:lnTo>
                    <a:cubicBezTo>
                      <a:pt x="0" y="5617"/>
                      <a:pt x="102" y="5719"/>
                      <a:pt x="102" y="5846"/>
                    </a:cubicBezTo>
                    <a:cubicBezTo>
                      <a:pt x="534" y="6481"/>
                      <a:pt x="1271" y="6685"/>
                      <a:pt x="2110" y="6685"/>
                    </a:cubicBezTo>
                    <a:cubicBezTo>
                      <a:pt x="3279" y="6685"/>
                      <a:pt x="4651" y="6253"/>
                      <a:pt x="6024" y="5414"/>
                    </a:cubicBezTo>
                    <a:cubicBezTo>
                      <a:pt x="8032" y="4245"/>
                      <a:pt x="9302" y="2542"/>
                      <a:pt x="9302" y="1169"/>
                    </a:cubicBezTo>
                    <a:cubicBezTo>
                      <a:pt x="9302" y="864"/>
                      <a:pt x="9302" y="534"/>
                      <a:pt x="9099" y="331"/>
                    </a:cubicBezTo>
                    <a:cubicBezTo>
                      <a:pt x="8997" y="229"/>
                      <a:pt x="8997" y="127"/>
                      <a:pt x="889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4086452" y="2959659"/>
                <a:ext cx="310713" cy="212457"/>
              </a:xfrm>
              <a:custGeom>
                <a:rect b="b" l="l" r="r" t="t"/>
                <a:pathLst>
                  <a:path extrusionOk="0" h="7248" w="10600">
                    <a:moveTo>
                      <a:pt x="7764" y="0"/>
                    </a:moveTo>
                    <a:cubicBezTo>
                      <a:pt x="6622" y="0"/>
                      <a:pt x="5202" y="427"/>
                      <a:pt x="3813" y="1302"/>
                    </a:cubicBezTo>
                    <a:cubicBezTo>
                      <a:pt x="1373" y="2777"/>
                      <a:pt x="1" y="5115"/>
                      <a:pt x="839" y="6386"/>
                    </a:cubicBezTo>
                    <a:cubicBezTo>
                      <a:pt x="1183" y="6959"/>
                      <a:pt x="1909" y="7247"/>
                      <a:pt x="2836" y="7247"/>
                    </a:cubicBezTo>
                    <a:cubicBezTo>
                      <a:pt x="3965" y="7247"/>
                      <a:pt x="5391" y="6819"/>
                      <a:pt x="6787" y="5954"/>
                    </a:cubicBezTo>
                    <a:cubicBezTo>
                      <a:pt x="9227" y="4479"/>
                      <a:pt x="10599" y="2141"/>
                      <a:pt x="9862" y="870"/>
                    </a:cubicBezTo>
                    <a:cubicBezTo>
                      <a:pt x="9470" y="294"/>
                      <a:pt x="8713" y="0"/>
                      <a:pt x="7764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4083492" y="2858348"/>
                <a:ext cx="157936" cy="257803"/>
              </a:xfrm>
              <a:custGeom>
                <a:rect b="b" l="l" r="r" t="t"/>
                <a:pathLst>
                  <a:path extrusionOk="0" h="8795" w="5388">
                    <a:moveTo>
                      <a:pt x="3609" y="1"/>
                    </a:moveTo>
                    <a:lnTo>
                      <a:pt x="3609" y="1"/>
                    </a:lnTo>
                    <a:cubicBezTo>
                      <a:pt x="3279" y="433"/>
                      <a:pt x="2745" y="865"/>
                      <a:pt x="2110" y="1170"/>
                    </a:cubicBezTo>
                    <a:cubicBezTo>
                      <a:pt x="1372" y="1704"/>
                      <a:pt x="635" y="1907"/>
                      <a:pt x="0" y="2009"/>
                    </a:cubicBezTo>
                    <a:lnTo>
                      <a:pt x="2211" y="7854"/>
                    </a:lnTo>
                    <a:cubicBezTo>
                      <a:pt x="2362" y="8274"/>
                      <a:pt x="2690" y="8549"/>
                      <a:pt x="3079" y="8688"/>
                    </a:cubicBezTo>
                    <a:lnTo>
                      <a:pt x="3079" y="8688"/>
                    </a:lnTo>
                    <a:cubicBezTo>
                      <a:pt x="5387" y="5512"/>
                      <a:pt x="4447" y="1805"/>
                      <a:pt x="3609" y="1"/>
                    </a:cubicBezTo>
                    <a:close/>
                    <a:moveTo>
                      <a:pt x="3079" y="8688"/>
                    </a:moveTo>
                    <a:cubicBezTo>
                      <a:pt x="3078" y="8690"/>
                      <a:pt x="3077" y="8691"/>
                      <a:pt x="3075" y="8693"/>
                    </a:cubicBezTo>
                    <a:cubicBezTo>
                      <a:pt x="3279" y="8795"/>
                      <a:pt x="3482" y="8795"/>
                      <a:pt x="3711" y="8795"/>
                    </a:cubicBezTo>
                    <a:cubicBezTo>
                      <a:pt x="3495" y="8795"/>
                      <a:pt x="3279" y="8760"/>
                      <a:pt x="3079" y="8688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172437" y="2848217"/>
                <a:ext cx="142312" cy="266744"/>
              </a:xfrm>
              <a:custGeom>
                <a:rect b="b" l="l" r="r" t="t"/>
                <a:pathLst>
                  <a:path extrusionOk="0" h="9100" w="4855">
                    <a:moveTo>
                      <a:pt x="737" y="1"/>
                    </a:moveTo>
                    <a:cubicBezTo>
                      <a:pt x="636" y="103"/>
                      <a:pt x="636" y="204"/>
                      <a:pt x="534" y="306"/>
                    </a:cubicBezTo>
                    <a:cubicBezTo>
                      <a:pt x="1373" y="2110"/>
                      <a:pt x="2313" y="5821"/>
                      <a:pt x="0" y="8998"/>
                    </a:cubicBezTo>
                    <a:cubicBezTo>
                      <a:pt x="204" y="9100"/>
                      <a:pt x="407" y="9100"/>
                      <a:pt x="636" y="9100"/>
                    </a:cubicBezTo>
                    <a:lnTo>
                      <a:pt x="839" y="9100"/>
                    </a:lnTo>
                    <a:cubicBezTo>
                      <a:pt x="2008" y="8998"/>
                      <a:pt x="3813" y="8363"/>
                      <a:pt x="4753" y="6660"/>
                    </a:cubicBezTo>
                    <a:cubicBezTo>
                      <a:pt x="4855" y="6355"/>
                      <a:pt x="4855" y="6126"/>
                      <a:pt x="4855" y="5923"/>
                    </a:cubicBezTo>
                    <a:cubicBezTo>
                      <a:pt x="4855" y="5491"/>
                      <a:pt x="4753" y="5186"/>
                      <a:pt x="4550" y="4855"/>
                    </a:cubicBezTo>
                    <a:lnTo>
                      <a:pt x="3711" y="3813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027593" y="2780295"/>
                <a:ext cx="183320" cy="139322"/>
              </a:xfrm>
              <a:custGeom>
                <a:rect b="b" l="l" r="r" t="t"/>
                <a:pathLst>
                  <a:path extrusionOk="0" h="4753" w="6254">
                    <a:moveTo>
                      <a:pt x="4754" y="0"/>
                    </a:moveTo>
                    <a:cubicBezTo>
                      <a:pt x="4017" y="0"/>
                      <a:pt x="3076" y="305"/>
                      <a:pt x="2110" y="839"/>
                    </a:cubicBezTo>
                    <a:cubicBezTo>
                      <a:pt x="840" y="1703"/>
                      <a:pt x="1" y="2745"/>
                      <a:pt x="1" y="3609"/>
                    </a:cubicBezTo>
                    <a:cubicBezTo>
                      <a:pt x="1" y="3812"/>
                      <a:pt x="1" y="4016"/>
                      <a:pt x="102" y="4244"/>
                    </a:cubicBezTo>
                    <a:cubicBezTo>
                      <a:pt x="433" y="4549"/>
                      <a:pt x="840" y="4753"/>
                      <a:pt x="1475" y="4753"/>
                    </a:cubicBezTo>
                    <a:cubicBezTo>
                      <a:pt x="2212" y="4753"/>
                      <a:pt x="3178" y="4549"/>
                      <a:pt x="4017" y="3914"/>
                    </a:cubicBezTo>
                    <a:cubicBezTo>
                      <a:pt x="5389" y="3177"/>
                      <a:pt x="6253" y="2008"/>
                      <a:pt x="6253" y="1169"/>
                    </a:cubicBezTo>
                    <a:cubicBezTo>
                      <a:pt x="6253" y="940"/>
                      <a:pt x="6151" y="737"/>
                      <a:pt x="6024" y="635"/>
                    </a:cubicBezTo>
                    <a:cubicBezTo>
                      <a:pt x="5821" y="203"/>
                      <a:pt x="5287" y="0"/>
                      <a:pt x="4754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008979" y="2769596"/>
                <a:ext cx="204894" cy="138853"/>
              </a:xfrm>
              <a:custGeom>
                <a:rect b="b" l="l" r="r" t="t"/>
                <a:pathLst>
                  <a:path extrusionOk="0" h="4737" w="6990">
                    <a:moveTo>
                      <a:pt x="5082" y="0"/>
                    </a:moveTo>
                    <a:cubicBezTo>
                      <a:pt x="4330" y="0"/>
                      <a:pt x="3402" y="270"/>
                      <a:pt x="2542" y="797"/>
                    </a:cubicBezTo>
                    <a:cubicBezTo>
                      <a:pt x="941" y="1839"/>
                      <a:pt x="0" y="3339"/>
                      <a:pt x="534" y="4177"/>
                    </a:cubicBezTo>
                    <a:cubicBezTo>
                      <a:pt x="771" y="4549"/>
                      <a:pt x="1252" y="4736"/>
                      <a:pt x="1854" y="4736"/>
                    </a:cubicBezTo>
                    <a:cubicBezTo>
                      <a:pt x="2610" y="4736"/>
                      <a:pt x="3557" y="4441"/>
                      <a:pt x="4448" y="3847"/>
                    </a:cubicBezTo>
                    <a:cubicBezTo>
                      <a:pt x="6024" y="2907"/>
                      <a:pt x="6990" y="1432"/>
                      <a:pt x="6456" y="568"/>
                    </a:cubicBezTo>
                    <a:cubicBezTo>
                      <a:pt x="6214" y="187"/>
                      <a:pt x="5709" y="0"/>
                      <a:pt x="5082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4" name="Google Shape;864;p26"/>
          <p:cNvGrpSpPr/>
          <p:nvPr/>
        </p:nvGrpSpPr>
        <p:grpSpPr>
          <a:xfrm>
            <a:off x="678175" y="2764377"/>
            <a:ext cx="1902762" cy="2101765"/>
            <a:chOff x="1126275" y="2754852"/>
            <a:chExt cx="1902762" cy="2101765"/>
          </a:xfrm>
        </p:grpSpPr>
        <p:sp>
          <p:nvSpPr>
            <p:cNvPr id="865" name="Google Shape;865;p26"/>
            <p:cNvSpPr/>
            <p:nvPr/>
          </p:nvSpPr>
          <p:spPr>
            <a:xfrm>
              <a:off x="1126275" y="2953855"/>
              <a:ext cx="1902762" cy="1902762"/>
            </a:xfrm>
            <a:custGeom>
              <a:rect b="b" l="l" r="r" t="t"/>
              <a:pathLst>
                <a:path extrusionOk="0" h="64913" w="64913">
                  <a:moveTo>
                    <a:pt x="14386" y="1"/>
                  </a:moveTo>
                  <a:lnTo>
                    <a:pt x="0" y="50527"/>
                  </a:lnTo>
                  <a:lnTo>
                    <a:pt x="50603" y="64913"/>
                  </a:lnTo>
                  <a:lnTo>
                    <a:pt x="64912" y="14310"/>
                  </a:lnTo>
                  <a:lnTo>
                    <a:pt x="1438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360298" y="3180352"/>
              <a:ext cx="3752" cy="3752"/>
            </a:xfrm>
            <a:custGeom>
              <a:rect b="b" l="l" r="r" t="t"/>
              <a:pathLst>
                <a:path extrusionOk="0" h="128" w="128">
                  <a:moveTo>
                    <a:pt x="0" y="0"/>
                  </a:moveTo>
                  <a:lnTo>
                    <a:pt x="0" y="0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7BC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252252" y="3180352"/>
              <a:ext cx="179598" cy="121471"/>
            </a:xfrm>
            <a:custGeom>
              <a:rect b="b" l="l" r="r" t="t"/>
              <a:pathLst>
                <a:path extrusionOk="0" h="4144" w="6127">
                  <a:moveTo>
                    <a:pt x="3686" y="0"/>
                  </a:moveTo>
                  <a:cubicBezTo>
                    <a:pt x="3381" y="229"/>
                    <a:pt x="2949" y="331"/>
                    <a:pt x="2644" y="534"/>
                  </a:cubicBezTo>
                  <a:cubicBezTo>
                    <a:pt x="1780" y="1169"/>
                    <a:pt x="1043" y="1805"/>
                    <a:pt x="636" y="2440"/>
                  </a:cubicBezTo>
                  <a:lnTo>
                    <a:pt x="1043" y="3609"/>
                  </a:lnTo>
                  <a:lnTo>
                    <a:pt x="509" y="3813"/>
                  </a:lnTo>
                  <a:lnTo>
                    <a:pt x="204" y="3076"/>
                  </a:lnTo>
                  <a:cubicBezTo>
                    <a:pt x="103" y="3406"/>
                    <a:pt x="1" y="3711"/>
                    <a:pt x="204" y="3940"/>
                  </a:cubicBezTo>
                  <a:cubicBezTo>
                    <a:pt x="306" y="4143"/>
                    <a:pt x="509" y="4143"/>
                    <a:pt x="840" y="4143"/>
                  </a:cubicBezTo>
                  <a:cubicBezTo>
                    <a:pt x="1577" y="4143"/>
                    <a:pt x="2848" y="3609"/>
                    <a:pt x="4220" y="2771"/>
                  </a:cubicBezTo>
                  <a:cubicBezTo>
                    <a:pt x="4957" y="2135"/>
                    <a:pt x="5720" y="1500"/>
                    <a:pt x="6126" y="966"/>
                  </a:cubicBezTo>
                  <a:lnTo>
                    <a:pt x="3813" y="127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2174046" y="3041030"/>
              <a:ext cx="108779" cy="251091"/>
            </a:xfrm>
            <a:custGeom>
              <a:rect b="b" l="l" r="r" t="t"/>
              <a:pathLst>
                <a:path extrusionOk="0" h="8566" w="3711">
                  <a:moveTo>
                    <a:pt x="966" y="1"/>
                  </a:moveTo>
                  <a:lnTo>
                    <a:pt x="0" y="839"/>
                  </a:lnTo>
                  <a:lnTo>
                    <a:pt x="3177" y="8566"/>
                  </a:lnTo>
                  <a:lnTo>
                    <a:pt x="3711" y="8362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239589" y="3158749"/>
              <a:ext cx="31335" cy="93155"/>
            </a:xfrm>
            <a:custGeom>
              <a:rect b="b" l="l" r="r" t="t"/>
              <a:pathLst>
                <a:path extrusionOk="0" h="3178" w="1069">
                  <a:moveTo>
                    <a:pt x="1" y="0"/>
                  </a:moveTo>
                  <a:lnTo>
                    <a:pt x="1" y="0"/>
                  </a:lnTo>
                  <a:lnTo>
                    <a:pt x="1068" y="3177"/>
                  </a:lnTo>
                  <a:lnTo>
                    <a:pt x="1068" y="3177"/>
                  </a:lnTo>
                  <a:close/>
                </a:path>
              </a:pathLst>
            </a:custGeom>
            <a:solidFill>
              <a:srgbClr val="4D7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2239589" y="3158749"/>
              <a:ext cx="43236" cy="133372"/>
            </a:xfrm>
            <a:custGeom>
              <a:rect b="b" l="l" r="r" t="t"/>
              <a:pathLst>
                <a:path extrusionOk="0" h="4550" w="1475">
                  <a:moveTo>
                    <a:pt x="1" y="0"/>
                  </a:moveTo>
                  <a:cubicBezTo>
                    <a:pt x="433" y="1601"/>
                    <a:pt x="840" y="3406"/>
                    <a:pt x="941" y="4550"/>
                  </a:cubicBezTo>
                  <a:lnTo>
                    <a:pt x="1475" y="4346"/>
                  </a:lnTo>
                  <a:lnTo>
                    <a:pt x="1068" y="3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127850" y="3105840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2" name="Google Shape;872;p26"/>
            <p:cNvGrpSpPr/>
            <p:nvPr/>
          </p:nvGrpSpPr>
          <p:grpSpPr>
            <a:xfrm rot="941329">
              <a:off x="1261394" y="3349337"/>
              <a:ext cx="1632524" cy="1111798"/>
              <a:chOff x="13579153" y="3045633"/>
              <a:chExt cx="1632600" cy="1111849"/>
            </a:xfrm>
          </p:grpSpPr>
          <p:sp>
            <p:nvSpPr>
              <p:cNvPr id="873" name="Google Shape;873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B856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4" name="Google Shape;874;p26"/>
              <p:cNvSpPr txBox="1"/>
              <p:nvPr/>
            </p:nvSpPr>
            <p:spPr>
              <a:xfrm>
                <a:off x="13579153" y="3392482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5" name="Google Shape;875;p26"/>
            <p:cNvGrpSpPr/>
            <p:nvPr/>
          </p:nvGrpSpPr>
          <p:grpSpPr>
            <a:xfrm>
              <a:off x="2013120" y="2754852"/>
              <a:ext cx="332286" cy="417777"/>
              <a:chOff x="2013120" y="2754852"/>
              <a:chExt cx="332286" cy="417777"/>
            </a:xfrm>
          </p:grpSpPr>
          <p:sp>
            <p:nvSpPr>
              <p:cNvPr id="876" name="Google Shape;876;p26"/>
              <p:cNvSpPr/>
              <p:nvPr/>
            </p:nvSpPr>
            <p:spPr>
              <a:xfrm>
                <a:off x="2038293" y="3030317"/>
                <a:ext cx="301010" cy="142312"/>
              </a:xfrm>
              <a:custGeom>
                <a:rect b="b" l="l" r="r" t="t"/>
                <a:pathLst>
                  <a:path extrusionOk="0" h="4855" w="10269">
                    <a:moveTo>
                      <a:pt x="10066" y="0"/>
                    </a:moveTo>
                    <a:cubicBezTo>
                      <a:pt x="10066" y="1373"/>
                      <a:pt x="8261" y="3050"/>
                      <a:pt x="5719" y="3813"/>
                    </a:cubicBezTo>
                    <a:cubicBezTo>
                      <a:pt x="4881" y="4016"/>
                      <a:pt x="3915" y="4118"/>
                      <a:pt x="3178" y="4118"/>
                    </a:cubicBezTo>
                    <a:cubicBezTo>
                      <a:pt x="1704" y="4118"/>
                      <a:pt x="535" y="3686"/>
                      <a:pt x="1" y="2948"/>
                    </a:cubicBezTo>
                    <a:lnTo>
                      <a:pt x="1" y="2948"/>
                    </a:lnTo>
                    <a:cubicBezTo>
                      <a:pt x="1" y="3050"/>
                      <a:pt x="103" y="3177"/>
                      <a:pt x="103" y="3279"/>
                    </a:cubicBezTo>
                    <a:cubicBezTo>
                      <a:pt x="433" y="4321"/>
                      <a:pt x="1704" y="4855"/>
                      <a:pt x="3407" y="4855"/>
                    </a:cubicBezTo>
                    <a:cubicBezTo>
                      <a:pt x="4144" y="4855"/>
                      <a:pt x="5084" y="4753"/>
                      <a:pt x="5948" y="4448"/>
                    </a:cubicBezTo>
                    <a:cubicBezTo>
                      <a:pt x="8490" y="3686"/>
                      <a:pt x="10269" y="2110"/>
                      <a:pt x="10269" y="737"/>
                    </a:cubicBezTo>
                    <a:cubicBezTo>
                      <a:pt x="10269" y="636"/>
                      <a:pt x="10269" y="509"/>
                      <a:pt x="10167" y="305"/>
                    </a:cubicBezTo>
                    <a:cubicBezTo>
                      <a:pt x="10167" y="204"/>
                      <a:pt x="10167" y="102"/>
                      <a:pt x="1006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2025051" y="2978477"/>
                <a:ext cx="320356" cy="178103"/>
              </a:xfrm>
              <a:custGeom>
                <a:rect b="b" l="l" r="r" t="t"/>
                <a:pathLst>
                  <a:path extrusionOk="0" h="6076" w="10929">
                    <a:moveTo>
                      <a:pt x="7121" y="1"/>
                    </a:moveTo>
                    <a:cubicBezTo>
                      <a:pt x="6367" y="1"/>
                      <a:pt x="5536" y="108"/>
                      <a:pt x="4677" y="330"/>
                    </a:cubicBezTo>
                    <a:cubicBezTo>
                      <a:pt x="1906" y="1169"/>
                      <a:pt x="0" y="3075"/>
                      <a:pt x="432" y="4574"/>
                    </a:cubicBezTo>
                    <a:cubicBezTo>
                      <a:pt x="732" y="5527"/>
                      <a:pt x="2097" y="6076"/>
                      <a:pt x="3822" y="6076"/>
                    </a:cubicBezTo>
                    <a:cubicBezTo>
                      <a:pt x="4583" y="6076"/>
                      <a:pt x="5413" y="5969"/>
                      <a:pt x="6252" y="5744"/>
                    </a:cubicBezTo>
                    <a:cubicBezTo>
                      <a:pt x="9023" y="4879"/>
                      <a:pt x="10929" y="2973"/>
                      <a:pt x="10497" y="1601"/>
                    </a:cubicBezTo>
                    <a:cubicBezTo>
                      <a:pt x="10195" y="572"/>
                      <a:pt x="8865" y="1"/>
                      <a:pt x="7121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2071980" y="2850016"/>
                <a:ext cx="124432" cy="251091"/>
              </a:xfrm>
              <a:custGeom>
                <a:rect b="b" l="l" r="r" t="t"/>
                <a:pathLst>
                  <a:path extrusionOk="0" h="8566" w="4245">
                    <a:moveTo>
                      <a:pt x="4016" y="1"/>
                    </a:moveTo>
                    <a:cubicBezTo>
                      <a:pt x="3482" y="306"/>
                      <a:pt x="2974" y="636"/>
                      <a:pt x="2211" y="839"/>
                    </a:cubicBezTo>
                    <a:cubicBezTo>
                      <a:pt x="1703" y="941"/>
                      <a:pt x="1068" y="1068"/>
                      <a:pt x="534" y="1068"/>
                    </a:cubicBezTo>
                    <a:lnTo>
                      <a:pt x="0" y="1068"/>
                    </a:lnTo>
                    <a:lnTo>
                      <a:pt x="534" y="7193"/>
                    </a:lnTo>
                    <a:cubicBezTo>
                      <a:pt x="599" y="7663"/>
                      <a:pt x="839" y="8092"/>
                      <a:pt x="1196" y="8341"/>
                    </a:cubicBezTo>
                    <a:lnTo>
                      <a:pt x="1196" y="8341"/>
                    </a:lnTo>
                    <a:cubicBezTo>
                      <a:pt x="4245" y="5799"/>
                      <a:pt x="4244" y="2003"/>
                      <a:pt x="4016" y="1"/>
                    </a:cubicBezTo>
                    <a:close/>
                    <a:moveTo>
                      <a:pt x="1196" y="8341"/>
                    </a:moveTo>
                    <a:cubicBezTo>
                      <a:pt x="1187" y="8348"/>
                      <a:pt x="1178" y="8355"/>
                      <a:pt x="1169" y="8362"/>
                    </a:cubicBezTo>
                    <a:cubicBezTo>
                      <a:pt x="1239" y="8397"/>
                      <a:pt x="1324" y="8432"/>
                      <a:pt x="1413" y="8463"/>
                    </a:cubicBezTo>
                    <a:lnTo>
                      <a:pt x="1413" y="8463"/>
                    </a:lnTo>
                    <a:cubicBezTo>
                      <a:pt x="1337" y="8429"/>
                      <a:pt x="1264" y="8388"/>
                      <a:pt x="1196" y="8341"/>
                    </a:cubicBezTo>
                    <a:close/>
                    <a:moveTo>
                      <a:pt x="1413" y="8463"/>
                    </a:moveTo>
                    <a:cubicBezTo>
                      <a:pt x="1564" y="8529"/>
                      <a:pt x="1729" y="8566"/>
                      <a:pt x="1907" y="8566"/>
                    </a:cubicBezTo>
                    <a:cubicBezTo>
                      <a:pt x="1773" y="8566"/>
                      <a:pt x="1584" y="8522"/>
                      <a:pt x="1413" y="8463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2101484" y="2844066"/>
                <a:ext cx="164678" cy="260764"/>
              </a:xfrm>
              <a:custGeom>
                <a:rect b="b" l="l" r="r" t="t"/>
                <a:pathLst>
                  <a:path extrusionOk="0" h="8896" w="5618">
                    <a:moveTo>
                      <a:pt x="3076" y="0"/>
                    </a:moveTo>
                    <a:lnTo>
                      <a:pt x="2847" y="204"/>
                    </a:lnTo>
                    <a:cubicBezTo>
                      <a:pt x="3076" y="2211"/>
                      <a:pt x="3076" y="6024"/>
                      <a:pt x="0" y="8565"/>
                    </a:cubicBezTo>
                    <a:cubicBezTo>
                      <a:pt x="204" y="8667"/>
                      <a:pt x="534" y="8769"/>
                      <a:pt x="738" y="8769"/>
                    </a:cubicBezTo>
                    <a:cubicBezTo>
                      <a:pt x="1042" y="8896"/>
                      <a:pt x="1373" y="8896"/>
                      <a:pt x="1576" y="8896"/>
                    </a:cubicBezTo>
                    <a:cubicBezTo>
                      <a:pt x="2745" y="8896"/>
                      <a:pt x="4118" y="8565"/>
                      <a:pt x="5185" y="7396"/>
                    </a:cubicBezTo>
                    <a:cubicBezTo>
                      <a:pt x="5490" y="7091"/>
                      <a:pt x="5617" y="6761"/>
                      <a:pt x="5617" y="6354"/>
                    </a:cubicBezTo>
                    <a:cubicBezTo>
                      <a:pt x="5617" y="6125"/>
                      <a:pt x="5617" y="5922"/>
                      <a:pt x="5490" y="5719"/>
                    </a:cubicBez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2025051" y="2767603"/>
                <a:ext cx="195954" cy="118510"/>
              </a:xfrm>
              <a:custGeom>
                <a:rect b="b" l="l" r="r" t="t"/>
                <a:pathLst>
                  <a:path extrusionOk="0" h="4043" w="6685">
                    <a:moveTo>
                      <a:pt x="4448" y="1"/>
                    </a:moveTo>
                    <a:cubicBezTo>
                      <a:pt x="3940" y="1"/>
                      <a:pt x="3406" y="103"/>
                      <a:pt x="2770" y="331"/>
                    </a:cubicBezTo>
                    <a:cubicBezTo>
                      <a:pt x="1169" y="738"/>
                      <a:pt x="0" y="1805"/>
                      <a:pt x="0" y="2771"/>
                    </a:cubicBezTo>
                    <a:lnTo>
                      <a:pt x="0" y="3076"/>
                    </a:lnTo>
                    <a:cubicBezTo>
                      <a:pt x="229" y="3712"/>
                      <a:pt x="1068" y="4042"/>
                      <a:pt x="2135" y="4042"/>
                    </a:cubicBezTo>
                    <a:cubicBezTo>
                      <a:pt x="2669" y="4042"/>
                      <a:pt x="3304" y="3915"/>
                      <a:pt x="3812" y="3813"/>
                    </a:cubicBezTo>
                    <a:cubicBezTo>
                      <a:pt x="5515" y="3280"/>
                      <a:pt x="6684" y="2238"/>
                      <a:pt x="6684" y="1373"/>
                    </a:cubicBezTo>
                    <a:lnTo>
                      <a:pt x="6684" y="1068"/>
                    </a:lnTo>
                    <a:cubicBezTo>
                      <a:pt x="6481" y="433"/>
                      <a:pt x="5617" y="1"/>
                      <a:pt x="444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2013120" y="2754852"/>
                <a:ext cx="210874" cy="116547"/>
              </a:xfrm>
              <a:custGeom>
                <a:rect b="b" l="l" r="r" t="t"/>
                <a:pathLst>
                  <a:path extrusionOk="0" h="3976" w="7194">
                    <a:moveTo>
                      <a:pt x="4683" y="1"/>
                    </a:moveTo>
                    <a:cubicBezTo>
                      <a:pt x="4189" y="1"/>
                      <a:pt x="3642" y="74"/>
                      <a:pt x="3076" y="233"/>
                    </a:cubicBezTo>
                    <a:cubicBezTo>
                      <a:pt x="1271" y="766"/>
                      <a:pt x="0" y="2037"/>
                      <a:pt x="305" y="2978"/>
                    </a:cubicBezTo>
                    <a:cubicBezTo>
                      <a:pt x="459" y="3625"/>
                      <a:pt x="1309" y="3975"/>
                      <a:pt x="2396" y="3975"/>
                    </a:cubicBezTo>
                    <a:cubicBezTo>
                      <a:pt x="2931" y="3975"/>
                      <a:pt x="3523" y="3891"/>
                      <a:pt x="4118" y="3715"/>
                    </a:cubicBezTo>
                    <a:cubicBezTo>
                      <a:pt x="5922" y="3206"/>
                      <a:pt x="7193" y="2037"/>
                      <a:pt x="6888" y="1071"/>
                    </a:cubicBezTo>
                    <a:cubicBezTo>
                      <a:pt x="6727" y="410"/>
                      <a:pt x="5851" y="1"/>
                      <a:pt x="4683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26"/>
          <p:cNvGrpSpPr/>
          <p:nvPr/>
        </p:nvGrpSpPr>
        <p:grpSpPr>
          <a:xfrm>
            <a:off x="315952" y="629313"/>
            <a:ext cx="2955462" cy="3663183"/>
            <a:chOff x="315952" y="619788"/>
            <a:chExt cx="2955462" cy="3663183"/>
          </a:xfrm>
        </p:grpSpPr>
        <p:sp>
          <p:nvSpPr>
            <p:cNvPr id="883" name="Google Shape;883;p26"/>
            <p:cNvSpPr/>
            <p:nvPr/>
          </p:nvSpPr>
          <p:spPr>
            <a:xfrm>
              <a:off x="616933" y="747180"/>
              <a:ext cx="341989" cy="298020"/>
            </a:xfrm>
            <a:custGeom>
              <a:rect b="b" l="l" r="r" t="t"/>
              <a:pathLst>
                <a:path extrusionOk="0" h="10167" w="11667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92340" y="632451"/>
              <a:ext cx="487262" cy="412749"/>
            </a:xfrm>
            <a:custGeom>
              <a:rect b="b" l="l" r="r" t="t"/>
              <a:pathLst>
                <a:path extrusionOk="0" h="14081" w="16623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639298" y="619788"/>
              <a:ext cx="461906" cy="325603"/>
            </a:xfrm>
            <a:custGeom>
              <a:rect b="b" l="l" r="r" t="t"/>
              <a:pathLst>
                <a:path extrusionOk="0" h="11108" w="15758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83590" y="619788"/>
              <a:ext cx="617614" cy="245140"/>
            </a:xfrm>
            <a:custGeom>
              <a:rect b="b" l="l" r="r" t="t"/>
              <a:pathLst>
                <a:path extrusionOk="0" h="8363" w="2107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315952" y="1112971"/>
              <a:ext cx="2955462" cy="3170000"/>
            </a:xfrm>
            <a:custGeom>
              <a:rect b="b" l="l" r="r" t="t"/>
              <a:pathLst>
                <a:path extrusionOk="0" h="108145" w="100826">
                  <a:moveTo>
                    <a:pt x="8795" y="1"/>
                  </a:moveTo>
                  <a:cubicBezTo>
                    <a:pt x="8795" y="1"/>
                    <a:pt x="7727" y="865"/>
                    <a:pt x="6355" y="2440"/>
                  </a:cubicBezTo>
                  <a:lnTo>
                    <a:pt x="6685" y="2669"/>
                  </a:lnTo>
                  <a:cubicBezTo>
                    <a:pt x="7320" y="1907"/>
                    <a:pt x="7956" y="1271"/>
                    <a:pt x="8362" y="966"/>
                  </a:cubicBezTo>
                  <a:lnTo>
                    <a:pt x="8896" y="433"/>
                  </a:lnTo>
                  <a:cubicBezTo>
                    <a:pt x="8998" y="331"/>
                    <a:pt x="9125" y="331"/>
                    <a:pt x="9125" y="331"/>
                  </a:cubicBezTo>
                  <a:lnTo>
                    <a:pt x="8795" y="1"/>
                  </a:lnTo>
                  <a:close/>
                  <a:moveTo>
                    <a:pt x="4245" y="4982"/>
                  </a:moveTo>
                  <a:cubicBezTo>
                    <a:pt x="3610" y="5846"/>
                    <a:pt x="2974" y="6787"/>
                    <a:pt x="2339" y="7854"/>
                  </a:cubicBezTo>
                  <a:lnTo>
                    <a:pt x="2644" y="8057"/>
                  </a:lnTo>
                  <a:cubicBezTo>
                    <a:pt x="3279" y="6990"/>
                    <a:pt x="3813" y="6050"/>
                    <a:pt x="4448" y="5211"/>
                  </a:cubicBezTo>
                  <a:lnTo>
                    <a:pt x="4245" y="4982"/>
                  </a:lnTo>
                  <a:close/>
                  <a:moveTo>
                    <a:pt x="865" y="10929"/>
                  </a:moveTo>
                  <a:cubicBezTo>
                    <a:pt x="534" y="11971"/>
                    <a:pt x="229" y="13039"/>
                    <a:pt x="102" y="14208"/>
                  </a:cubicBezTo>
                  <a:lnTo>
                    <a:pt x="433" y="14208"/>
                  </a:lnTo>
                  <a:cubicBezTo>
                    <a:pt x="636" y="13141"/>
                    <a:pt x="865" y="12073"/>
                    <a:pt x="1271" y="11031"/>
                  </a:cubicBezTo>
                  <a:lnTo>
                    <a:pt x="865" y="10929"/>
                  </a:lnTo>
                  <a:close/>
                  <a:moveTo>
                    <a:pt x="1" y="17588"/>
                  </a:moveTo>
                  <a:cubicBezTo>
                    <a:pt x="102" y="18656"/>
                    <a:pt x="433" y="19825"/>
                    <a:pt x="865" y="20867"/>
                  </a:cubicBezTo>
                  <a:lnTo>
                    <a:pt x="1170" y="20765"/>
                  </a:lnTo>
                  <a:cubicBezTo>
                    <a:pt x="738" y="19698"/>
                    <a:pt x="534" y="18656"/>
                    <a:pt x="433" y="17588"/>
                  </a:cubicBezTo>
                  <a:close/>
                  <a:moveTo>
                    <a:pt x="2771" y="23739"/>
                  </a:moveTo>
                  <a:lnTo>
                    <a:pt x="2441" y="23942"/>
                  </a:lnTo>
                  <a:cubicBezTo>
                    <a:pt x="2873" y="24476"/>
                    <a:pt x="3406" y="25111"/>
                    <a:pt x="3915" y="25747"/>
                  </a:cubicBezTo>
                  <a:cubicBezTo>
                    <a:pt x="4143" y="25950"/>
                    <a:pt x="4448" y="26280"/>
                    <a:pt x="4677" y="26484"/>
                  </a:cubicBezTo>
                  <a:lnTo>
                    <a:pt x="4982" y="26179"/>
                  </a:lnTo>
                  <a:cubicBezTo>
                    <a:pt x="4677" y="25950"/>
                    <a:pt x="4448" y="25747"/>
                    <a:pt x="4245" y="25543"/>
                  </a:cubicBezTo>
                  <a:cubicBezTo>
                    <a:pt x="3711" y="24908"/>
                    <a:pt x="3178" y="24273"/>
                    <a:pt x="2771" y="23739"/>
                  </a:cubicBezTo>
                  <a:close/>
                  <a:moveTo>
                    <a:pt x="7625" y="28085"/>
                  </a:moveTo>
                  <a:lnTo>
                    <a:pt x="7524" y="28390"/>
                  </a:lnTo>
                  <a:cubicBezTo>
                    <a:pt x="8490" y="28822"/>
                    <a:pt x="9430" y="29356"/>
                    <a:pt x="10599" y="29762"/>
                  </a:cubicBezTo>
                  <a:lnTo>
                    <a:pt x="10701" y="29356"/>
                  </a:lnTo>
                  <a:cubicBezTo>
                    <a:pt x="9633" y="28924"/>
                    <a:pt x="8591" y="28492"/>
                    <a:pt x="7625" y="28085"/>
                  </a:cubicBezTo>
                  <a:close/>
                  <a:moveTo>
                    <a:pt x="13878" y="30499"/>
                  </a:moveTo>
                  <a:lnTo>
                    <a:pt x="13776" y="30830"/>
                  </a:lnTo>
                  <a:cubicBezTo>
                    <a:pt x="14843" y="31135"/>
                    <a:pt x="15886" y="31465"/>
                    <a:pt x="17055" y="31669"/>
                  </a:cubicBezTo>
                  <a:lnTo>
                    <a:pt x="17156" y="31364"/>
                  </a:lnTo>
                  <a:cubicBezTo>
                    <a:pt x="15987" y="31033"/>
                    <a:pt x="14945" y="30830"/>
                    <a:pt x="13878" y="30499"/>
                  </a:cubicBezTo>
                  <a:close/>
                  <a:moveTo>
                    <a:pt x="20435" y="32101"/>
                  </a:moveTo>
                  <a:lnTo>
                    <a:pt x="20333" y="32533"/>
                  </a:lnTo>
                  <a:cubicBezTo>
                    <a:pt x="21401" y="32736"/>
                    <a:pt x="22570" y="32939"/>
                    <a:pt x="23612" y="33168"/>
                  </a:cubicBezTo>
                  <a:lnTo>
                    <a:pt x="23739" y="32838"/>
                  </a:lnTo>
                  <a:cubicBezTo>
                    <a:pt x="22570" y="32634"/>
                    <a:pt x="21502" y="32406"/>
                    <a:pt x="20435" y="32101"/>
                  </a:cubicBezTo>
                  <a:close/>
                  <a:moveTo>
                    <a:pt x="27018" y="33473"/>
                  </a:moveTo>
                  <a:lnTo>
                    <a:pt x="27018" y="33804"/>
                  </a:lnTo>
                  <a:cubicBezTo>
                    <a:pt x="28060" y="34007"/>
                    <a:pt x="29229" y="34210"/>
                    <a:pt x="30296" y="34439"/>
                  </a:cubicBezTo>
                  <a:lnTo>
                    <a:pt x="30398" y="34007"/>
                  </a:lnTo>
                  <a:cubicBezTo>
                    <a:pt x="29229" y="33804"/>
                    <a:pt x="28187" y="33676"/>
                    <a:pt x="27018" y="33473"/>
                  </a:cubicBezTo>
                  <a:close/>
                  <a:moveTo>
                    <a:pt x="33677" y="34541"/>
                  </a:moveTo>
                  <a:lnTo>
                    <a:pt x="33677" y="34947"/>
                  </a:lnTo>
                  <a:cubicBezTo>
                    <a:pt x="34744" y="35074"/>
                    <a:pt x="35812" y="35278"/>
                    <a:pt x="36955" y="35481"/>
                  </a:cubicBezTo>
                  <a:lnTo>
                    <a:pt x="37082" y="35074"/>
                  </a:lnTo>
                  <a:cubicBezTo>
                    <a:pt x="35913" y="34947"/>
                    <a:pt x="34846" y="34744"/>
                    <a:pt x="33677" y="34541"/>
                  </a:cubicBezTo>
                  <a:close/>
                  <a:moveTo>
                    <a:pt x="40361" y="35583"/>
                  </a:moveTo>
                  <a:lnTo>
                    <a:pt x="40361" y="36015"/>
                  </a:lnTo>
                  <a:cubicBezTo>
                    <a:pt x="41403" y="36116"/>
                    <a:pt x="42470" y="36345"/>
                    <a:pt x="43640" y="36548"/>
                  </a:cubicBezTo>
                  <a:lnTo>
                    <a:pt x="43741" y="36116"/>
                  </a:lnTo>
                  <a:cubicBezTo>
                    <a:pt x="42572" y="36015"/>
                    <a:pt x="41530" y="35811"/>
                    <a:pt x="40361" y="35583"/>
                  </a:cubicBezTo>
                  <a:close/>
                  <a:moveTo>
                    <a:pt x="47020" y="36650"/>
                  </a:moveTo>
                  <a:lnTo>
                    <a:pt x="46918" y="37082"/>
                  </a:lnTo>
                  <a:cubicBezTo>
                    <a:pt x="48087" y="37184"/>
                    <a:pt x="49155" y="37387"/>
                    <a:pt x="50299" y="37616"/>
                  </a:cubicBezTo>
                  <a:lnTo>
                    <a:pt x="50299" y="37184"/>
                  </a:lnTo>
                  <a:cubicBezTo>
                    <a:pt x="49257" y="37082"/>
                    <a:pt x="48087" y="36853"/>
                    <a:pt x="47020" y="36650"/>
                  </a:cubicBezTo>
                  <a:close/>
                  <a:moveTo>
                    <a:pt x="53704" y="37819"/>
                  </a:moveTo>
                  <a:lnTo>
                    <a:pt x="53603" y="38124"/>
                  </a:lnTo>
                  <a:cubicBezTo>
                    <a:pt x="54746" y="38353"/>
                    <a:pt x="55814" y="38556"/>
                    <a:pt x="56983" y="38760"/>
                  </a:cubicBezTo>
                  <a:lnTo>
                    <a:pt x="56983" y="38353"/>
                  </a:lnTo>
                  <a:cubicBezTo>
                    <a:pt x="55915" y="38124"/>
                    <a:pt x="54746" y="38023"/>
                    <a:pt x="53704" y="37819"/>
                  </a:cubicBezTo>
                  <a:close/>
                  <a:moveTo>
                    <a:pt x="60363" y="38988"/>
                  </a:moveTo>
                  <a:lnTo>
                    <a:pt x="60262" y="39395"/>
                  </a:lnTo>
                  <a:cubicBezTo>
                    <a:pt x="61329" y="39624"/>
                    <a:pt x="62498" y="39827"/>
                    <a:pt x="63540" y="40030"/>
                  </a:cubicBezTo>
                  <a:lnTo>
                    <a:pt x="63642" y="39725"/>
                  </a:lnTo>
                  <a:cubicBezTo>
                    <a:pt x="62498" y="39522"/>
                    <a:pt x="61431" y="39192"/>
                    <a:pt x="60363" y="38988"/>
                  </a:cubicBezTo>
                  <a:close/>
                  <a:moveTo>
                    <a:pt x="66946" y="40462"/>
                  </a:moveTo>
                  <a:lnTo>
                    <a:pt x="66819" y="40793"/>
                  </a:lnTo>
                  <a:cubicBezTo>
                    <a:pt x="67988" y="41098"/>
                    <a:pt x="69055" y="41301"/>
                    <a:pt x="70123" y="41632"/>
                  </a:cubicBezTo>
                  <a:lnTo>
                    <a:pt x="70225" y="41301"/>
                  </a:lnTo>
                  <a:cubicBezTo>
                    <a:pt x="69157" y="40996"/>
                    <a:pt x="67988" y="40666"/>
                    <a:pt x="66946" y="40462"/>
                  </a:cubicBezTo>
                  <a:close/>
                  <a:moveTo>
                    <a:pt x="73503" y="42165"/>
                  </a:moveTo>
                  <a:lnTo>
                    <a:pt x="73402" y="42470"/>
                  </a:lnTo>
                  <a:cubicBezTo>
                    <a:pt x="74444" y="42801"/>
                    <a:pt x="75511" y="43106"/>
                    <a:pt x="76579" y="43538"/>
                  </a:cubicBezTo>
                  <a:lnTo>
                    <a:pt x="76680" y="43106"/>
                  </a:lnTo>
                  <a:cubicBezTo>
                    <a:pt x="75613" y="42801"/>
                    <a:pt x="74571" y="42470"/>
                    <a:pt x="73503" y="42165"/>
                  </a:cubicBezTo>
                  <a:close/>
                  <a:moveTo>
                    <a:pt x="79857" y="44275"/>
                  </a:moveTo>
                  <a:lnTo>
                    <a:pt x="79755" y="44605"/>
                  </a:lnTo>
                  <a:cubicBezTo>
                    <a:pt x="80798" y="45012"/>
                    <a:pt x="81865" y="45444"/>
                    <a:pt x="82831" y="45876"/>
                  </a:cubicBezTo>
                  <a:lnTo>
                    <a:pt x="83034" y="45546"/>
                  </a:lnTo>
                  <a:cubicBezTo>
                    <a:pt x="81967" y="45114"/>
                    <a:pt x="80925" y="44707"/>
                    <a:pt x="79857" y="44275"/>
                  </a:cubicBezTo>
                  <a:close/>
                  <a:moveTo>
                    <a:pt x="86008" y="47020"/>
                  </a:moveTo>
                  <a:lnTo>
                    <a:pt x="85881" y="47350"/>
                  </a:lnTo>
                  <a:cubicBezTo>
                    <a:pt x="86847" y="47884"/>
                    <a:pt x="87914" y="48418"/>
                    <a:pt x="88753" y="49053"/>
                  </a:cubicBezTo>
                  <a:lnTo>
                    <a:pt x="88956" y="48723"/>
                  </a:lnTo>
                  <a:cubicBezTo>
                    <a:pt x="88016" y="48087"/>
                    <a:pt x="87050" y="47553"/>
                    <a:pt x="86008" y="47020"/>
                  </a:cubicBezTo>
                  <a:close/>
                  <a:moveTo>
                    <a:pt x="91726" y="50730"/>
                  </a:moveTo>
                  <a:lnTo>
                    <a:pt x="91498" y="50959"/>
                  </a:lnTo>
                  <a:cubicBezTo>
                    <a:pt x="92362" y="51696"/>
                    <a:pt x="93099" y="52535"/>
                    <a:pt x="93836" y="53272"/>
                  </a:cubicBezTo>
                  <a:lnTo>
                    <a:pt x="94141" y="53069"/>
                  </a:lnTo>
                  <a:cubicBezTo>
                    <a:pt x="93404" y="52230"/>
                    <a:pt x="92565" y="51467"/>
                    <a:pt x="91726" y="50730"/>
                  </a:cubicBezTo>
                  <a:close/>
                  <a:moveTo>
                    <a:pt x="96174" y="55814"/>
                  </a:moveTo>
                  <a:lnTo>
                    <a:pt x="95844" y="56042"/>
                  </a:lnTo>
                  <a:cubicBezTo>
                    <a:pt x="96377" y="56983"/>
                    <a:pt x="96911" y="57948"/>
                    <a:pt x="97445" y="58889"/>
                  </a:cubicBezTo>
                  <a:lnTo>
                    <a:pt x="97750" y="58787"/>
                  </a:lnTo>
                  <a:cubicBezTo>
                    <a:pt x="97216" y="57821"/>
                    <a:pt x="96682" y="56779"/>
                    <a:pt x="96174" y="55814"/>
                  </a:cubicBezTo>
                  <a:close/>
                  <a:moveTo>
                    <a:pt x="99021" y="61863"/>
                  </a:moveTo>
                  <a:lnTo>
                    <a:pt x="98716" y="62066"/>
                  </a:lnTo>
                  <a:lnTo>
                    <a:pt x="99656" y="65243"/>
                  </a:lnTo>
                  <a:lnTo>
                    <a:pt x="99986" y="65141"/>
                  </a:lnTo>
                  <a:cubicBezTo>
                    <a:pt x="99758" y="64074"/>
                    <a:pt x="99453" y="63032"/>
                    <a:pt x="99021" y="61863"/>
                  </a:cubicBezTo>
                  <a:close/>
                  <a:moveTo>
                    <a:pt x="100190" y="68521"/>
                  </a:moveTo>
                  <a:cubicBezTo>
                    <a:pt x="100393" y="69691"/>
                    <a:pt x="100393" y="70758"/>
                    <a:pt x="100393" y="71927"/>
                  </a:cubicBezTo>
                  <a:lnTo>
                    <a:pt x="100825" y="71927"/>
                  </a:lnTo>
                  <a:cubicBezTo>
                    <a:pt x="100825" y="70758"/>
                    <a:pt x="100724" y="69589"/>
                    <a:pt x="100622" y="68521"/>
                  </a:cubicBezTo>
                  <a:close/>
                  <a:moveTo>
                    <a:pt x="100190" y="75206"/>
                  </a:moveTo>
                  <a:cubicBezTo>
                    <a:pt x="100088" y="76375"/>
                    <a:pt x="99859" y="77417"/>
                    <a:pt x="99656" y="78484"/>
                  </a:cubicBezTo>
                  <a:lnTo>
                    <a:pt x="100088" y="78586"/>
                  </a:lnTo>
                  <a:cubicBezTo>
                    <a:pt x="100291" y="77519"/>
                    <a:pt x="100495" y="76375"/>
                    <a:pt x="100622" y="75206"/>
                  </a:cubicBezTo>
                  <a:close/>
                  <a:moveTo>
                    <a:pt x="98716" y="81661"/>
                  </a:moveTo>
                  <a:cubicBezTo>
                    <a:pt x="98385" y="82729"/>
                    <a:pt x="97953" y="83771"/>
                    <a:pt x="97445" y="84838"/>
                  </a:cubicBezTo>
                  <a:lnTo>
                    <a:pt x="97750" y="84940"/>
                  </a:lnTo>
                  <a:cubicBezTo>
                    <a:pt x="98284" y="83873"/>
                    <a:pt x="98716" y="82932"/>
                    <a:pt x="99122" y="81865"/>
                  </a:cubicBezTo>
                  <a:lnTo>
                    <a:pt x="98716" y="81661"/>
                  </a:lnTo>
                  <a:close/>
                  <a:moveTo>
                    <a:pt x="95844" y="87685"/>
                  </a:moveTo>
                  <a:cubicBezTo>
                    <a:pt x="95310" y="88651"/>
                    <a:pt x="94675" y="89591"/>
                    <a:pt x="93938" y="90557"/>
                  </a:cubicBezTo>
                  <a:lnTo>
                    <a:pt x="94268" y="90760"/>
                  </a:lnTo>
                  <a:cubicBezTo>
                    <a:pt x="95005" y="89820"/>
                    <a:pt x="95640" y="88854"/>
                    <a:pt x="96174" y="87914"/>
                  </a:cubicBezTo>
                  <a:lnTo>
                    <a:pt x="95844" y="87685"/>
                  </a:lnTo>
                  <a:close/>
                  <a:moveTo>
                    <a:pt x="91828" y="93098"/>
                  </a:moveTo>
                  <a:cubicBezTo>
                    <a:pt x="91091" y="93937"/>
                    <a:pt x="90328" y="94674"/>
                    <a:pt x="89490" y="95538"/>
                  </a:cubicBezTo>
                  <a:lnTo>
                    <a:pt x="89820" y="95742"/>
                  </a:lnTo>
                  <a:cubicBezTo>
                    <a:pt x="90557" y="95005"/>
                    <a:pt x="91396" y="94166"/>
                    <a:pt x="92133" y="93302"/>
                  </a:cubicBezTo>
                  <a:lnTo>
                    <a:pt x="91828" y="93098"/>
                  </a:lnTo>
                  <a:close/>
                  <a:moveTo>
                    <a:pt x="86948" y="97750"/>
                  </a:moveTo>
                  <a:cubicBezTo>
                    <a:pt x="86109" y="98385"/>
                    <a:pt x="85245" y="99020"/>
                    <a:pt x="84305" y="99757"/>
                  </a:cubicBezTo>
                  <a:lnTo>
                    <a:pt x="84508" y="99986"/>
                  </a:lnTo>
                  <a:cubicBezTo>
                    <a:pt x="85474" y="99351"/>
                    <a:pt x="86313" y="98715"/>
                    <a:pt x="87279" y="97978"/>
                  </a:cubicBezTo>
                  <a:lnTo>
                    <a:pt x="86948" y="97750"/>
                  </a:lnTo>
                  <a:close/>
                  <a:moveTo>
                    <a:pt x="81433" y="101562"/>
                  </a:moveTo>
                  <a:cubicBezTo>
                    <a:pt x="80493" y="102096"/>
                    <a:pt x="79527" y="102629"/>
                    <a:pt x="78586" y="103163"/>
                  </a:cubicBezTo>
                  <a:lnTo>
                    <a:pt x="78688" y="103468"/>
                  </a:lnTo>
                  <a:cubicBezTo>
                    <a:pt x="79755" y="102934"/>
                    <a:pt x="80696" y="102426"/>
                    <a:pt x="81662" y="101892"/>
                  </a:cubicBezTo>
                  <a:lnTo>
                    <a:pt x="81433" y="101562"/>
                  </a:lnTo>
                  <a:close/>
                  <a:moveTo>
                    <a:pt x="75511" y="104536"/>
                  </a:moveTo>
                  <a:cubicBezTo>
                    <a:pt x="74444" y="104968"/>
                    <a:pt x="73503" y="105374"/>
                    <a:pt x="72334" y="105806"/>
                  </a:cubicBezTo>
                  <a:lnTo>
                    <a:pt x="72537" y="106111"/>
                  </a:lnTo>
                  <a:cubicBezTo>
                    <a:pt x="73605" y="105806"/>
                    <a:pt x="74672" y="105374"/>
                    <a:pt x="75613" y="104968"/>
                  </a:cubicBezTo>
                  <a:lnTo>
                    <a:pt x="75511" y="104536"/>
                  </a:lnTo>
                  <a:close/>
                  <a:moveTo>
                    <a:pt x="69157" y="106874"/>
                  </a:moveTo>
                  <a:cubicBezTo>
                    <a:pt x="68090" y="107179"/>
                    <a:pt x="67048" y="107509"/>
                    <a:pt x="65980" y="107713"/>
                  </a:cubicBezTo>
                  <a:lnTo>
                    <a:pt x="66082" y="108145"/>
                  </a:lnTo>
                  <a:cubicBezTo>
                    <a:pt x="67149" y="107814"/>
                    <a:pt x="68217" y="107509"/>
                    <a:pt x="69259" y="107179"/>
                  </a:cubicBezTo>
                  <a:lnTo>
                    <a:pt x="69157" y="10687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16933" y="747180"/>
              <a:ext cx="341989" cy="298020"/>
            </a:xfrm>
            <a:custGeom>
              <a:rect b="b" l="l" r="r" t="t"/>
              <a:pathLst>
                <a:path extrusionOk="0" h="10167" w="11667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639298" y="747180"/>
              <a:ext cx="319623" cy="298020"/>
            </a:xfrm>
            <a:custGeom>
              <a:rect b="b" l="l" r="r" t="t"/>
              <a:pathLst>
                <a:path extrusionOk="0" h="10167" w="10904">
                  <a:moveTo>
                    <a:pt x="10904" y="0"/>
                  </a:moveTo>
                  <a:lnTo>
                    <a:pt x="3482" y="2847"/>
                  </a:lnTo>
                  <a:lnTo>
                    <a:pt x="0" y="4550"/>
                  </a:lnTo>
                  <a:lnTo>
                    <a:pt x="305" y="10167"/>
                  </a:lnTo>
                  <a:lnTo>
                    <a:pt x="109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592340" y="632451"/>
              <a:ext cx="487262" cy="412749"/>
            </a:xfrm>
            <a:custGeom>
              <a:rect b="b" l="l" r="r" t="t"/>
              <a:pathLst>
                <a:path extrusionOk="0" h="14081" w="16623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592340" y="632451"/>
              <a:ext cx="487262" cy="412749"/>
            </a:xfrm>
            <a:custGeom>
              <a:rect b="b" l="l" r="r" t="t"/>
              <a:pathLst>
                <a:path extrusionOk="0" h="14081" w="16623">
                  <a:moveTo>
                    <a:pt x="16623" y="0"/>
                  </a:moveTo>
                  <a:lnTo>
                    <a:pt x="16216" y="102"/>
                  </a:ln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639298" y="619788"/>
              <a:ext cx="461906" cy="325603"/>
            </a:xfrm>
            <a:custGeom>
              <a:rect b="b" l="l" r="r" t="t"/>
              <a:pathLst>
                <a:path extrusionOk="0" h="11108" w="15758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83590" y="619788"/>
              <a:ext cx="617614" cy="245140"/>
            </a:xfrm>
            <a:custGeom>
              <a:rect b="b" l="l" r="r" t="t"/>
              <a:pathLst>
                <a:path extrusionOk="0" h="8363" w="2107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26"/>
          <p:cNvGrpSpPr/>
          <p:nvPr/>
        </p:nvGrpSpPr>
        <p:grpSpPr>
          <a:xfrm>
            <a:off x="7757448" y="1638295"/>
            <a:ext cx="1070600" cy="1474751"/>
            <a:chOff x="7757448" y="1628770"/>
            <a:chExt cx="1070600" cy="1474751"/>
          </a:xfrm>
        </p:grpSpPr>
        <p:sp>
          <p:nvSpPr>
            <p:cNvPr id="895" name="Google Shape;895;p26"/>
            <p:cNvSpPr/>
            <p:nvPr/>
          </p:nvSpPr>
          <p:spPr>
            <a:xfrm>
              <a:off x="7895858" y="1760191"/>
              <a:ext cx="335853" cy="313654"/>
            </a:xfrm>
            <a:custGeom>
              <a:rect b="b" l="l" r="r" t="t"/>
              <a:pathLst>
                <a:path extrusionOk="0" h="13649" w="14615">
                  <a:moveTo>
                    <a:pt x="1" y="0"/>
                  </a:moveTo>
                  <a:lnTo>
                    <a:pt x="13039" y="13648"/>
                  </a:lnTo>
                  <a:lnTo>
                    <a:pt x="14615" y="64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7895858" y="1760191"/>
              <a:ext cx="314251" cy="313654"/>
            </a:xfrm>
            <a:custGeom>
              <a:rect b="b" l="l" r="r" t="t"/>
              <a:pathLst>
                <a:path extrusionOk="0" h="13649" w="13675">
                  <a:moveTo>
                    <a:pt x="1" y="0"/>
                  </a:moveTo>
                  <a:lnTo>
                    <a:pt x="13039" y="13648"/>
                  </a:lnTo>
                  <a:lnTo>
                    <a:pt x="13675" y="6456"/>
                  </a:lnTo>
                  <a:lnTo>
                    <a:pt x="9328" y="4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7779050" y="1643362"/>
              <a:ext cx="477203" cy="430484"/>
            </a:xfrm>
            <a:custGeom>
              <a:rect b="b" l="l" r="r" t="t"/>
              <a:pathLst>
                <a:path extrusionOk="0" h="18733" w="20766">
                  <a:moveTo>
                    <a:pt x="1" y="1"/>
                  </a:moveTo>
                  <a:lnTo>
                    <a:pt x="3915" y="3381"/>
                  </a:lnTo>
                  <a:lnTo>
                    <a:pt x="18758" y="11540"/>
                  </a:lnTo>
                  <a:lnTo>
                    <a:pt x="18122" y="18732"/>
                  </a:lnTo>
                  <a:lnTo>
                    <a:pt x="20765" y="10904"/>
                  </a:lnTo>
                  <a:lnTo>
                    <a:pt x="19927" y="8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7779050" y="1643362"/>
              <a:ext cx="477203" cy="430484"/>
            </a:xfrm>
            <a:custGeom>
              <a:rect b="b" l="l" r="r" t="t"/>
              <a:pathLst>
                <a:path extrusionOk="0" h="18733" w="20766">
                  <a:moveTo>
                    <a:pt x="1" y="1"/>
                  </a:moveTo>
                  <a:lnTo>
                    <a:pt x="3915" y="3381"/>
                  </a:lnTo>
                  <a:lnTo>
                    <a:pt x="18758" y="11540"/>
                  </a:lnTo>
                  <a:lnTo>
                    <a:pt x="18122" y="18732"/>
                  </a:lnTo>
                  <a:lnTo>
                    <a:pt x="20765" y="10904"/>
                  </a:lnTo>
                  <a:lnTo>
                    <a:pt x="19927" y="8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7757448" y="1628770"/>
              <a:ext cx="452660" cy="338197"/>
            </a:xfrm>
            <a:custGeom>
              <a:rect b="b" l="l" r="r" t="t"/>
              <a:pathLst>
                <a:path extrusionOk="0" h="14717" w="19698">
                  <a:moveTo>
                    <a:pt x="0" y="0"/>
                  </a:moveTo>
                  <a:lnTo>
                    <a:pt x="12480" y="14716"/>
                  </a:lnTo>
                  <a:lnTo>
                    <a:pt x="19698" y="12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7757448" y="1628770"/>
              <a:ext cx="608028" cy="265189"/>
            </a:xfrm>
            <a:custGeom>
              <a:rect b="b" l="l" r="r" t="t"/>
              <a:pathLst>
                <a:path extrusionOk="0" h="11540" w="26459">
                  <a:moveTo>
                    <a:pt x="0" y="0"/>
                  </a:moveTo>
                  <a:lnTo>
                    <a:pt x="21705" y="11539"/>
                  </a:lnTo>
                  <a:lnTo>
                    <a:pt x="26458" y="10040"/>
                  </a:lnTo>
                  <a:lnTo>
                    <a:pt x="19596" y="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26"/>
            <p:cNvGrpSpPr/>
            <p:nvPr/>
          </p:nvGrpSpPr>
          <p:grpSpPr>
            <a:xfrm>
              <a:off x="8263242" y="2115275"/>
              <a:ext cx="564806" cy="988246"/>
              <a:chOff x="8263242" y="2115275"/>
              <a:chExt cx="564806" cy="988246"/>
            </a:xfrm>
          </p:grpSpPr>
          <p:sp>
            <p:nvSpPr>
              <p:cNvPr id="902" name="Google Shape;902;p26"/>
              <p:cNvSpPr/>
              <p:nvPr/>
            </p:nvSpPr>
            <p:spPr>
              <a:xfrm>
                <a:off x="8263242" y="2115275"/>
                <a:ext cx="39158" cy="21647"/>
              </a:xfrm>
              <a:custGeom>
                <a:rect b="b" l="l" r="r" t="t"/>
                <a:pathLst>
                  <a:path extrusionOk="0" h="942" w="1704">
                    <a:moveTo>
                      <a:pt x="0" y="1"/>
                    </a:moveTo>
                    <a:lnTo>
                      <a:pt x="1703" y="941"/>
                    </a:lnTo>
                    <a:lnTo>
                      <a:pt x="1703" y="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8373041" y="2178354"/>
                <a:ext cx="75374" cy="56094"/>
              </a:xfrm>
              <a:custGeom>
                <a:rect b="b" l="l" r="r" t="t"/>
                <a:pathLst>
                  <a:path extrusionOk="0" h="2441" w="3280">
                    <a:moveTo>
                      <a:pt x="204" y="1"/>
                    </a:moveTo>
                    <a:lnTo>
                      <a:pt x="1" y="331"/>
                    </a:lnTo>
                    <a:cubicBezTo>
                      <a:pt x="941" y="1068"/>
                      <a:pt x="2008" y="1704"/>
                      <a:pt x="2974" y="2441"/>
                    </a:cubicBezTo>
                    <a:lnTo>
                      <a:pt x="3279" y="2136"/>
                    </a:lnTo>
                    <a:cubicBezTo>
                      <a:pt x="2212" y="1373"/>
                      <a:pt x="1170" y="738"/>
                      <a:pt x="20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8506786" y="2278224"/>
                <a:ext cx="73030" cy="68365"/>
              </a:xfrm>
              <a:custGeom>
                <a:rect b="b" l="l" r="r" t="t"/>
                <a:pathLst>
                  <a:path extrusionOk="0" h="2975" w="3178">
                    <a:moveTo>
                      <a:pt x="433" y="1"/>
                    </a:moveTo>
                    <a:lnTo>
                      <a:pt x="1" y="433"/>
                    </a:lnTo>
                    <a:lnTo>
                      <a:pt x="2746" y="2974"/>
                    </a:lnTo>
                    <a:lnTo>
                      <a:pt x="3178" y="2441"/>
                    </a:lnTo>
                    <a:lnTo>
                      <a:pt x="433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8628282" y="2395030"/>
                <a:ext cx="68343" cy="77718"/>
              </a:xfrm>
              <a:custGeom>
                <a:rect b="b" l="l" r="r" t="t"/>
                <a:pathLst>
                  <a:path extrusionOk="0" h="3382" w="2974">
                    <a:moveTo>
                      <a:pt x="534" y="1"/>
                    </a:moveTo>
                    <a:lnTo>
                      <a:pt x="0" y="535"/>
                    </a:lnTo>
                    <a:lnTo>
                      <a:pt x="2339" y="3381"/>
                    </a:lnTo>
                    <a:lnTo>
                      <a:pt x="2974" y="2873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8728153" y="2531116"/>
                <a:ext cx="58415" cy="85302"/>
              </a:xfrm>
              <a:custGeom>
                <a:rect b="b" l="l" r="r" t="t"/>
                <a:pathLst>
                  <a:path extrusionOk="0" h="3712" w="2542">
                    <a:moveTo>
                      <a:pt x="737" y="1"/>
                    </a:moveTo>
                    <a:lnTo>
                      <a:pt x="0" y="433"/>
                    </a:lnTo>
                    <a:cubicBezTo>
                      <a:pt x="331" y="967"/>
                      <a:pt x="636" y="1500"/>
                      <a:pt x="966" y="2034"/>
                    </a:cubicBezTo>
                    <a:cubicBezTo>
                      <a:pt x="1271" y="2542"/>
                      <a:pt x="1500" y="3076"/>
                      <a:pt x="1703" y="3712"/>
                    </a:cubicBezTo>
                    <a:lnTo>
                      <a:pt x="2542" y="3305"/>
                    </a:lnTo>
                    <a:cubicBezTo>
                      <a:pt x="2237" y="2771"/>
                      <a:pt x="2008" y="2237"/>
                      <a:pt x="1703" y="1602"/>
                    </a:cubicBezTo>
                    <a:cubicBezTo>
                      <a:pt x="1373" y="1068"/>
                      <a:pt x="1068" y="535"/>
                      <a:pt x="73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8796496" y="2689401"/>
                <a:ext cx="31552" cy="87623"/>
              </a:xfrm>
              <a:custGeom>
                <a:rect b="b" l="l" r="r" t="t"/>
                <a:pathLst>
                  <a:path extrusionOk="0" h="3813" w="1373">
                    <a:moveTo>
                      <a:pt x="737" y="1"/>
                    </a:moveTo>
                    <a:lnTo>
                      <a:pt x="0" y="229"/>
                    </a:lnTo>
                    <a:cubicBezTo>
                      <a:pt x="203" y="1373"/>
                      <a:pt x="432" y="2644"/>
                      <a:pt x="635" y="3813"/>
                    </a:cubicBezTo>
                    <a:lnTo>
                      <a:pt x="1373" y="3711"/>
                    </a:lnTo>
                    <a:cubicBezTo>
                      <a:pt x="1271" y="2440"/>
                      <a:pt x="1068" y="1271"/>
                      <a:pt x="73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8798817" y="2859934"/>
                <a:ext cx="29231" cy="87646"/>
              </a:xfrm>
              <a:custGeom>
                <a:rect b="b" l="l" r="r" t="t"/>
                <a:pathLst>
                  <a:path extrusionOk="0" h="3814" w="1272">
                    <a:moveTo>
                      <a:pt x="534" y="1"/>
                    </a:moveTo>
                    <a:cubicBezTo>
                      <a:pt x="433" y="1272"/>
                      <a:pt x="331" y="2441"/>
                      <a:pt x="1" y="3610"/>
                    </a:cubicBezTo>
                    <a:lnTo>
                      <a:pt x="636" y="3813"/>
                    </a:lnTo>
                    <a:cubicBezTo>
                      <a:pt x="967" y="2542"/>
                      <a:pt x="1170" y="1373"/>
                      <a:pt x="1272" y="103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8735737" y="3022884"/>
                <a:ext cx="48511" cy="80637"/>
              </a:xfrm>
              <a:custGeom>
                <a:rect b="b" l="l" r="r" t="t"/>
                <a:pathLst>
                  <a:path extrusionOk="0" h="3509" w="2111">
                    <a:moveTo>
                      <a:pt x="1678" y="1"/>
                    </a:moveTo>
                    <a:cubicBezTo>
                      <a:pt x="1170" y="1170"/>
                      <a:pt x="636" y="2237"/>
                      <a:pt x="1" y="3280"/>
                    </a:cubicBezTo>
                    <a:lnTo>
                      <a:pt x="306" y="3508"/>
                    </a:lnTo>
                    <a:cubicBezTo>
                      <a:pt x="941" y="2441"/>
                      <a:pt x="1577" y="1373"/>
                      <a:pt x="2110" y="204"/>
                    </a:cubicBezTo>
                    <a:lnTo>
                      <a:pt x="1678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0" name="Google Shape;910;p26"/>
          <p:cNvSpPr/>
          <p:nvPr/>
        </p:nvSpPr>
        <p:spPr>
          <a:xfrm>
            <a:off x="8655145" y="3166576"/>
            <a:ext cx="31552" cy="31552"/>
          </a:xfrm>
          <a:custGeom>
            <a:rect b="b" l="l" r="r" t="t"/>
            <a:pathLst>
              <a:path extrusionOk="0" h="1373" w="1373">
                <a:moveTo>
                  <a:pt x="1271" y="0"/>
                </a:moveTo>
                <a:lnTo>
                  <a:pt x="636" y="737"/>
                </a:lnTo>
                <a:cubicBezTo>
                  <a:pt x="433" y="941"/>
                  <a:pt x="229" y="1169"/>
                  <a:pt x="0" y="1373"/>
                </a:cubicBezTo>
                <a:cubicBezTo>
                  <a:pt x="229" y="1169"/>
                  <a:pt x="534" y="941"/>
                  <a:pt x="738" y="737"/>
                </a:cubicBezTo>
                <a:lnTo>
                  <a:pt x="1373" y="102"/>
                </a:lnTo>
                <a:lnTo>
                  <a:pt x="1271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26"/>
          <p:cNvGrpSpPr/>
          <p:nvPr/>
        </p:nvGrpSpPr>
        <p:grpSpPr>
          <a:xfrm>
            <a:off x="5208384" y="2441881"/>
            <a:ext cx="925308" cy="406799"/>
            <a:chOff x="5208384" y="2432356"/>
            <a:chExt cx="925308" cy="406799"/>
          </a:xfrm>
        </p:grpSpPr>
        <p:sp>
          <p:nvSpPr>
            <p:cNvPr id="912" name="Google Shape;912;p26"/>
            <p:cNvSpPr/>
            <p:nvPr/>
          </p:nvSpPr>
          <p:spPr>
            <a:xfrm>
              <a:off x="5344717" y="2550808"/>
              <a:ext cx="543131" cy="288347"/>
            </a:xfrm>
            <a:custGeom>
              <a:rect b="b" l="l" r="r" t="t"/>
              <a:pathLst>
                <a:path extrusionOk="0" h="9837" w="18529">
                  <a:moveTo>
                    <a:pt x="18529" y="1"/>
                  </a:moveTo>
                  <a:lnTo>
                    <a:pt x="865" y="1678"/>
                  </a:lnTo>
                  <a:lnTo>
                    <a:pt x="0" y="9837"/>
                  </a:lnTo>
                  <a:lnTo>
                    <a:pt x="18529" y="1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5344717" y="2550808"/>
              <a:ext cx="543131" cy="288347"/>
            </a:xfrm>
            <a:custGeom>
              <a:rect b="b" l="l" r="r" t="t"/>
              <a:pathLst>
                <a:path extrusionOk="0" h="9837" w="18529">
                  <a:moveTo>
                    <a:pt x="18529" y="1"/>
                  </a:moveTo>
                  <a:lnTo>
                    <a:pt x="7219" y="1043"/>
                  </a:lnTo>
                  <a:lnTo>
                    <a:pt x="1907" y="2110"/>
                  </a:lnTo>
                  <a:lnTo>
                    <a:pt x="0" y="9837"/>
                  </a:lnTo>
                  <a:lnTo>
                    <a:pt x="1852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5341727" y="2439069"/>
              <a:ext cx="757699" cy="400086"/>
            </a:xfrm>
            <a:custGeom>
              <a:rect b="b" l="l" r="r" t="t"/>
              <a:pathLst>
                <a:path extrusionOk="0" h="13649" w="25849">
                  <a:moveTo>
                    <a:pt x="25849" y="1"/>
                  </a:moveTo>
                  <a:lnTo>
                    <a:pt x="1602" y="2542"/>
                  </a:lnTo>
                  <a:lnTo>
                    <a:pt x="1" y="4448"/>
                  </a:lnTo>
                  <a:lnTo>
                    <a:pt x="102" y="13649"/>
                  </a:lnTo>
                  <a:lnTo>
                    <a:pt x="2009" y="5922"/>
                  </a:lnTo>
                  <a:lnTo>
                    <a:pt x="20435" y="2313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5341727" y="2439069"/>
              <a:ext cx="757699" cy="400086"/>
            </a:xfrm>
            <a:custGeom>
              <a:rect b="b" l="l" r="r" t="t"/>
              <a:pathLst>
                <a:path extrusionOk="0" h="13649" w="25849">
                  <a:moveTo>
                    <a:pt x="25849" y="1"/>
                  </a:moveTo>
                  <a:lnTo>
                    <a:pt x="1602" y="2542"/>
                  </a:lnTo>
                  <a:lnTo>
                    <a:pt x="1" y="4448"/>
                  </a:lnTo>
                  <a:lnTo>
                    <a:pt x="102" y="13649"/>
                  </a:lnTo>
                  <a:lnTo>
                    <a:pt x="2009" y="5922"/>
                  </a:lnTo>
                  <a:lnTo>
                    <a:pt x="20435" y="2313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5400586" y="2432356"/>
              <a:ext cx="733106" cy="329326"/>
            </a:xfrm>
            <a:custGeom>
              <a:rect b="b" l="l" r="r" t="t"/>
              <a:pathLst>
                <a:path extrusionOk="0" h="11235" w="25010">
                  <a:moveTo>
                    <a:pt x="25010" y="1"/>
                  </a:moveTo>
                  <a:lnTo>
                    <a:pt x="1" y="6151"/>
                  </a:lnTo>
                  <a:lnTo>
                    <a:pt x="6685" y="11235"/>
                  </a:lnTo>
                  <a:lnTo>
                    <a:pt x="250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5208384" y="2432356"/>
              <a:ext cx="925308" cy="137124"/>
            </a:xfrm>
            <a:custGeom>
              <a:rect b="b" l="l" r="r" t="t"/>
              <a:pathLst>
                <a:path extrusionOk="0" h="4678" w="31567">
                  <a:moveTo>
                    <a:pt x="31567" y="1"/>
                  </a:moveTo>
                  <a:lnTo>
                    <a:pt x="8260" y="1068"/>
                  </a:lnTo>
                  <a:lnTo>
                    <a:pt x="0" y="1500"/>
                  </a:lnTo>
                  <a:lnTo>
                    <a:pt x="4550" y="4677"/>
                  </a:lnTo>
                  <a:lnTo>
                    <a:pt x="3156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6"/>
          <p:cNvGrpSpPr/>
          <p:nvPr/>
        </p:nvGrpSpPr>
        <p:grpSpPr>
          <a:xfrm>
            <a:off x="974605" y="582673"/>
            <a:ext cx="1766430" cy="2063696"/>
            <a:chOff x="1346505" y="725548"/>
            <a:chExt cx="1766430" cy="2063696"/>
          </a:xfrm>
        </p:grpSpPr>
        <p:sp>
          <p:nvSpPr>
            <p:cNvPr id="919" name="Google Shape;919;p26"/>
            <p:cNvSpPr/>
            <p:nvPr/>
          </p:nvSpPr>
          <p:spPr>
            <a:xfrm>
              <a:off x="1346505" y="1023575"/>
              <a:ext cx="1766430" cy="1765668"/>
            </a:xfrm>
            <a:custGeom>
              <a:rect b="b" l="l" r="r" t="t"/>
              <a:pathLst>
                <a:path extrusionOk="0" h="57924" w="57949">
                  <a:moveTo>
                    <a:pt x="5719" y="1"/>
                  </a:moveTo>
                  <a:lnTo>
                    <a:pt x="0" y="52205"/>
                  </a:lnTo>
                  <a:lnTo>
                    <a:pt x="52230" y="57923"/>
                  </a:lnTo>
                  <a:lnTo>
                    <a:pt x="57948" y="5719"/>
                  </a:lnTo>
                  <a:lnTo>
                    <a:pt x="571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171056" y="1001232"/>
              <a:ext cx="140084" cy="236171"/>
            </a:xfrm>
            <a:custGeom>
              <a:rect b="b" l="l" r="r" t="t"/>
              <a:pathLst>
                <a:path extrusionOk="0" h="8057" w="4779">
                  <a:moveTo>
                    <a:pt x="738" y="0"/>
                  </a:moveTo>
                  <a:lnTo>
                    <a:pt x="1" y="966"/>
                  </a:lnTo>
                  <a:lnTo>
                    <a:pt x="4347" y="8057"/>
                  </a:lnTo>
                  <a:lnTo>
                    <a:pt x="4779" y="785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248529" y="1109981"/>
              <a:ext cx="46988" cy="99868"/>
            </a:xfrm>
            <a:custGeom>
              <a:rect b="b" l="l" r="r" t="t"/>
              <a:pathLst>
                <a:path extrusionOk="0" h="3407" w="1603">
                  <a:moveTo>
                    <a:pt x="1" y="1"/>
                  </a:moveTo>
                  <a:lnTo>
                    <a:pt x="1" y="1"/>
                  </a:lnTo>
                  <a:cubicBezTo>
                    <a:pt x="535" y="1170"/>
                    <a:pt x="1068" y="2441"/>
                    <a:pt x="1500" y="3407"/>
                  </a:cubicBezTo>
                  <a:cubicBezTo>
                    <a:pt x="1500" y="3280"/>
                    <a:pt x="1602" y="3178"/>
                    <a:pt x="1602" y="30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031734" y="950463"/>
              <a:ext cx="316663" cy="198387"/>
            </a:xfrm>
            <a:custGeom>
              <a:rect b="b" l="l" r="r" t="t"/>
              <a:pathLst>
                <a:path extrusionOk="0" h="6768" w="10803">
                  <a:moveTo>
                    <a:pt x="7718" y="1"/>
                  </a:moveTo>
                  <a:cubicBezTo>
                    <a:pt x="6666" y="1"/>
                    <a:pt x="5417" y="295"/>
                    <a:pt x="4220" y="893"/>
                  </a:cubicBezTo>
                  <a:cubicBezTo>
                    <a:pt x="1577" y="2164"/>
                    <a:pt x="1" y="4274"/>
                    <a:pt x="636" y="5672"/>
                  </a:cubicBezTo>
                  <a:cubicBezTo>
                    <a:pt x="1026" y="6397"/>
                    <a:pt x="1949" y="6768"/>
                    <a:pt x="3123" y="6768"/>
                  </a:cubicBezTo>
                  <a:cubicBezTo>
                    <a:pt x="4169" y="6768"/>
                    <a:pt x="5414" y="6474"/>
                    <a:pt x="6660" y="5875"/>
                  </a:cubicBezTo>
                  <a:cubicBezTo>
                    <a:pt x="9201" y="4604"/>
                    <a:pt x="10803" y="2495"/>
                    <a:pt x="10167" y="1097"/>
                  </a:cubicBezTo>
                  <a:cubicBezTo>
                    <a:pt x="9831" y="371"/>
                    <a:pt x="8898" y="1"/>
                    <a:pt x="7718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047387" y="973649"/>
              <a:ext cx="285357" cy="176608"/>
            </a:xfrm>
            <a:custGeom>
              <a:rect b="b" l="l" r="r" t="t"/>
              <a:pathLst>
                <a:path extrusionOk="0" h="6025" w="9735">
                  <a:moveTo>
                    <a:pt x="1" y="4550"/>
                  </a:moveTo>
                  <a:lnTo>
                    <a:pt x="1" y="4550"/>
                  </a:lnTo>
                  <a:cubicBezTo>
                    <a:pt x="16" y="4571"/>
                    <a:pt x="33" y="4591"/>
                    <a:pt x="50" y="4610"/>
                  </a:cubicBezTo>
                  <a:lnTo>
                    <a:pt x="50" y="4610"/>
                  </a:lnTo>
                  <a:cubicBezTo>
                    <a:pt x="37" y="4590"/>
                    <a:pt x="21" y="4570"/>
                    <a:pt x="1" y="4550"/>
                  </a:cubicBezTo>
                  <a:close/>
                  <a:moveTo>
                    <a:pt x="9404" y="1"/>
                  </a:moveTo>
                  <a:lnTo>
                    <a:pt x="9404" y="1"/>
                  </a:lnTo>
                  <a:cubicBezTo>
                    <a:pt x="9735" y="1373"/>
                    <a:pt x="8134" y="3279"/>
                    <a:pt x="5821" y="4449"/>
                  </a:cubicBezTo>
                  <a:cubicBezTo>
                    <a:pt x="4550" y="4982"/>
                    <a:pt x="3279" y="5287"/>
                    <a:pt x="2212" y="5287"/>
                  </a:cubicBezTo>
                  <a:cubicBezTo>
                    <a:pt x="1308" y="5287"/>
                    <a:pt x="474" y="5099"/>
                    <a:pt x="50" y="4610"/>
                  </a:cubicBezTo>
                  <a:lnTo>
                    <a:pt x="50" y="4610"/>
                  </a:lnTo>
                  <a:cubicBezTo>
                    <a:pt x="102" y="4693"/>
                    <a:pt x="102" y="4779"/>
                    <a:pt x="102" y="4881"/>
                  </a:cubicBezTo>
                  <a:cubicBezTo>
                    <a:pt x="509" y="5618"/>
                    <a:pt x="1373" y="6024"/>
                    <a:pt x="2542" y="6024"/>
                  </a:cubicBezTo>
                  <a:cubicBezTo>
                    <a:pt x="3584" y="6024"/>
                    <a:pt x="4855" y="5719"/>
                    <a:pt x="6126" y="5084"/>
                  </a:cubicBezTo>
                  <a:cubicBezTo>
                    <a:pt x="8261" y="4017"/>
                    <a:pt x="9735" y="2339"/>
                    <a:pt x="9735" y="941"/>
                  </a:cubicBezTo>
                  <a:cubicBezTo>
                    <a:pt x="9735" y="738"/>
                    <a:pt x="9735" y="535"/>
                    <a:pt x="9633" y="306"/>
                  </a:cubicBezTo>
                  <a:cubicBezTo>
                    <a:pt x="9532" y="204"/>
                    <a:pt x="9532" y="102"/>
                    <a:pt x="9404" y="1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022061" y="930442"/>
              <a:ext cx="316663" cy="199794"/>
            </a:xfrm>
            <a:custGeom>
              <a:rect b="b" l="l" r="r" t="t"/>
              <a:pathLst>
                <a:path extrusionOk="0" h="6816" w="10803">
                  <a:moveTo>
                    <a:pt x="7858" y="0"/>
                  </a:moveTo>
                  <a:cubicBezTo>
                    <a:pt x="6786" y="0"/>
                    <a:pt x="5491" y="318"/>
                    <a:pt x="4245" y="941"/>
                  </a:cubicBezTo>
                  <a:cubicBezTo>
                    <a:pt x="1602" y="2212"/>
                    <a:pt x="0" y="4321"/>
                    <a:pt x="738" y="5719"/>
                  </a:cubicBezTo>
                  <a:cubicBezTo>
                    <a:pt x="1074" y="6445"/>
                    <a:pt x="1978" y="6815"/>
                    <a:pt x="3147" y="6815"/>
                  </a:cubicBezTo>
                  <a:cubicBezTo>
                    <a:pt x="4188" y="6815"/>
                    <a:pt x="5439" y="6521"/>
                    <a:pt x="6685" y="5923"/>
                  </a:cubicBezTo>
                  <a:cubicBezTo>
                    <a:pt x="9226" y="4652"/>
                    <a:pt x="10802" y="2415"/>
                    <a:pt x="10167" y="1043"/>
                  </a:cubicBezTo>
                  <a:cubicBezTo>
                    <a:pt x="9843" y="343"/>
                    <a:pt x="8971" y="0"/>
                    <a:pt x="785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034724" y="781447"/>
              <a:ext cx="229488" cy="298020"/>
            </a:xfrm>
            <a:custGeom>
              <a:rect b="b" l="l" r="r" t="t"/>
              <a:pathLst>
                <a:path extrusionOk="0" h="10167" w="7829">
                  <a:moveTo>
                    <a:pt x="3381" y="1"/>
                  </a:moveTo>
                  <a:lnTo>
                    <a:pt x="738" y="1271"/>
                  </a:lnTo>
                  <a:lnTo>
                    <a:pt x="1" y="2415"/>
                  </a:lnTo>
                  <a:lnTo>
                    <a:pt x="1703" y="8998"/>
                  </a:lnTo>
                  <a:cubicBezTo>
                    <a:pt x="1907" y="9735"/>
                    <a:pt x="2542" y="10167"/>
                    <a:pt x="3279" y="10167"/>
                  </a:cubicBezTo>
                  <a:cubicBezTo>
                    <a:pt x="4550" y="10040"/>
                    <a:pt x="6354" y="9735"/>
                    <a:pt x="7422" y="8032"/>
                  </a:cubicBezTo>
                  <a:cubicBezTo>
                    <a:pt x="7727" y="7498"/>
                    <a:pt x="7829" y="6863"/>
                    <a:pt x="7422" y="6354"/>
                  </a:cubicBezTo>
                  <a:lnTo>
                    <a:pt x="3381" y="1"/>
                  </a:ln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037714" y="818703"/>
              <a:ext cx="149025" cy="260764"/>
            </a:xfrm>
            <a:custGeom>
              <a:rect b="b" l="l" r="r" t="t"/>
              <a:pathLst>
                <a:path extrusionOk="0" h="8896" w="5084">
                  <a:moveTo>
                    <a:pt x="3813" y="0"/>
                  </a:moveTo>
                  <a:cubicBezTo>
                    <a:pt x="3380" y="407"/>
                    <a:pt x="2872" y="839"/>
                    <a:pt x="2237" y="1144"/>
                  </a:cubicBezTo>
                  <a:cubicBezTo>
                    <a:pt x="1474" y="1474"/>
                    <a:pt x="636" y="1678"/>
                    <a:pt x="0" y="1678"/>
                  </a:cubicBezTo>
                  <a:lnTo>
                    <a:pt x="1601" y="7727"/>
                  </a:lnTo>
                  <a:cubicBezTo>
                    <a:pt x="1805" y="8362"/>
                    <a:pt x="2440" y="8896"/>
                    <a:pt x="3076" y="8896"/>
                  </a:cubicBezTo>
                  <a:cubicBezTo>
                    <a:pt x="2872" y="8896"/>
                    <a:pt x="2643" y="8769"/>
                    <a:pt x="2440" y="8667"/>
                  </a:cubicBezTo>
                  <a:cubicBezTo>
                    <a:pt x="5083" y="5719"/>
                    <a:pt x="4346" y="2008"/>
                    <a:pt x="3813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127850" y="1079438"/>
              <a:ext cx="3019" cy="29"/>
            </a:xfrm>
            <a:custGeom>
              <a:rect b="b" l="l" r="r" t="t"/>
              <a:pathLst>
                <a:path extrusionOk="0" h="1" w="103">
                  <a:moveTo>
                    <a:pt x="102" y="1"/>
                  </a:moveTo>
                  <a:lnTo>
                    <a:pt x="102" y="1"/>
                  </a:lnTo>
                  <a:lnTo>
                    <a:pt x="102" y="1"/>
                  </a:lnTo>
                  <a:close/>
                  <a:moveTo>
                    <a:pt x="1" y="1"/>
                  </a:moveTo>
                  <a:lnTo>
                    <a:pt x="102" y="1"/>
                  </a:lnTo>
                  <a:lnTo>
                    <a:pt x="1" y="1"/>
                  </a:lnTo>
                  <a:close/>
                  <a:moveTo>
                    <a:pt x="102" y="1"/>
                  </a:moveTo>
                  <a:lnTo>
                    <a:pt x="102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109236" y="811990"/>
              <a:ext cx="151985" cy="267477"/>
            </a:xfrm>
            <a:custGeom>
              <a:rect b="b" l="l" r="r" t="t"/>
              <a:pathLst>
                <a:path extrusionOk="0" h="9125" w="5185">
                  <a:moveTo>
                    <a:pt x="1576" y="1"/>
                  </a:moveTo>
                  <a:cubicBezTo>
                    <a:pt x="1474" y="102"/>
                    <a:pt x="1373" y="229"/>
                    <a:pt x="1373" y="229"/>
                  </a:cubicBezTo>
                  <a:cubicBezTo>
                    <a:pt x="1906" y="2237"/>
                    <a:pt x="2643" y="5948"/>
                    <a:pt x="0" y="8896"/>
                  </a:cubicBezTo>
                  <a:cubicBezTo>
                    <a:pt x="203" y="8998"/>
                    <a:pt x="432" y="9125"/>
                    <a:pt x="636" y="9125"/>
                  </a:cubicBezTo>
                  <a:lnTo>
                    <a:pt x="737" y="9125"/>
                  </a:lnTo>
                  <a:cubicBezTo>
                    <a:pt x="2008" y="8998"/>
                    <a:pt x="3812" y="8693"/>
                    <a:pt x="4880" y="6990"/>
                  </a:cubicBezTo>
                  <a:cubicBezTo>
                    <a:pt x="5083" y="6787"/>
                    <a:pt x="5185" y="6456"/>
                    <a:pt x="5185" y="6151"/>
                  </a:cubicBezTo>
                  <a:cubicBezTo>
                    <a:pt x="5185" y="5821"/>
                    <a:pt x="5083" y="5516"/>
                    <a:pt x="4880" y="5312"/>
                  </a:cubicBezTo>
                  <a:lnTo>
                    <a:pt x="4117" y="404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975864" y="739090"/>
              <a:ext cx="207884" cy="130734"/>
            </a:xfrm>
            <a:custGeom>
              <a:rect b="b" l="l" r="r" t="t"/>
              <a:pathLst>
                <a:path extrusionOk="0" h="4460" w="7092">
                  <a:moveTo>
                    <a:pt x="5013" y="1"/>
                  </a:moveTo>
                  <a:cubicBezTo>
                    <a:pt x="4340" y="1"/>
                    <a:pt x="3546" y="187"/>
                    <a:pt x="2746" y="581"/>
                  </a:cubicBezTo>
                  <a:cubicBezTo>
                    <a:pt x="941" y="1446"/>
                    <a:pt x="1" y="2818"/>
                    <a:pt x="407" y="3758"/>
                  </a:cubicBezTo>
                  <a:cubicBezTo>
                    <a:pt x="636" y="4216"/>
                    <a:pt x="1249" y="4460"/>
                    <a:pt x="2028" y="4460"/>
                  </a:cubicBezTo>
                  <a:cubicBezTo>
                    <a:pt x="2721" y="4460"/>
                    <a:pt x="3545" y="4267"/>
                    <a:pt x="4347" y="3860"/>
                  </a:cubicBezTo>
                  <a:cubicBezTo>
                    <a:pt x="6024" y="3021"/>
                    <a:pt x="7092" y="1649"/>
                    <a:pt x="6660" y="683"/>
                  </a:cubicBezTo>
                  <a:cubicBezTo>
                    <a:pt x="6377" y="238"/>
                    <a:pt x="5772" y="1"/>
                    <a:pt x="5013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984805" y="737507"/>
              <a:ext cx="189271" cy="130382"/>
            </a:xfrm>
            <a:custGeom>
              <a:rect b="b" l="l" r="r" t="t"/>
              <a:pathLst>
                <a:path extrusionOk="0" h="4448" w="6457">
                  <a:moveTo>
                    <a:pt x="4779" y="0"/>
                  </a:moveTo>
                  <a:cubicBezTo>
                    <a:pt x="4042" y="0"/>
                    <a:pt x="3178" y="229"/>
                    <a:pt x="2441" y="635"/>
                  </a:cubicBezTo>
                  <a:cubicBezTo>
                    <a:pt x="966" y="1372"/>
                    <a:pt x="1" y="2440"/>
                    <a:pt x="1" y="3279"/>
                  </a:cubicBezTo>
                  <a:cubicBezTo>
                    <a:pt x="1" y="3507"/>
                    <a:pt x="1" y="3609"/>
                    <a:pt x="102" y="3812"/>
                  </a:cubicBezTo>
                  <a:cubicBezTo>
                    <a:pt x="331" y="4244"/>
                    <a:pt x="966" y="4448"/>
                    <a:pt x="1704" y="4448"/>
                  </a:cubicBezTo>
                  <a:cubicBezTo>
                    <a:pt x="2339" y="4448"/>
                    <a:pt x="3178" y="4346"/>
                    <a:pt x="4042" y="3914"/>
                  </a:cubicBezTo>
                  <a:cubicBezTo>
                    <a:pt x="5414" y="3177"/>
                    <a:pt x="6355" y="2135"/>
                    <a:pt x="6456" y="1169"/>
                  </a:cubicBezTo>
                  <a:cubicBezTo>
                    <a:pt x="6456" y="1067"/>
                    <a:pt x="6355" y="864"/>
                    <a:pt x="6355" y="737"/>
                  </a:cubicBezTo>
                  <a:cubicBezTo>
                    <a:pt x="6050" y="330"/>
                    <a:pt x="5516" y="0"/>
                    <a:pt x="4779" y="0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969152" y="725548"/>
              <a:ext cx="208646" cy="131789"/>
            </a:xfrm>
            <a:custGeom>
              <a:rect b="b" l="l" r="r" t="t"/>
              <a:pathLst>
                <a:path extrusionOk="0" h="4496" w="7118">
                  <a:moveTo>
                    <a:pt x="5098" y="1"/>
                  </a:moveTo>
                  <a:cubicBezTo>
                    <a:pt x="4408" y="1"/>
                    <a:pt x="3587" y="217"/>
                    <a:pt x="2771" y="637"/>
                  </a:cubicBezTo>
                  <a:cubicBezTo>
                    <a:pt x="967" y="1475"/>
                    <a:pt x="1" y="2848"/>
                    <a:pt x="433" y="3814"/>
                  </a:cubicBezTo>
                  <a:cubicBezTo>
                    <a:pt x="662" y="4258"/>
                    <a:pt x="1277" y="4496"/>
                    <a:pt x="2054" y="4496"/>
                  </a:cubicBezTo>
                  <a:cubicBezTo>
                    <a:pt x="2743" y="4496"/>
                    <a:pt x="3559" y="4309"/>
                    <a:pt x="4347" y="3915"/>
                  </a:cubicBezTo>
                  <a:cubicBezTo>
                    <a:pt x="6050" y="3051"/>
                    <a:pt x="7117" y="1679"/>
                    <a:pt x="6685" y="738"/>
                  </a:cubicBezTo>
                  <a:cubicBezTo>
                    <a:pt x="6411" y="242"/>
                    <a:pt x="5828" y="1"/>
                    <a:pt x="5098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391574" y="1112971"/>
              <a:ext cx="90195" cy="12692"/>
            </a:xfrm>
            <a:custGeom>
              <a:rect b="b" l="l" r="r" t="t"/>
              <a:pathLst>
                <a:path extrusionOk="0" h="433" w="3077">
                  <a:moveTo>
                    <a:pt x="102" y="1"/>
                  </a:moveTo>
                  <a:cubicBezTo>
                    <a:pt x="102" y="128"/>
                    <a:pt x="1" y="128"/>
                    <a:pt x="1" y="128"/>
                  </a:cubicBezTo>
                  <a:lnTo>
                    <a:pt x="2974" y="433"/>
                  </a:lnTo>
                  <a:cubicBezTo>
                    <a:pt x="2974" y="331"/>
                    <a:pt x="3076" y="229"/>
                    <a:pt x="3076" y="128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285785" y="1116694"/>
              <a:ext cx="192994" cy="123699"/>
            </a:xfrm>
            <a:custGeom>
              <a:rect b="b" l="l" r="r" t="t"/>
              <a:pathLst>
                <a:path extrusionOk="0" h="4220" w="6584">
                  <a:moveTo>
                    <a:pt x="3610" y="1"/>
                  </a:moveTo>
                  <a:lnTo>
                    <a:pt x="2669" y="636"/>
                  </a:lnTo>
                  <a:cubicBezTo>
                    <a:pt x="1602" y="1373"/>
                    <a:pt x="763" y="2212"/>
                    <a:pt x="331" y="2847"/>
                  </a:cubicBezTo>
                  <a:lnTo>
                    <a:pt x="865" y="3915"/>
                  </a:lnTo>
                  <a:lnTo>
                    <a:pt x="433" y="4118"/>
                  </a:lnTo>
                  <a:lnTo>
                    <a:pt x="128" y="3483"/>
                  </a:lnTo>
                  <a:cubicBezTo>
                    <a:pt x="1" y="3686"/>
                    <a:pt x="1" y="3915"/>
                    <a:pt x="128" y="4016"/>
                  </a:cubicBezTo>
                  <a:cubicBezTo>
                    <a:pt x="229" y="4220"/>
                    <a:pt x="433" y="4220"/>
                    <a:pt x="763" y="4220"/>
                  </a:cubicBezTo>
                  <a:cubicBezTo>
                    <a:pt x="1602" y="4220"/>
                    <a:pt x="2873" y="3686"/>
                    <a:pt x="4143" y="2746"/>
                  </a:cubicBezTo>
                  <a:cubicBezTo>
                    <a:pt x="5313" y="1907"/>
                    <a:pt x="6253" y="1043"/>
                    <a:pt x="6583" y="306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289508" y="1209820"/>
              <a:ext cx="8970" cy="27583"/>
            </a:xfrm>
            <a:custGeom>
              <a:rect b="b" l="l" r="r" t="t"/>
              <a:pathLst>
                <a:path extrusionOk="0" h="941" w="306">
                  <a:moveTo>
                    <a:pt x="102" y="1"/>
                  </a:moveTo>
                  <a:cubicBezTo>
                    <a:pt x="1" y="102"/>
                    <a:pt x="1" y="204"/>
                    <a:pt x="1" y="306"/>
                  </a:cubicBezTo>
                  <a:lnTo>
                    <a:pt x="306" y="941"/>
                  </a:lnTo>
                  <a:cubicBezTo>
                    <a:pt x="306" y="636"/>
                    <a:pt x="204" y="306"/>
                    <a:pt x="1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292498" y="1200146"/>
              <a:ext cx="18643" cy="37256"/>
            </a:xfrm>
            <a:custGeom>
              <a:rect b="b" l="l" r="r" t="t"/>
              <a:pathLst>
                <a:path extrusionOk="0" h="1271" w="636">
                  <a:moveTo>
                    <a:pt x="102" y="0"/>
                  </a:moveTo>
                  <a:cubicBezTo>
                    <a:pt x="102" y="102"/>
                    <a:pt x="0" y="204"/>
                    <a:pt x="0" y="331"/>
                  </a:cubicBezTo>
                  <a:cubicBezTo>
                    <a:pt x="102" y="636"/>
                    <a:pt x="204" y="966"/>
                    <a:pt x="204" y="1271"/>
                  </a:cubicBezTo>
                  <a:lnTo>
                    <a:pt x="636" y="106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26"/>
            <p:cNvGrpSpPr/>
            <p:nvPr/>
          </p:nvGrpSpPr>
          <p:grpSpPr>
            <a:xfrm rot="371642">
              <a:off x="1413389" y="1316571"/>
              <a:ext cx="1632662" cy="1111892"/>
              <a:chOff x="7480838" y="2827640"/>
              <a:chExt cx="1632600" cy="1111850"/>
            </a:xfrm>
          </p:grpSpPr>
          <p:sp>
            <p:nvSpPr>
              <p:cNvPr id="937" name="Google Shape;937;p26"/>
              <p:cNvSpPr txBox="1"/>
              <p:nvPr/>
            </p:nvSpPr>
            <p:spPr>
              <a:xfrm>
                <a:off x="7480838" y="2827640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38" name="Google Shape;938;p26"/>
              <p:cNvSpPr txBox="1"/>
              <p:nvPr/>
            </p:nvSpPr>
            <p:spPr>
              <a:xfrm>
                <a:off x="7480838" y="3174489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high temperatures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944" name="Google Shape;944;p27"/>
          <p:cNvSpPr/>
          <p:nvPr/>
        </p:nvSpPr>
        <p:spPr>
          <a:xfrm>
            <a:off x="3752597" y="2246788"/>
            <a:ext cx="17993" cy="16"/>
          </a:xfrm>
          <a:custGeom>
            <a:rect b="b" l="l" r="r" t="t"/>
            <a:pathLst>
              <a:path extrusionOk="0" h="1" w="1156">
                <a:moveTo>
                  <a:pt x="1155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7"/>
          <p:cNvSpPr/>
          <p:nvPr/>
        </p:nvSpPr>
        <p:spPr>
          <a:xfrm>
            <a:off x="3752597" y="2246788"/>
            <a:ext cx="17993" cy="8063"/>
          </a:xfrm>
          <a:custGeom>
            <a:rect b="b" l="l" r="r" t="t"/>
            <a:pathLst>
              <a:path extrusionOk="0" h="518" w="1156">
                <a:moveTo>
                  <a:pt x="1" y="1"/>
                </a:moveTo>
                <a:cubicBezTo>
                  <a:pt x="1" y="244"/>
                  <a:pt x="1" y="365"/>
                  <a:pt x="122" y="517"/>
                </a:cubicBezTo>
                <a:lnTo>
                  <a:pt x="1155" y="517"/>
                </a:lnTo>
                <a:lnTo>
                  <a:pt x="1155" y="1"/>
                </a:lnTo>
                <a:close/>
              </a:path>
            </a:pathLst>
          </a:custGeom>
          <a:solidFill>
            <a:srgbClr val="90B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7"/>
          <p:cNvSpPr/>
          <p:nvPr/>
        </p:nvSpPr>
        <p:spPr>
          <a:xfrm>
            <a:off x="3752597" y="2798676"/>
            <a:ext cx="17993" cy="5697"/>
          </a:xfrm>
          <a:custGeom>
            <a:rect b="b" l="l" r="r" t="t"/>
            <a:pathLst>
              <a:path extrusionOk="0" h="366" w="1156">
                <a:moveTo>
                  <a:pt x="122" y="1"/>
                </a:moveTo>
                <a:cubicBezTo>
                  <a:pt x="1" y="122"/>
                  <a:pt x="1" y="244"/>
                  <a:pt x="1" y="365"/>
                </a:cubicBezTo>
                <a:lnTo>
                  <a:pt x="1155" y="365"/>
                </a:lnTo>
                <a:lnTo>
                  <a:pt x="1155" y="1"/>
                </a:lnTo>
                <a:close/>
              </a:path>
            </a:pathLst>
          </a:custGeom>
          <a:solidFill>
            <a:srgbClr val="5883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7"/>
          <p:cNvSpPr/>
          <p:nvPr/>
        </p:nvSpPr>
        <p:spPr>
          <a:xfrm>
            <a:off x="1722874" y="3052635"/>
            <a:ext cx="4280" cy="29807"/>
          </a:xfrm>
          <a:custGeom>
            <a:rect b="b" l="l" r="r" t="t"/>
            <a:pathLst>
              <a:path extrusionOk="0" h="1915" w="275">
                <a:moveTo>
                  <a:pt x="1" y="0"/>
                </a:moveTo>
                <a:lnTo>
                  <a:pt x="1" y="1914"/>
                </a:lnTo>
                <a:lnTo>
                  <a:pt x="274" y="1914"/>
                </a:lnTo>
                <a:cubicBezTo>
                  <a:pt x="153" y="1276"/>
                  <a:pt x="153" y="638"/>
                  <a:pt x="1" y="0"/>
                </a:cubicBezTo>
                <a:close/>
              </a:path>
            </a:pathLst>
          </a:custGeom>
          <a:solidFill>
            <a:srgbClr val="C8C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7"/>
          <p:cNvSpPr/>
          <p:nvPr/>
        </p:nvSpPr>
        <p:spPr>
          <a:xfrm>
            <a:off x="4159791" y="3921831"/>
            <a:ext cx="17993" cy="7580"/>
          </a:xfrm>
          <a:custGeom>
            <a:rect b="b" l="l" r="r" t="t"/>
            <a:pathLst>
              <a:path extrusionOk="0" h="487" w="1156">
                <a:moveTo>
                  <a:pt x="1" y="1"/>
                </a:moveTo>
                <a:cubicBezTo>
                  <a:pt x="1" y="122"/>
                  <a:pt x="1" y="244"/>
                  <a:pt x="122" y="487"/>
                </a:cubicBezTo>
                <a:lnTo>
                  <a:pt x="1155" y="487"/>
                </a:lnTo>
                <a:lnTo>
                  <a:pt x="1155" y="1"/>
                </a:lnTo>
                <a:close/>
              </a:path>
            </a:pathLst>
          </a:custGeom>
          <a:solidFill>
            <a:srgbClr val="D283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7"/>
          <p:cNvSpPr/>
          <p:nvPr/>
        </p:nvSpPr>
        <p:spPr>
          <a:xfrm>
            <a:off x="1055136" y="3890156"/>
            <a:ext cx="84658" cy="62898"/>
          </a:xfrm>
          <a:custGeom>
            <a:rect b="b" l="l" r="r" t="t"/>
            <a:pathLst>
              <a:path extrusionOk="0" h="4041" w="5439">
                <a:moveTo>
                  <a:pt x="3039" y="0"/>
                </a:moveTo>
                <a:cubicBezTo>
                  <a:pt x="1125" y="0"/>
                  <a:pt x="0" y="0"/>
                  <a:pt x="0" y="1124"/>
                </a:cubicBezTo>
                <a:lnTo>
                  <a:pt x="0" y="4041"/>
                </a:lnTo>
                <a:lnTo>
                  <a:pt x="5439" y="4041"/>
                </a:lnTo>
                <a:lnTo>
                  <a:pt x="5439" y="0"/>
                </a:lnTo>
                <a:close/>
              </a:path>
            </a:pathLst>
          </a:custGeom>
          <a:solidFill>
            <a:srgbClr val="F196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7"/>
          <p:cNvSpPr/>
          <p:nvPr/>
        </p:nvSpPr>
        <p:spPr>
          <a:xfrm>
            <a:off x="1055136" y="3898079"/>
            <a:ext cx="84658" cy="61124"/>
          </a:xfrm>
          <a:custGeom>
            <a:rect b="b" l="l" r="r" t="t"/>
            <a:pathLst>
              <a:path extrusionOk="0" h="3927" w="5439">
                <a:moveTo>
                  <a:pt x="1948" y="1"/>
                </a:moveTo>
                <a:cubicBezTo>
                  <a:pt x="705" y="1"/>
                  <a:pt x="0" y="96"/>
                  <a:pt x="0" y="1010"/>
                </a:cubicBezTo>
                <a:lnTo>
                  <a:pt x="0" y="3927"/>
                </a:lnTo>
                <a:lnTo>
                  <a:pt x="5439" y="3927"/>
                </a:lnTo>
                <a:lnTo>
                  <a:pt x="5439" y="8"/>
                </a:lnTo>
                <a:lnTo>
                  <a:pt x="3039" y="8"/>
                </a:lnTo>
                <a:cubicBezTo>
                  <a:pt x="2640" y="8"/>
                  <a:pt x="2275" y="1"/>
                  <a:pt x="1948" y="1"/>
                </a:cubicBezTo>
                <a:close/>
              </a:path>
            </a:pathLst>
          </a:custGeom>
          <a:solidFill>
            <a:srgbClr val="922A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7"/>
          <p:cNvSpPr/>
          <p:nvPr/>
        </p:nvSpPr>
        <p:spPr>
          <a:xfrm>
            <a:off x="1722874" y="3890156"/>
            <a:ext cx="4280" cy="29324"/>
          </a:xfrm>
          <a:custGeom>
            <a:rect b="b" l="l" r="r" t="t"/>
            <a:pathLst>
              <a:path extrusionOk="0" h="1884" w="275">
                <a:moveTo>
                  <a:pt x="1" y="0"/>
                </a:moveTo>
                <a:lnTo>
                  <a:pt x="1" y="1884"/>
                </a:lnTo>
                <a:lnTo>
                  <a:pt x="274" y="1884"/>
                </a:lnTo>
                <a:cubicBezTo>
                  <a:pt x="153" y="1276"/>
                  <a:pt x="153" y="638"/>
                  <a:pt x="1" y="0"/>
                </a:cubicBezTo>
                <a:close/>
              </a:path>
            </a:pathLst>
          </a:custGeom>
          <a:solidFill>
            <a:srgbClr val="C8C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7"/>
          <p:cNvSpPr/>
          <p:nvPr/>
        </p:nvSpPr>
        <p:spPr>
          <a:xfrm>
            <a:off x="1722874" y="3919465"/>
            <a:ext cx="4280" cy="8063"/>
          </a:xfrm>
          <a:custGeom>
            <a:rect b="b" l="l" r="r" t="t"/>
            <a:pathLst>
              <a:path extrusionOk="0" h="518" w="275">
                <a:moveTo>
                  <a:pt x="1" y="1"/>
                </a:moveTo>
                <a:lnTo>
                  <a:pt x="1" y="517"/>
                </a:lnTo>
                <a:lnTo>
                  <a:pt x="274" y="517"/>
                </a:lnTo>
                <a:lnTo>
                  <a:pt x="274" y="1"/>
                </a:lnTo>
                <a:close/>
              </a:path>
            </a:pathLst>
          </a:custGeom>
          <a:solidFill>
            <a:srgbClr val="D283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27"/>
          <p:cNvGrpSpPr/>
          <p:nvPr/>
        </p:nvGrpSpPr>
        <p:grpSpPr>
          <a:xfrm>
            <a:off x="1055136" y="1324625"/>
            <a:ext cx="3223728" cy="736800"/>
            <a:chOff x="1055136" y="1324625"/>
            <a:chExt cx="3223728" cy="736800"/>
          </a:xfrm>
        </p:grpSpPr>
        <p:grpSp>
          <p:nvGrpSpPr>
            <p:cNvPr id="954" name="Google Shape;954;p27"/>
            <p:cNvGrpSpPr/>
            <p:nvPr/>
          </p:nvGrpSpPr>
          <p:grpSpPr>
            <a:xfrm>
              <a:off x="1055136" y="1324625"/>
              <a:ext cx="3223728" cy="736800"/>
              <a:chOff x="976975" y="1324625"/>
              <a:chExt cx="3223728" cy="736800"/>
            </a:xfrm>
          </p:grpSpPr>
          <p:sp>
            <p:nvSpPr>
              <p:cNvPr id="955" name="Google Shape;955;p27"/>
              <p:cNvSpPr/>
              <p:nvPr/>
            </p:nvSpPr>
            <p:spPr>
              <a:xfrm>
                <a:off x="3674436" y="1415415"/>
                <a:ext cx="17993" cy="7596"/>
              </a:xfrm>
              <a:custGeom>
                <a:rect b="b" l="l" r="r" t="t"/>
                <a:pathLst>
                  <a:path extrusionOk="0" h="488" w="1156">
                    <a:moveTo>
                      <a:pt x="1" y="1"/>
                    </a:moveTo>
                    <a:cubicBezTo>
                      <a:pt x="1" y="122"/>
                      <a:pt x="1" y="366"/>
                      <a:pt x="122" y="487"/>
                    </a:cubicBezTo>
                    <a:lnTo>
                      <a:pt x="1155" y="48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D577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3674436" y="1964937"/>
                <a:ext cx="17993" cy="8063"/>
              </a:xfrm>
              <a:custGeom>
                <a:rect b="b" l="l" r="r" t="t"/>
                <a:pathLst>
                  <a:path extrusionOk="0" h="518" w="1156">
                    <a:moveTo>
                      <a:pt x="122" y="1"/>
                    </a:moveTo>
                    <a:cubicBezTo>
                      <a:pt x="1" y="244"/>
                      <a:pt x="1" y="396"/>
                      <a:pt x="1" y="517"/>
                    </a:cubicBezTo>
                    <a:lnTo>
                      <a:pt x="1155" y="51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AB40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3736021" y="1415416"/>
                <a:ext cx="464681" cy="541506"/>
              </a:xfrm>
              <a:custGeom>
                <a:rect b="b" l="l" r="r" t="t"/>
                <a:pathLst>
                  <a:path extrusionOk="0" h="34790" w="25978">
                    <a:moveTo>
                      <a:pt x="0" y="1"/>
                    </a:moveTo>
                    <a:lnTo>
                      <a:pt x="0" y="34789"/>
                    </a:lnTo>
                    <a:lnTo>
                      <a:pt x="21268" y="34789"/>
                    </a:lnTo>
                    <a:cubicBezTo>
                      <a:pt x="23942" y="34789"/>
                      <a:pt x="25978" y="32784"/>
                      <a:pt x="25978" y="3023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3736021" y="1431027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3736021" y="1422996"/>
                <a:ext cx="464681" cy="541958"/>
              </a:xfrm>
              <a:custGeom>
                <a:rect b="b" l="l" r="r" t="t"/>
                <a:pathLst>
                  <a:path extrusionOk="0" h="34819" w="25978">
                    <a:moveTo>
                      <a:pt x="0" y="0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3"/>
                      <a:pt x="25978" y="30261"/>
                    </a:cubicBezTo>
                    <a:lnTo>
                      <a:pt x="25978" y="4558"/>
                    </a:lnTo>
                    <a:cubicBezTo>
                      <a:pt x="25978" y="2036"/>
                      <a:pt x="23942" y="0"/>
                      <a:pt x="21268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4073521" y="1422996"/>
                <a:ext cx="18496" cy="541958"/>
              </a:xfrm>
              <a:custGeom>
                <a:rect b="b" l="l" r="r" t="t"/>
                <a:pathLst>
                  <a:path extrusionOk="0" h="34819" w="1034">
                    <a:moveTo>
                      <a:pt x="0" y="0"/>
                    </a:moveTo>
                    <a:cubicBezTo>
                      <a:pt x="122" y="638"/>
                      <a:pt x="122" y="1155"/>
                      <a:pt x="122" y="1793"/>
                    </a:cubicBezTo>
                    <a:lnTo>
                      <a:pt x="122" y="2279"/>
                    </a:lnTo>
                    <a:lnTo>
                      <a:pt x="122" y="32419"/>
                    </a:lnTo>
                    <a:lnTo>
                      <a:pt x="122" y="32935"/>
                    </a:lnTo>
                    <a:cubicBezTo>
                      <a:pt x="122" y="33695"/>
                      <a:pt x="122" y="34302"/>
                      <a:pt x="0" y="34819"/>
                    </a:cubicBezTo>
                    <a:lnTo>
                      <a:pt x="1033" y="34819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976975" y="1383740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0"/>
                    </a:moveTo>
                    <a:cubicBezTo>
                      <a:pt x="1125" y="0"/>
                      <a:pt x="0" y="0"/>
                      <a:pt x="0" y="1124"/>
                    </a:cubicBezTo>
                    <a:lnTo>
                      <a:pt x="0" y="4041"/>
                    </a:lnTo>
                    <a:lnTo>
                      <a:pt x="5439" y="4041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7"/>
              <p:cNvSpPr/>
              <p:nvPr/>
            </p:nvSpPr>
            <p:spPr>
              <a:xfrm>
                <a:off x="976975" y="1941294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1"/>
                    </a:moveTo>
                    <a:lnTo>
                      <a:pt x="0" y="2917"/>
                    </a:lnTo>
                    <a:cubicBezTo>
                      <a:pt x="0" y="4042"/>
                      <a:pt x="1125" y="4042"/>
                      <a:pt x="3039" y="4042"/>
                    </a:cubicBezTo>
                    <a:lnTo>
                      <a:pt x="5561" y="4042"/>
                    </a:lnTo>
                    <a:lnTo>
                      <a:pt x="5561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7"/>
              <p:cNvSpPr/>
              <p:nvPr/>
            </p:nvSpPr>
            <p:spPr>
              <a:xfrm>
                <a:off x="976975" y="1933262"/>
                <a:ext cx="86557" cy="63381"/>
              </a:xfrm>
              <a:custGeom>
                <a:rect b="b" l="l" r="r" t="t"/>
                <a:pathLst>
                  <a:path extrusionOk="0" h="407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71"/>
                      <a:pt x="1125" y="4071"/>
                      <a:pt x="3039" y="4071"/>
                    </a:cubicBezTo>
                    <a:lnTo>
                      <a:pt x="5561" y="407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7"/>
              <p:cNvSpPr/>
              <p:nvPr/>
            </p:nvSpPr>
            <p:spPr>
              <a:xfrm>
                <a:off x="976975" y="1391694"/>
                <a:ext cx="84658" cy="61108"/>
              </a:xfrm>
              <a:custGeom>
                <a:rect b="b" l="l" r="r" t="t"/>
                <a:pathLst>
                  <a:path extrusionOk="0" h="3926" w="5439">
                    <a:moveTo>
                      <a:pt x="2024" y="0"/>
                    </a:moveTo>
                    <a:cubicBezTo>
                      <a:pt x="734" y="0"/>
                      <a:pt x="0" y="99"/>
                      <a:pt x="0" y="1130"/>
                    </a:cubicBezTo>
                    <a:lnTo>
                      <a:pt x="0" y="3925"/>
                    </a:lnTo>
                    <a:lnTo>
                      <a:pt x="5439" y="3925"/>
                    </a:lnTo>
                    <a:lnTo>
                      <a:pt x="5439" y="6"/>
                    </a:lnTo>
                    <a:lnTo>
                      <a:pt x="3039" y="6"/>
                    </a:lnTo>
                    <a:cubicBezTo>
                      <a:pt x="2671" y="6"/>
                      <a:pt x="2332" y="0"/>
                      <a:pt x="2024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7"/>
              <p:cNvSpPr/>
              <p:nvPr/>
            </p:nvSpPr>
            <p:spPr>
              <a:xfrm>
                <a:off x="1014325" y="1324625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798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3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7"/>
              <p:cNvSpPr/>
              <p:nvPr/>
            </p:nvSpPr>
            <p:spPr>
              <a:xfrm>
                <a:off x="1014325" y="1342120"/>
                <a:ext cx="3061392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1"/>
                    </a:moveTo>
                    <a:cubicBezTo>
                      <a:pt x="1641" y="1"/>
                      <a:pt x="1" y="1672"/>
                      <a:pt x="1" y="3677"/>
                    </a:cubicBezTo>
                    <a:lnTo>
                      <a:pt x="1" y="38131"/>
                    </a:lnTo>
                    <a:cubicBezTo>
                      <a:pt x="1" y="4268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8"/>
                      <a:pt x="171147" y="38131"/>
                    </a:cubicBezTo>
                    <a:lnTo>
                      <a:pt x="171147" y="811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7"/>
              <p:cNvSpPr/>
              <p:nvPr/>
            </p:nvSpPr>
            <p:spPr>
              <a:xfrm>
                <a:off x="1014325" y="1332657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763"/>
                      <a:pt x="1" y="3799"/>
                    </a:cubicBezTo>
                    <a:lnTo>
                      <a:pt x="1" y="38223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3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7"/>
              <p:cNvSpPr/>
              <p:nvPr/>
            </p:nvSpPr>
            <p:spPr>
              <a:xfrm>
                <a:off x="976975" y="1399336"/>
                <a:ext cx="472927" cy="573664"/>
              </a:xfrm>
              <a:custGeom>
                <a:rect b="b" l="l" r="r" t="t"/>
                <a:pathLst>
                  <a:path extrusionOk="0" h="36856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4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976975" y="1415415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7"/>
              <p:cNvSpPr/>
              <p:nvPr/>
            </p:nvSpPr>
            <p:spPr>
              <a:xfrm>
                <a:off x="976975" y="1409267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3"/>
                      <a:pt x="0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7"/>
              <p:cNvSpPr/>
              <p:nvPr/>
            </p:nvSpPr>
            <p:spPr>
              <a:xfrm>
                <a:off x="1449886" y="1381841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5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7"/>
              <p:cNvSpPr/>
              <p:nvPr/>
            </p:nvSpPr>
            <p:spPr>
              <a:xfrm>
                <a:off x="1644713" y="1413064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97"/>
                      <a:pt x="25978" y="2913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>
                <a:off x="1644713" y="1429143"/>
                <a:ext cx="404363" cy="541958"/>
              </a:xfrm>
              <a:custGeom>
                <a:rect b="b" l="l" r="r" t="t"/>
                <a:pathLst>
                  <a:path extrusionOk="0" h="34819" w="25979">
                    <a:moveTo>
                      <a:pt x="1" y="0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267"/>
                      <a:pt x="25978" y="29107"/>
                    </a:cubicBezTo>
                    <a:lnTo>
                      <a:pt x="25978" y="5803"/>
                    </a:lnTo>
                    <a:cubicBezTo>
                      <a:pt x="25978" y="2643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1644713" y="1422995"/>
                <a:ext cx="404363" cy="541958"/>
              </a:xfrm>
              <a:custGeom>
                <a:rect b="b" l="l" r="r" t="t"/>
                <a:pathLst>
                  <a:path extrusionOk="0" h="34819" w="25979">
                    <a:moveTo>
                      <a:pt x="1" y="0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175"/>
                      <a:pt x="25978" y="28985"/>
                    </a:cubicBezTo>
                    <a:lnTo>
                      <a:pt x="25978" y="5712"/>
                    </a:lnTo>
                    <a:cubicBezTo>
                      <a:pt x="25978" y="2552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1644713" y="1383740"/>
                <a:ext cx="4280" cy="29340"/>
              </a:xfrm>
              <a:custGeom>
                <a:rect b="b" l="l" r="r" t="t"/>
                <a:pathLst>
                  <a:path extrusionOk="0" h="1885" w="275">
                    <a:moveTo>
                      <a:pt x="1" y="0"/>
                    </a:moveTo>
                    <a:lnTo>
                      <a:pt x="1" y="1884"/>
                    </a:lnTo>
                    <a:lnTo>
                      <a:pt x="274" y="1884"/>
                    </a:lnTo>
                    <a:cubicBezTo>
                      <a:pt x="153" y="1276"/>
                      <a:pt x="153" y="638"/>
                      <a:pt x="1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>
                <a:off x="1644713" y="1971085"/>
                <a:ext cx="4280" cy="35488"/>
              </a:xfrm>
              <a:custGeom>
                <a:rect b="b" l="l" r="r" t="t"/>
                <a:pathLst>
                  <a:path extrusionOk="0" h="2280" w="275">
                    <a:moveTo>
                      <a:pt x="1" y="1"/>
                    </a:moveTo>
                    <a:lnTo>
                      <a:pt x="1" y="2279"/>
                    </a:lnTo>
                    <a:cubicBezTo>
                      <a:pt x="1" y="2279"/>
                      <a:pt x="153" y="1520"/>
                      <a:pt x="274" y="1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7"/>
              <p:cNvSpPr/>
              <p:nvPr/>
            </p:nvSpPr>
            <p:spPr>
              <a:xfrm>
                <a:off x="1644713" y="1422995"/>
                <a:ext cx="26025" cy="541958"/>
              </a:xfrm>
              <a:custGeom>
                <a:rect b="b" l="l" r="r" t="t"/>
                <a:pathLst>
                  <a:path extrusionOk="0" h="34819" w="1672">
                    <a:moveTo>
                      <a:pt x="1" y="0"/>
                    </a:moveTo>
                    <a:lnTo>
                      <a:pt x="1" y="34819"/>
                    </a:lnTo>
                    <a:lnTo>
                      <a:pt x="396" y="34819"/>
                    </a:lnTo>
                    <a:cubicBezTo>
                      <a:pt x="912" y="29745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27"/>
            <p:cNvGrpSpPr/>
            <p:nvPr/>
          </p:nvGrpSpPr>
          <p:grpSpPr>
            <a:xfrm>
              <a:off x="2200395" y="1381516"/>
              <a:ext cx="1796177" cy="636350"/>
              <a:chOff x="5222700" y="3658300"/>
              <a:chExt cx="3210900" cy="636350"/>
            </a:xfrm>
          </p:grpSpPr>
          <p:sp>
            <p:nvSpPr>
              <p:cNvPr id="979" name="Google Shape;979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ringed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80" name="Google Shape;980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981" name="Google Shape;981;p27"/>
          <p:cNvSpPr/>
          <p:nvPr/>
        </p:nvSpPr>
        <p:spPr>
          <a:xfrm>
            <a:off x="5532874" y="3052635"/>
            <a:ext cx="4280" cy="29807"/>
          </a:xfrm>
          <a:custGeom>
            <a:rect b="b" l="l" r="r" t="t"/>
            <a:pathLst>
              <a:path extrusionOk="0" h="1915" w="275">
                <a:moveTo>
                  <a:pt x="1" y="0"/>
                </a:moveTo>
                <a:lnTo>
                  <a:pt x="1" y="1914"/>
                </a:lnTo>
                <a:lnTo>
                  <a:pt x="274" y="1914"/>
                </a:lnTo>
                <a:cubicBezTo>
                  <a:pt x="153" y="1276"/>
                  <a:pt x="153" y="638"/>
                  <a:pt x="1" y="0"/>
                </a:cubicBezTo>
                <a:close/>
              </a:path>
            </a:pathLst>
          </a:custGeom>
          <a:solidFill>
            <a:srgbClr val="C8C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7"/>
          <p:cNvSpPr/>
          <p:nvPr/>
        </p:nvSpPr>
        <p:spPr>
          <a:xfrm>
            <a:off x="5532874" y="3639980"/>
            <a:ext cx="4280" cy="35488"/>
          </a:xfrm>
          <a:custGeom>
            <a:rect b="b" l="l" r="r" t="t"/>
            <a:pathLst>
              <a:path extrusionOk="0" h="2280" w="275">
                <a:moveTo>
                  <a:pt x="1" y="1"/>
                </a:moveTo>
                <a:lnTo>
                  <a:pt x="1" y="2279"/>
                </a:lnTo>
                <a:cubicBezTo>
                  <a:pt x="1" y="2279"/>
                  <a:pt x="153" y="1520"/>
                  <a:pt x="274" y="1"/>
                </a:cubicBezTo>
                <a:close/>
              </a:path>
            </a:pathLst>
          </a:custGeom>
          <a:solidFill>
            <a:srgbClr val="C8C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27"/>
          <p:cNvGrpSpPr/>
          <p:nvPr/>
        </p:nvGrpSpPr>
        <p:grpSpPr>
          <a:xfrm>
            <a:off x="1206451" y="1629526"/>
            <a:ext cx="170298" cy="126999"/>
            <a:chOff x="2874730" y="3745828"/>
            <a:chExt cx="72126" cy="53788"/>
          </a:xfrm>
        </p:grpSpPr>
        <p:sp>
          <p:nvSpPr>
            <p:cNvPr id="984" name="Google Shape;984;p27"/>
            <p:cNvSpPr/>
            <p:nvPr/>
          </p:nvSpPr>
          <p:spPr>
            <a:xfrm>
              <a:off x="2874730" y="37638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2892645" y="37458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27"/>
          <p:cNvGrpSpPr/>
          <p:nvPr/>
        </p:nvGrpSpPr>
        <p:grpSpPr>
          <a:xfrm>
            <a:off x="1055136" y="2157875"/>
            <a:ext cx="3223727" cy="737283"/>
            <a:chOff x="1055136" y="2157875"/>
            <a:chExt cx="3223727" cy="737283"/>
          </a:xfrm>
        </p:grpSpPr>
        <p:grpSp>
          <p:nvGrpSpPr>
            <p:cNvPr id="987" name="Google Shape;987;p27"/>
            <p:cNvGrpSpPr/>
            <p:nvPr/>
          </p:nvGrpSpPr>
          <p:grpSpPr>
            <a:xfrm>
              <a:off x="1055136" y="2157875"/>
              <a:ext cx="3223727" cy="737283"/>
              <a:chOff x="976975" y="2157875"/>
              <a:chExt cx="3223727" cy="737283"/>
            </a:xfrm>
          </p:grpSpPr>
          <p:sp>
            <p:nvSpPr>
              <p:cNvPr id="988" name="Google Shape;988;p27"/>
              <p:cNvSpPr/>
              <p:nvPr/>
            </p:nvSpPr>
            <p:spPr>
              <a:xfrm>
                <a:off x="3736020" y="2246784"/>
                <a:ext cx="464681" cy="543872"/>
              </a:xfrm>
              <a:custGeom>
                <a:rect b="b" l="l" r="r" t="t"/>
                <a:pathLst>
                  <a:path extrusionOk="0" h="34942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784"/>
                      <a:pt x="25978" y="30262"/>
                    </a:cubicBezTo>
                    <a:lnTo>
                      <a:pt x="25978" y="4680"/>
                    </a:lnTo>
                    <a:cubicBezTo>
                      <a:pt x="25978" y="2037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7"/>
              <p:cNvSpPr/>
              <p:nvPr/>
            </p:nvSpPr>
            <p:spPr>
              <a:xfrm>
                <a:off x="3736020" y="2262396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>
                <a:off x="3736020" y="2254832"/>
                <a:ext cx="464681" cy="543857"/>
              </a:xfrm>
              <a:custGeom>
                <a:rect b="b" l="l" r="r" t="t"/>
                <a:pathLst>
                  <a:path extrusionOk="0" h="34941" w="25978">
                    <a:moveTo>
                      <a:pt x="0" y="0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783"/>
                      <a:pt x="25978" y="30231"/>
                    </a:cubicBezTo>
                    <a:lnTo>
                      <a:pt x="25978" y="4679"/>
                    </a:lnTo>
                    <a:cubicBezTo>
                      <a:pt x="25978" y="2127"/>
                      <a:pt x="23942" y="0"/>
                      <a:pt x="21268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>
                <a:off x="4073520" y="2254832"/>
                <a:ext cx="18496" cy="543857"/>
              </a:xfrm>
              <a:custGeom>
                <a:rect b="b" l="l" r="r" t="t"/>
                <a:pathLst>
                  <a:path extrusionOk="0" h="34941" w="1034">
                    <a:moveTo>
                      <a:pt x="0" y="0"/>
                    </a:moveTo>
                    <a:cubicBezTo>
                      <a:pt x="122" y="608"/>
                      <a:pt x="122" y="1246"/>
                      <a:pt x="122" y="1884"/>
                    </a:cubicBezTo>
                    <a:lnTo>
                      <a:pt x="122" y="2401"/>
                    </a:lnTo>
                    <a:lnTo>
                      <a:pt x="122" y="32388"/>
                    </a:lnTo>
                    <a:lnTo>
                      <a:pt x="122" y="33026"/>
                    </a:lnTo>
                    <a:cubicBezTo>
                      <a:pt x="122" y="33665"/>
                      <a:pt x="122" y="34303"/>
                      <a:pt x="0" y="34941"/>
                    </a:cubicBezTo>
                    <a:lnTo>
                      <a:pt x="1033" y="34941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7"/>
              <p:cNvSpPr/>
              <p:nvPr/>
            </p:nvSpPr>
            <p:spPr>
              <a:xfrm>
                <a:off x="976975" y="2216950"/>
                <a:ext cx="84658" cy="63443"/>
              </a:xfrm>
              <a:custGeom>
                <a:rect b="b" l="l" r="r" t="t"/>
                <a:pathLst>
                  <a:path extrusionOk="0" h="4076" w="5439">
                    <a:moveTo>
                      <a:pt x="2182" y="1"/>
                    </a:moveTo>
                    <a:cubicBezTo>
                      <a:pt x="794" y="1"/>
                      <a:pt x="0" y="86"/>
                      <a:pt x="0" y="1158"/>
                    </a:cubicBezTo>
                    <a:lnTo>
                      <a:pt x="0" y="4075"/>
                    </a:lnTo>
                    <a:lnTo>
                      <a:pt x="5439" y="4075"/>
                    </a:lnTo>
                    <a:lnTo>
                      <a:pt x="5439" y="4"/>
                    </a:lnTo>
                    <a:lnTo>
                      <a:pt x="3039" y="4"/>
                    </a:lnTo>
                    <a:cubicBezTo>
                      <a:pt x="2732" y="4"/>
                      <a:pt x="2446" y="1"/>
                      <a:pt x="2182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>
                <a:off x="976975" y="2775033"/>
                <a:ext cx="86557" cy="61061"/>
              </a:xfrm>
              <a:custGeom>
                <a:rect b="b" l="l" r="r" t="t"/>
                <a:pathLst>
                  <a:path extrusionOk="0" h="3923" w="5561">
                    <a:moveTo>
                      <a:pt x="0" y="0"/>
                    </a:moveTo>
                    <a:lnTo>
                      <a:pt x="0" y="2765"/>
                    </a:lnTo>
                    <a:cubicBezTo>
                      <a:pt x="0" y="3837"/>
                      <a:pt x="794" y="3923"/>
                      <a:pt x="2182" y="3923"/>
                    </a:cubicBezTo>
                    <a:cubicBezTo>
                      <a:pt x="2446" y="3923"/>
                      <a:pt x="2732" y="3920"/>
                      <a:pt x="3039" y="3920"/>
                    </a:cubicBezTo>
                    <a:lnTo>
                      <a:pt x="5561" y="3920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>
                <a:off x="976975" y="2765103"/>
                <a:ext cx="86557" cy="62960"/>
              </a:xfrm>
              <a:custGeom>
                <a:rect b="b" l="l" r="r" t="t"/>
                <a:pathLst>
                  <a:path extrusionOk="0" h="4045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3959"/>
                      <a:pt x="788" y="4045"/>
                      <a:pt x="2166" y="4045"/>
                    </a:cubicBezTo>
                    <a:cubicBezTo>
                      <a:pt x="2435" y="4045"/>
                      <a:pt x="2726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>
                <a:off x="976975" y="2223145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1"/>
                    </a:moveTo>
                    <a:cubicBezTo>
                      <a:pt x="1125" y="1"/>
                      <a:pt x="0" y="1"/>
                      <a:pt x="0" y="1125"/>
                    </a:cubicBezTo>
                    <a:lnTo>
                      <a:pt x="0" y="4042"/>
                    </a:lnTo>
                    <a:lnTo>
                      <a:pt x="5439" y="4042"/>
                    </a:lnTo>
                    <a:lnTo>
                      <a:pt x="5439" y="1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1014324" y="2157875"/>
                <a:ext cx="3061392" cy="719321"/>
              </a:xfrm>
              <a:custGeom>
                <a:rect b="b" l="l" r="r" t="t"/>
                <a:pathLst>
                  <a:path extrusionOk="0" h="46214" w="171147">
                    <a:moveTo>
                      <a:pt x="3677" y="1"/>
                    </a:moveTo>
                    <a:cubicBezTo>
                      <a:pt x="1641" y="1"/>
                      <a:pt x="1" y="1672"/>
                      <a:pt x="1" y="3677"/>
                    </a:cubicBezTo>
                    <a:lnTo>
                      <a:pt x="1" y="38131"/>
                    </a:lnTo>
                    <a:cubicBezTo>
                      <a:pt x="1" y="42689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9"/>
                      <a:pt x="171147" y="38131"/>
                    </a:cubicBezTo>
                    <a:lnTo>
                      <a:pt x="171147" y="8113"/>
                    </a:lnTo>
                    <a:cubicBezTo>
                      <a:pt x="171147" y="3556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1014324" y="2173954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642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1014324" y="2165922"/>
                <a:ext cx="3061392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677"/>
                    </a:cubicBezTo>
                    <a:lnTo>
                      <a:pt x="1" y="38100"/>
                    </a:lnTo>
                    <a:cubicBezTo>
                      <a:pt x="1" y="4265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58"/>
                      <a:pt x="171147" y="38100"/>
                    </a:cubicBezTo>
                    <a:lnTo>
                      <a:pt x="171147" y="8113"/>
                    </a:lnTo>
                    <a:cubicBezTo>
                      <a:pt x="171147" y="3555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976975" y="2233075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976975" y="2248687"/>
                <a:ext cx="472927" cy="571282"/>
              </a:xfrm>
              <a:custGeom>
                <a:rect b="b" l="l" r="r" t="t"/>
                <a:pathLst>
                  <a:path extrusionOk="0" h="36703" w="30384">
                    <a:moveTo>
                      <a:pt x="0" y="0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1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976975" y="2240640"/>
                <a:ext cx="472927" cy="571765"/>
              </a:xfrm>
              <a:custGeom>
                <a:rect b="b" l="l" r="r" t="t"/>
                <a:pathLst>
                  <a:path extrusionOk="0" h="36734" w="30384">
                    <a:moveTo>
                      <a:pt x="0" y="1"/>
                    </a:moveTo>
                    <a:lnTo>
                      <a:pt x="0" y="18382"/>
                    </a:lnTo>
                    <a:lnTo>
                      <a:pt x="0" y="36734"/>
                    </a:lnTo>
                    <a:cubicBezTo>
                      <a:pt x="0" y="36734"/>
                      <a:pt x="122" y="35853"/>
                      <a:pt x="1520" y="35853"/>
                    </a:cubicBezTo>
                    <a:lnTo>
                      <a:pt x="30383" y="35853"/>
                    </a:lnTo>
                    <a:lnTo>
                      <a:pt x="30383" y="912"/>
                    </a:lnTo>
                    <a:lnTo>
                      <a:pt x="1520" y="912"/>
                    </a:lnTo>
                    <a:cubicBezTo>
                      <a:pt x="122" y="912"/>
                      <a:pt x="0" y="153"/>
                      <a:pt x="0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1449886" y="2215113"/>
                <a:ext cx="33589" cy="622833"/>
              </a:xfrm>
              <a:custGeom>
                <a:rect b="b" l="l" r="r" t="t"/>
                <a:pathLst>
                  <a:path extrusionOk="0" h="40015" w="2158">
                    <a:moveTo>
                      <a:pt x="0" y="0"/>
                    </a:moveTo>
                    <a:lnTo>
                      <a:pt x="0" y="40014"/>
                    </a:lnTo>
                    <a:cubicBezTo>
                      <a:pt x="0" y="40014"/>
                      <a:pt x="2157" y="25704"/>
                      <a:pt x="0" y="0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1644713" y="2246788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20"/>
                    </a:lnTo>
                    <a:lnTo>
                      <a:pt x="20145" y="34820"/>
                    </a:lnTo>
                    <a:cubicBezTo>
                      <a:pt x="23304" y="34820"/>
                      <a:pt x="25978" y="32267"/>
                      <a:pt x="25978" y="28986"/>
                    </a:cubicBezTo>
                    <a:lnTo>
                      <a:pt x="25978" y="5682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1644713" y="2260501"/>
                <a:ext cx="404363" cy="543872"/>
              </a:xfrm>
              <a:custGeom>
                <a:rect b="b" l="l" r="r" t="t"/>
                <a:pathLst>
                  <a:path extrusionOk="0" h="34942" w="25979">
                    <a:moveTo>
                      <a:pt x="1" y="1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8"/>
                      <a:pt x="25978" y="29108"/>
                    </a:cubicBezTo>
                    <a:lnTo>
                      <a:pt x="25978" y="5834"/>
                    </a:lnTo>
                    <a:cubicBezTo>
                      <a:pt x="25978" y="2675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1644713" y="2254835"/>
                <a:ext cx="404363" cy="541491"/>
              </a:xfrm>
              <a:custGeom>
                <a:rect b="b" l="l" r="r" t="t"/>
                <a:pathLst>
                  <a:path extrusionOk="0" h="34789" w="25979">
                    <a:moveTo>
                      <a:pt x="1" y="0"/>
                    </a:moveTo>
                    <a:lnTo>
                      <a:pt x="1" y="34789"/>
                    </a:lnTo>
                    <a:lnTo>
                      <a:pt x="20145" y="34789"/>
                    </a:lnTo>
                    <a:cubicBezTo>
                      <a:pt x="23304" y="34789"/>
                      <a:pt x="25978" y="32267"/>
                      <a:pt x="25978" y="29107"/>
                    </a:cubicBezTo>
                    <a:lnTo>
                      <a:pt x="25978" y="5804"/>
                    </a:lnTo>
                    <a:cubicBezTo>
                      <a:pt x="25978" y="2522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1644713" y="2215113"/>
                <a:ext cx="4280" cy="31690"/>
              </a:xfrm>
              <a:custGeom>
                <a:rect b="b" l="l" r="r" t="t"/>
                <a:pathLst>
                  <a:path extrusionOk="0" h="2036" w="275">
                    <a:moveTo>
                      <a:pt x="1" y="0"/>
                    </a:moveTo>
                    <a:lnTo>
                      <a:pt x="1" y="2036"/>
                    </a:lnTo>
                    <a:lnTo>
                      <a:pt x="274" y="2036"/>
                    </a:lnTo>
                    <a:cubicBezTo>
                      <a:pt x="153" y="1398"/>
                      <a:pt x="153" y="638"/>
                      <a:pt x="1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1644713" y="2804358"/>
                <a:ext cx="4280" cy="33589"/>
              </a:xfrm>
              <a:custGeom>
                <a:rect b="b" l="l" r="r" t="t"/>
                <a:pathLst>
                  <a:path extrusionOk="0" h="2158" w="275">
                    <a:moveTo>
                      <a:pt x="1" y="0"/>
                    </a:moveTo>
                    <a:lnTo>
                      <a:pt x="1" y="2157"/>
                    </a:lnTo>
                    <a:cubicBezTo>
                      <a:pt x="1" y="2157"/>
                      <a:pt x="153" y="1398"/>
                      <a:pt x="274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1644713" y="2254835"/>
                <a:ext cx="26025" cy="541491"/>
              </a:xfrm>
              <a:custGeom>
                <a:rect b="b" l="l" r="r" t="t"/>
                <a:pathLst>
                  <a:path extrusionOk="0" h="34789" w="1672">
                    <a:moveTo>
                      <a:pt x="1" y="0"/>
                    </a:moveTo>
                    <a:lnTo>
                      <a:pt x="1" y="34789"/>
                    </a:lnTo>
                    <a:lnTo>
                      <a:pt x="396" y="34789"/>
                    </a:lnTo>
                    <a:cubicBezTo>
                      <a:pt x="912" y="29867"/>
                      <a:pt x="1672" y="17835"/>
                      <a:pt x="274" y="0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27"/>
            <p:cNvGrpSpPr/>
            <p:nvPr/>
          </p:nvGrpSpPr>
          <p:grpSpPr>
            <a:xfrm>
              <a:off x="2200395" y="2217357"/>
              <a:ext cx="1796177" cy="636350"/>
              <a:chOff x="5222700" y="3458275"/>
              <a:chExt cx="3210900" cy="636350"/>
            </a:xfrm>
          </p:grpSpPr>
          <p:sp>
            <p:nvSpPr>
              <p:cNvPr id="1010" name="Google Shape;1010;p27"/>
              <p:cNvSpPr txBox="1"/>
              <p:nvPr/>
            </p:nvSpPr>
            <p:spPr>
              <a:xfrm>
                <a:off x="5222700" y="37289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 has life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11" name="Google Shape;1011;p27"/>
              <p:cNvSpPr txBox="1"/>
              <p:nvPr/>
            </p:nvSpPr>
            <p:spPr>
              <a:xfrm>
                <a:off x="5222700" y="34582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12" name="Google Shape;1012;p27"/>
            <p:cNvGrpSpPr/>
            <p:nvPr/>
          </p:nvGrpSpPr>
          <p:grpSpPr>
            <a:xfrm>
              <a:off x="1215666" y="2450319"/>
              <a:ext cx="151868" cy="152396"/>
              <a:chOff x="2878589" y="4081481"/>
              <a:chExt cx="64321" cy="64544"/>
            </a:xfrm>
          </p:grpSpPr>
          <p:sp>
            <p:nvSpPr>
              <p:cNvPr id="1013" name="Google Shape;1013;p27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5" name="Google Shape;1015;p27"/>
          <p:cNvGrpSpPr/>
          <p:nvPr/>
        </p:nvGrpSpPr>
        <p:grpSpPr>
          <a:xfrm>
            <a:off x="4865136" y="2159938"/>
            <a:ext cx="3223727" cy="737283"/>
            <a:chOff x="4865136" y="2157875"/>
            <a:chExt cx="3223727" cy="737283"/>
          </a:xfrm>
        </p:grpSpPr>
        <p:grpSp>
          <p:nvGrpSpPr>
            <p:cNvPr id="1016" name="Google Shape;1016;p27"/>
            <p:cNvGrpSpPr/>
            <p:nvPr/>
          </p:nvGrpSpPr>
          <p:grpSpPr>
            <a:xfrm>
              <a:off x="4865136" y="2157875"/>
              <a:ext cx="3223727" cy="737283"/>
              <a:chOff x="4786975" y="2157875"/>
              <a:chExt cx="3223727" cy="737283"/>
            </a:xfrm>
          </p:grpSpPr>
          <p:sp>
            <p:nvSpPr>
              <p:cNvPr id="1017" name="Google Shape;1017;p27"/>
              <p:cNvSpPr/>
              <p:nvPr/>
            </p:nvSpPr>
            <p:spPr>
              <a:xfrm>
                <a:off x="7546020" y="2246784"/>
                <a:ext cx="464681" cy="543872"/>
              </a:xfrm>
              <a:custGeom>
                <a:rect b="b" l="l" r="r" t="t"/>
                <a:pathLst>
                  <a:path extrusionOk="0" h="34942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784"/>
                      <a:pt x="25978" y="30262"/>
                    </a:cubicBezTo>
                    <a:lnTo>
                      <a:pt x="25978" y="4680"/>
                    </a:lnTo>
                    <a:cubicBezTo>
                      <a:pt x="25978" y="2037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FB0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7"/>
              <p:cNvSpPr/>
              <p:nvPr/>
            </p:nvSpPr>
            <p:spPr>
              <a:xfrm>
                <a:off x="7546020" y="2262396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>
                <a:off x="7546020" y="2254832"/>
                <a:ext cx="464681" cy="543857"/>
              </a:xfrm>
              <a:custGeom>
                <a:rect b="b" l="l" r="r" t="t"/>
                <a:pathLst>
                  <a:path extrusionOk="0" h="34941" w="25978">
                    <a:moveTo>
                      <a:pt x="0" y="0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783"/>
                      <a:pt x="25978" y="30231"/>
                    </a:cubicBezTo>
                    <a:lnTo>
                      <a:pt x="25978" y="4679"/>
                    </a:lnTo>
                    <a:cubicBezTo>
                      <a:pt x="25978" y="2127"/>
                      <a:pt x="23942" y="0"/>
                      <a:pt x="21268" y="0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>
                <a:off x="7484436" y="2246788"/>
                <a:ext cx="17993" cy="16"/>
              </a:xfrm>
              <a:custGeom>
                <a:rect b="b" l="l" r="r" t="t"/>
                <a:pathLst>
                  <a:path extrusionOk="0" h="1" w="1156">
                    <a:moveTo>
                      <a:pt x="1155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>
                <a:off x="7484436" y="2246788"/>
                <a:ext cx="17993" cy="8063"/>
              </a:xfrm>
              <a:custGeom>
                <a:rect b="b" l="l" r="r" t="t"/>
                <a:pathLst>
                  <a:path extrusionOk="0" h="518" w="1156">
                    <a:moveTo>
                      <a:pt x="1" y="1"/>
                    </a:moveTo>
                    <a:cubicBezTo>
                      <a:pt x="1" y="244"/>
                      <a:pt x="1" y="365"/>
                      <a:pt x="122" y="517"/>
                    </a:cubicBezTo>
                    <a:lnTo>
                      <a:pt x="1155" y="51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90B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7484436" y="2798676"/>
                <a:ext cx="17993" cy="5697"/>
              </a:xfrm>
              <a:custGeom>
                <a:rect b="b" l="l" r="r" t="t"/>
                <a:pathLst>
                  <a:path extrusionOk="0" h="366" w="1156">
                    <a:moveTo>
                      <a:pt x="122" y="1"/>
                    </a:moveTo>
                    <a:cubicBezTo>
                      <a:pt x="1" y="122"/>
                      <a:pt x="1" y="244"/>
                      <a:pt x="1" y="365"/>
                    </a:cubicBezTo>
                    <a:lnTo>
                      <a:pt x="1155" y="365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5883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7883520" y="2254832"/>
                <a:ext cx="18496" cy="543857"/>
              </a:xfrm>
              <a:custGeom>
                <a:rect b="b" l="l" r="r" t="t"/>
                <a:pathLst>
                  <a:path extrusionOk="0" h="34941" w="1034">
                    <a:moveTo>
                      <a:pt x="0" y="0"/>
                    </a:moveTo>
                    <a:cubicBezTo>
                      <a:pt x="122" y="608"/>
                      <a:pt x="122" y="1246"/>
                      <a:pt x="122" y="1884"/>
                    </a:cubicBezTo>
                    <a:lnTo>
                      <a:pt x="122" y="2401"/>
                    </a:lnTo>
                    <a:lnTo>
                      <a:pt x="122" y="32388"/>
                    </a:lnTo>
                    <a:lnTo>
                      <a:pt x="122" y="33026"/>
                    </a:lnTo>
                    <a:cubicBezTo>
                      <a:pt x="122" y="33665"/>
                      <a:pt x="122" y="34303"/>
                      <a:pt x="0" y="34941"/>
                    </a:cubicBezTo>
                    <a:lnTo>
                      <a:pt x="1033" y="34941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>
                <a:off x="4786975" y="2216950"/>
                <a:ext cx="84658" cy="63443"/>
              </a:xfrm>
              <a:custGeom>
                <a:rect b="b" l="l" r="r" t="t"/>
                <a:pathLst>
                  <a:path extrusionOk="0" h="4076" w="5439">
                    <a:moveTo>
                      <a:pt x="2182" y="1"/>
                    </a:moveTo>
                    <a:cubicBezTo>
                      <a:pt x="794" y="1"/>
                      <a:pt x="0" y="86"/>
                      <a:pt x="0" y="1158"/>
                    </a:cubicBezTo>
                    <a:lnTo>
                      <a:pt x="0" y="4075"/>
                    </a:lnTo>
                    <a:lnTo>
                      <a:pt x="5439" y="4075"/>
                    </a:lnTo>
                    <a:lnTo>
                      <a:pt x="5439" y="4"/>
                    </a:lnTo>
                    <a:lnTo>
                      <a:pt x="3039" y="4"/>
                    </a:lnTo>
                    <a:cubicBezTo>
                      <a:pt x="2732" y="4"/>
                      <a:pt x="2446" y="1"/>
                      <a:pt x="2182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4786975" y="2775033"/>
                <a:ext cx="86557" cy="61061"/>
              </a:xfrm>
              <a:custGeom>
                <a:rect b="b" l="l" r="r" t="t"/>
                <a:pathLst>
                  <a:path extrusionOk="0" h="3923" w="5561">
                    <a:moveTo>
                      <a:pt x="0" y="0"/>
                    </a:moveTo>
                    <a:lnTo>
                      <a:pt x="0" y="2765"/>
                    </a:lnTo>
                    <a:cubicBezTo>
                      <a:pt x="0" y="3837"/>
                      <a:pt x="794" y="3923"/>
                      <a:pt x="2182" y="3923"/>
                    </a:cubicBezTo>
                    <a:cubicBezTo>
                      <a:pt x="2446" y="3923"/>
                      <a:pt x="2732" y="3920"/>
                      <a:pt x="3039" y="3920"/>
                    </a:cubicBezTo>
                    <a:lnTo>
                      <a:pt x="5561" y="3920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4786975" y="2765103"/>
                <a:ext cx="86557" cy="62960"/>
              </a:xfrm>
              <a:custGeom>
                <a:rect b="b" l="l" r="r" t="t"/>
                <a:pathLst>
                  <a:path extrusionOk="0" h="4045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3959"/>
                      <a:pt x="788" y="4045"/>
                      <a:pt x="2166" y="4045"/>
                    </a:cubicBezTo>
                    <a:cubicBezTo>
                      <a:pt x="2435" y="4045"/>
                      <a:pt x="2726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4786975" y="2223145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1"/>
                    </a:moveTo>
                    <a:cubicBezTo>
                      <a:pt x="1125" y="1"/>
                      <a:pt x="0" y="1"/>
                      <a:pt x="0" y="1125"/>
                    </a:cubicBezTo>
                    <a:lnTo>
                      <a:pt x="0" y="4042"/>
                    </a:lnTo>
                    <a:lnTo>
                      <a:pt x="5439" y="4042"/>
                    </a:lnTo>
                    <a:lnTo>
                      <a:pt x="5439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4824324" y="2157875"/>
                <a:ext cx="3061392" cy="719321"/>
              </a:xfrm>
              <a:custGeom>
                <a:rect b="b" l="l" r="r" t="t"/>
                <a:pathLst>
                  <a:path extrusionOk="0" h="46214" w="171147">
                    <a:moveTo>
                      <a:pt x="3677" y="1"/>
                    </a:moveTo>
                    <a:cubicBezTo>
                      <a:pt x="1641" y="1"/>
                      <a:pt x="1" y="1672"/>
                      <a:pt x="1" y="3677"/>
                    </a:cubicBezTo>
                    <a:lnTo>
                      <a:pt x="1" y="38131"/>
                    </a:lnTo>
                    <a:cubicBezTo>
                      <a:pt x="1" y="42689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9"/>
                      <a:pt x="171147" y="38131"/>
                    </a:cubicBezTo>
                    <a:lnTo>
                      <a:pt x="171147" y="8113"/>
                    </a:lnTo>
                    <a:cubicBezTo>
                      <a:pt x="171147" y="3556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4824324" y="2173954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642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4824324" y="2165922"/>
                <a:ext cx="3061392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677"/>
                    </a:cubicBezTo>
                    <a:lnTo>
                      <a:pt x="1" y="38100"/>
                    </a:lnTo>
                    <a:cubicBezTo>
                      <a:pt x="1" y="4265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58"/>
                      <a:pt x="171147" y="38100"/>
                    </a:cubicBezTo>
                    <a:lnTo>
                      <a:pt x="171147" y="8113"/>
                    </a:lnTo>
                    <a:cubicBezTo>
                      <a:pt x="171147" y="3555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4786975" y="2233075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4786975" y="2248687"/>
                <a:ext cx="472927" cy="571282"/>
              </a:xfrm>
              <a:custGeom>
                <a:rect b="b" l="l" r="r" t="t"/>
                <a:pathLst>
                  <a:path extrusionOk="0" h="36703" w="30384">
                    <a:moveTo>
                      <a:pt x="0" y="0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1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4786975" y="2240640"/>
                <a:ext cx="472927" cy="571765"/>
              </a:xfrm>
              <a:custGeom>
                <a:rect b="b" l="l" r="r" t="t"/>
                <a:pathLst>
                  <a:path extrusionOk="0" h="36734" w="30384">
                    <a:moveTo>
                      <a:pt x="0" y="1"/>
                    </a:moveTo>
                    <a:lnTo>
                      <a:pt x="0" y="18382"/>
                    </a:lnTo>
                    <a:lnTo>
                      <a:pt x="0" y="36734"/>
                    </a:lnTo>
                    <a:cubicBezTo>
                      <a:pt x="0" y="36734"/>
                      <a:pt x="122" y="35853"/>
                      <a:pt x="1520" y="35853"/>
                    </a:cubicBezTo>
                    <a:lnTo>
                      <a:pt x="30383" y="35853"/>
                    </a:lnTo>
                    <a:lnTo>
                      <a:pt x="30383" y="912"/>
                    </a:lnTo>
                    <a:lnTo>
                      <a:pt x="1520" y="912"/>
                    </a:lnTo>
                    <a:cubicBezTo>
                      <a:pt x="122" y="912"/>
                      <a:pt x="0" y="153"/>
                      <a:pt x="0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5259886" y="2215113"/>
                <a:ext cx="33589" cy="622833"/>
              </a:xfrm>
              <a:custGeom>
                <a:rect b="b" l="l" r="r" t="t"/>
                <a:pathLst>
                  <a:path extrusionOk="0" h="40015" w="2158">
                    <a:moveTo>
                      <a:pt x="0" y="0"/>
                    </a:moveTo>
                    <a:lnTo>
                      <a:pt x="0" y="40014"/>
                    </a:lnTo>
                    <a:cubicBezTo>
                      <a:pt x="0" y="40014"/>
                      <a:pt x="2157" y="25704"/>
                      <a:pt x="0" y="0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5454713" y="2246788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20"/>
                    </a:lnTo>
                    <a:lnTo>
                      <a:pt x="20145" y="34820"/>
                    </a:lnTo>
                    <a:cubicBezTo>
                      <a:pt x="23304" y="34820"/>
                      <a:pt x="25978" y="32267"/>
                      <a:pt x="25978" y="28986"/>
                    </a:cubicBezTo>
                    <a:lnTo>
                      <a:pt x="25978" y="5682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FFB0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7"/>
              <p:cNvSpPr/>
              <p:nvPr/>
            </p:nvSpPr>
            <p:spPr>
              <a:xfrm>
                <a:off x="5454713" y="2260501"/>
                <a:ext cx="404363" cy="543872"/>
              </a:xfrm>
              <a:custGeom>
                <a:rect b="b" l="l" r="r" t="t"/>
                <a:pathLst>
                  <a:path extrusionOk="0" h="34942" w="25979">
                    <a:moveTo>
                      <a:pt x="1" y="1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8"/>
                      <a:pt x="25978" y="29108"/>
                    </a:cubicBezTo>
                    <a:lnTo>
                      <a:pt x="25978" y="5834"/>
                    </a:lnTo>
                    <a:cubicBezTo>
                      <a:pt x="25978" y="2675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7"/>
              <p:cNvSpPr/>
              <p:nvPr/>
            </p:nvSpPr>
            <p:spPr>
              <a:xfrm>
                <a:off x="5454713" y="2254835"/>
                <a:ext cx="404363" cy="541491"/>
              </a:xfrm>
              <a:custGeom>
                <a:rect b="b" l="l" r="r" t="t"/>
                <a:pathLst>
                  <a:path extrusionOk="0" h="34789" w="25979">
                    <a:moveTo>
                      <a:pt x="1" y="0"/>
                    </a:moveTo>
                    <a:lnTo>
                      <a:pt x="1" y="34789"/>
                    </a:lnTo>
                    <a:lnTo>
                      <a:pt x="20145" y="34789"/>
                    </a:lnTo>
                    <a:cubicBezTo>
                      <a:pt x="23304" y="34789"/>
                      <a:pt x="25978" y="32267"/>
                      <a:pt x="25978" y="29107"/>
                    </a:cubicBezTo>
                    <a:lnTo>
                      <a:pt x="25978" y="5804"/>
                    </a:lnTo>
                    <a:cubicBezTo>
                      <a:pt x="25978" y="2522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7"/>
              <p:cNvSpPr/>
              <p:nvPr/>
            </p:nvSpPr>
            <p:spPr>
              <a:xfrm>
                <a:off x="5454713" y="2215113"/>
                <a:ext cx="4280" cy="31690"/>
              </a:xfrm>
              <a:custGeom>
                <a:rect b="b" l="l" r="r" t="t"/>
                <a:pathLst>
                  <a:path extrusionOk="0" h="2036" w="275">
                    <a:moveTo>
                      <a:pt x="1" y="0"/>
                    </a:moveTo>
                    <a:lnTo>
                      <a:pt x="1" y="2036"/>
                    </a:lnTo>
                    <a:lnTo>
                      <a:pt x="274" y="2036"/>
                    </a:lnTo>
                    <a:cubicBezTo>
                      <a:pt x="153" y="1398"/>
                      <a:pt x="153" y="638"/>
                      <a:pt x="1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5454713" y="2246788"/>
                <a:ext cx="4280" cy="8063"/>
              </a:xfrm>
              <a:custGeom>
                <a:rect b="b" l="l" r="r" t="t"/>
                <a:pathLst>
                  <a:path extrusionOk="0" h="518" w="275">
                    <a:moveTo>
                      <a:pt x="1" y="1"/>
                    </a:moveTo>
                    <a:lnTo>
                      <a:pt x="1" y="517"/>
                    </a:lnTo>
                    <a:lnTo>
                      <a:pt x="274" y="517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90B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7"/>
              <p:cNvSpPr/>
              <p:nvPr/>
            </p:nvSpPr>
            <p:spPr>
              <a:xfrm>
                <a:off x="5454713" y="2804357"/>
                <a:ext cx="4280" cy="33589"/>
              </a:xfrm>
              <a:custGeom>
                <a:rect b="b" l="l" r="r" t="t"/>
                <a:pathLst>
                  <a:path extrusionOk="0" h="2158" w="275">
                    <a:moveTo>
                      <a:pt x="1" y="0"/>
                    </a:moveTo>
                    <a:lnTo>
                      <a:pt x="1" y="2157"/>
                    </a:lnTo>
                    <a:cubicBezTo>
                      <a:pt x="1" y="2157"/>
                      <a:pt x="153" y="1398"/>
                      <a:pt x="274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5454713" y="2796310"/>
                <a:ext cx="6164" cy="8063"/>
              </a:xfrm>
              <a:custGeom>
                <a:rect b="b" l="l" r="r" t="t"/>
                <a:pathLst>
                  <a:path extrusionOk="0" h="518" w="396">
                    <a:moveTo>
                      <a:pt x="1" y="1"/>
                    </a:moveTo>
                    <a:lnTo>
                      <a:pt x="1" y="517"/>
                    </a:lnTo>
                    <a:lnTo>
                      <a:pt x="274" y="517"/>
                    </a:lnTo>
                    <a:cubicBezTo>
                      <a:pt x="396" y="396"/>
                      <a:pt x="396" y="153"/>
                      <a:pt x="396" y="1"/>
                    </a:cubicBezTo>
                    <a:close/>
                  </a:path>
                </a:pathLst>
              </a:custGeom>
              <a:solidFill>
                <a:srgbClr val="5883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7"/>
              <p:cNvSpPr/>
              <p:nvPr/>
            </p:nvSpPr>
            <p:spPr>
              <a:xfrm>
                <a:off x="5454713" y="2254835"/>
                <a:ext cx="26025" cy="541491"/>
              </a:xfrm>
              <a:custGeom>
                <a:rect b="b" l="l" r="r" t="t"/>
                <a:pathLst>
                  <a:path extrusionOk="0" h="34789" w="1672">
                    <a:moveTo>
                      <a:pt x="1" y="0"/>
                    </a:moveTo>
                    <a:lnTo>
                      <a:pt x="1" y="34789"/>
                    </a:lnTo>
                    <a:lnTo>
                      <a:pt x="396" y="34789"/>
                    </a:lnTo>
                    <a:cubicBezTo>
                      <a:pt x="912" y="29867"/>
                      <a:pt x="1672" y="17835"/>
                      <a:pt x="274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3" name="Google Shape;1043;p27"/>
            <p:cNvGrpSpPr/>
            <p:nvPr/>
          </p:nvGrpSpPr>
          <p:grpSpPr>
            <a:xfrm>
              <a:off x="6010395" y="2217357"/>
              <a:ext cx="1796177" cy="636350"/>
              <a:chOff x="5222700" y="3458275"/>
              <a:chExt cx="3210900" cy="636350"/>
            </a:xfrm>
          </p:grpSpPr>
          <p:sp>
            <p:nvSpPr>
              <p:cNvPr id="1044" name="Google Shape;1044;p27"/>
              <p:cNvSpPr txBox="1"/>
              <p:nvPr/>
            </p:nvSpPr>
            <p:spPr>
              <a:xfrm>
                <a:off x="5222700" y="37289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very cold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45" name="Google Shape;1045;p27"/>
              <p:cNvSpPr txBox="1"/>
              <p:nvPr/>
            </p:nvSpPr>
            <p:spPr>
              <a:xfrm>
                <a:off x="5222700" y="34582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46" name="Google Shape;1046;p27"/>
            <p:cNvGrpSpPr/>
            <p:nvPr/>
          </p:nvGrpSpPr>
          <p:grpSpPr>
            <a:xfrm>
              <a:off x="5022782" y="2467726"/>
              <a:ext cx="170298" cy="126999"/>
              <a:chOff x="2874730" y="3745828"/>
              <a:chExt cx="72126" cy="53788"/>
            </a:xfrm>
          </p:grpSpPr>
          <p:sp>
            <p:nvSpPr>
              <p:cNvPr id="1047" name="Google Shape;1047;p27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9" name="Google Shape;1049;p27"/>
          <p:cNvGrpSpPr/>
          <p:nvPr/>
        </p:nvGrpSpPr>
        <p:grpSpPr>
          <a:xfrm>
            <a:off x="4865136" y="2995734"/>
            <a:ext cx="3223727" cy="736794"/>
            <a:chOff x="4865136" y="2993519"/>
            <a:chExt cx="3223727" cy="736794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865136" y="2993519"/>
              <a:ext cx="3223727" cy="736794"/>
              <a:chOff x="4786975" y="2993519"/>
              <a:chExt cx="3223727" cy="736794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7573654" y="3084310"/>
                <a:ext cx="404348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FEF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7597467" y="3098022"/>
                <a:ext cx="404348" cy="543872"/>
              </a:xfrm>
              <a:custGeom>
                <a:rect b="b" l="l" r="r" t="t"/>
                <a:pathLst>
                  <a:path extrusionOk="0" h="34942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905"/>
                      <a:pt x="25978" y="30262"/>
                    </a:cubicBezTo>
                    <a:lnTo>
                      <a:pt x="25978" y="4680"/>
                    </a:lnTo>
                    <a:cubicBezTo>
                      <a:pt x="25978" y="2158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7546020" y="3091873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20"/>
                    </a:lnTo>
                    <a:lnTo>
                      <a:pt x="21268" y="34820"/>
                    </a:lnTo>
                    <a:cubicBezTo>
                      <a:pt x="23942" y="34820"/>
                      <a:pt x="25978" y="32814"/>
                      <a:pt x="25978" y="30262"/>
                    </a:cubicBezTo>
                    <a:lnTo>
                      <a:pt x="25978" y="4558"/>
                    </a:lnTo>
                    <a:cubicBezTo>
                      <a:pt x="25978" y="2037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BDF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7484436" y="3084310"/>
                <a:ext cx="17993" cy="7580"/>
              </a:xfrm>
              <a:custGeom>
                <a:rect b="b" l="l" r="r" t="t"/>
                <a:pathLst>
                  <a:path extrusionOk="0" h="487" w="1156">
                    <a:moveTo>
                      <a:pt x="1" y="1"/>
                    </a:moveTo>
                    <a:cubicBezTo>
                      <a:pt x="1" y="122"/>
                      <a:pt x="1" y="365"/>
                      <a:pt x="122" y="487"/>
                    </a:cubicBezTo>
                    <a:lnTo>
                      <a:pt x="1155" y="48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659F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7864954" y="3091874"/>
                <a:ext cx="16094" cy="541973"/>
              </a:xfrm>
              <a:custGeom>
                <a:rect b="b" l="l" r="r" t="t"/>
                <a:pathLst>
                  <a:path extrusionOk="0" h="34820" w="1034">
                    <a:moveTo>
                      <a:pt x="0" y="1"/>
                    </a:moveTo>
                    <a:cubicBezTo>
                      <a:pt x="122" y="639"/>
                      <a:pt x="122" y="1155"/>
                      <a:pt x="122" y="1793"/>
                    </a:cubicBezTo>
                    <a:lnTo>
                      <a:pt x="122" y="2280"/>
                    </a:lnTo>
                    <a:lnTo>
                      <a:pt x="122" y="32419"/>
                    </a:lnTo>
                    <a:lnTo>
                      <a:pt x="122" y="32936"/>
                    </a:lnTo>
                    <a:cubicBezTo>
                      <a:pt x="122" y="33695"/>
                      <a:pt x="122" y="34333"/>
                      <a:pt x="0" y="34820"/>
                    </a:cubicBezTo>
                    <a:lnTo>
                      <a:pt x="1033" y="3482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4786975" y="3052635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0"/>
                    </a:moveTo>
                    <a:cubicBezTo>
                      <a:pt x="1125" y="0"/>
                      <a:pt x="0" y="0"/>
                      <a:pt x="0" y="1155"/>
                    </a:cubicBezTo>
                    <a:lnTo>
                      <a:pt x="0" y="4041"/>
                    </a:lnTo>
                    <a:lnTo>
                      <a:pt x="5439" y="4041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4786975" y="3610189"/>
                <a:ext cx="86557" cy="63381"/>
              </a:xfrm>
              <a:custGeom>
                <a:rect b="b" l="l" r="r" t="t"/>
                <a:pathLst>
                  <a:path extrusionOk="0" h="407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72"/>
                      <a:pt x="1125" y="4072"/>
                      <a:pt x="3039" y="4072"/>
                    </a:cubicBezTo>
                    <a:lnTo>
                      <a:pt x="5561" y="4072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4786975" y="3602624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0"/>
                    </a:moveTo>
                    <a:lnTo>
                      <a:pt x="0" y="2887"/>
                    </a:lnTo>
                    <a:cubicBezTo>
                      <a:pt x="0" y="4041"/>
                      <a:pt x="1125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7"/>
              <p:cNvSpPr/>
              <p:nvPr/>
            </p:nvSpPr>
            <p:spPr>
              <a:xfrm>
                <a:off x="4786975" y="3060604"/>
                <a:ext cx="84658" cy="61093"/>
              </a:xfrm>
              <a:custGeom>
                <a:rect b="b" l="l" r="r" t="t"/>
                <a:pathLst>
                  <a:path extrusionOk="0" h="3925" w="5439">
                    <a:moveTo>
                      <a:pt x="2095" y="1"/>
                    </a:moveTo>
                    <a:cubicBezTo>
                      <a:pt x="760" y="1"/>
                      <a:pt x="0" y="83"/>
                      <a:pt x="0" y="1007"/>
                    </a:cubicBezTo>
                    <a:lnTo>
                      <a:pt x="0" y="3924"/>
                    </a:lnTo>
                    <a:lnTo>
                      <a:pt x="5439" y="3924"/>
                    </a:lnTo>
                    <a:lnTo>
                      <a:pt x="5439" y="5"/>
                    </a:lnTo>
                    <a:lnTo>
                      <a:pt x="3039" y="5"/>
                    </a:lnTo>
                    <a:cubicBezTo>
                      <a:pt x="2698" y="5"/>
                      <a:pt x="2383" y="1"/>
                      <a:pt x="2095" y="1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7"/>
              <p:cNvSpPr/>
              <p:nvPr/>
            </p:nvSpPr>
            <p:spPr>
              <a:xfrm>
                <a:off x="4824331" y="2993519"/>
                <a:ext cx="2663903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798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2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7"/>
              <p:cNvSpPr/>
              <p:nvPr/>
            </p:nvSpPr>
            <p:spPr>
              <a:xfrm>
                <a:off x="4824325" y="3011475"/>
                <a:ext cx="3041282" cy="718838"/>
              </a:xfrm>
              <a:custGeom>
                <a:rect b="b" l="l" r="r" t="t"/>
                <a:pathLst>
                  <a:path extrusionOk="0" h="46183" w="171147">
                    <a:moveTo>
                      <a:pt x="3677" y="1"/>
                    </a:moveTo>
                    <a:cubicBezTo>
                      <a:pt x="1641" y="1"/>
                      <a:pt x="1" y="1642"/>
                      <a:pt x="1" y="3647"/>
                    </a:cubicBezTo>
                    <a:lnTo>
                      <a:pt x="1" y="38101"/>
                    </a:lnTo>
                    <a:cubicBezTo>
                      <a:pt x="1" y="42658"/>
                      <a:pt x="3677" y="46183"/>
                      <a:pt x="8113" y="46183"/>
                    </a:cubicBezTo>
                    <a:lnTo>
                      <a:pt x="163065" y="46183"/>
                    </a:lnTo>
                    <a:cubicBezTo>
                      <a:pt x="167622" y="46183"/>
                      <a:pt x="171147" y="42658"/>
                      <a:pt x="171147" y="38101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7"/>
              <p:cNvSpPr/>
              <p:nvPr/>
            </p:nvSpPr>
            <p:spPr>
              <a:xfrm>
                <a:off x="4824325" y="3001550"/>
                <a:ext cx="304128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763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7"/>
              <p:cNvSpPr/>
              <p:nvPr/>
            </p:nvSpPr>
            <p:spPr>
              <a:xfrm>
                <a:off x="4786975" y="3068231"/>
                <a:ext cx="472927" cy="573664"/>
              </a:xfrm>
              <a:custGeom>
                <a:rect b="b" l="l" r="r" t="t"/>
                <a:pathLst>
                  <a:path extrusionOk="0" h="36856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4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912"/>
                    </a:lnTo>
                    <a:lnTo>
                      <a:pt x="1520" y="912"/>
                    </a:lnTo>
                    <a:cubicBezTo>
                      <a:pt x="122" y="912"/>
                      <a:pt x="0" y="153"/>
                      <a:pt x="0" y="1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4786975" y="3084310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4786975" y="3078161"/>
                <a:ext cx="472927" cy="571765"/>
              </a:xfrm>
              <a:custGeom>
                <a:rect b="b" l="l" r="r" t="t"/>
                <a:pathLst>
                  <a:path extrusionOk="0" h="3673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34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BDF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7"/>
              <p:cNvSpPr/>
              <p:nvPr/>
            </p:nvSpPr>
            <p:spPr>
              <a:xfrm>
                <a:off x="5259886" y="3050736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4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7"/>
              <p:cNvSpPr/>
              <p:nvPr/>
            </p:nvSpPr>
            <p:spPr>
              <a:xfrm>
                <a:off x="5454713" y="3082426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67"/>
                      <a:pt x="25978" y="29107"/>
                    </a:cubicBezTo>
                    <a:lnTo>
                      <a:pt x="25978" y="5803"/>
                    </a:lnTo>
                    <a:cubicBezTo>
                      <a:pt x="25978" y="264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FFEF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7"/>
              <p:cNvSpPr/>
              <p:nvPr/>
            </p:nvSpPr>
            <p:spPr>
              <a:xfrm>
                <a:off x="5454713" y="3098022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20"/>
                    </a:lnTo>
                    <a:lnTo>
                      <a:pt x="20145" y="34820"/>
                    </a:lnTo>
                    <a:cubicBezTo>
                      <a:pt x="23304" y="34820"/>
                      <a:pt x="25978" y="32267"/>
                      <a:pt x="25978" y="29108"/>
                    </a:cubicBezTo>
                    <a:lnTo>
                      <a:pt x="25978" y="5834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7"/>
              <p:cNvSpPr/>
              <p:nvPr/>
            </p:nvSpPr>
            <p:spPr>
              <a:xfrm>
                <a:off x="5454713" y="3089991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7"/>
                      <a:pt x="25978" y="2913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FBDF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7"/>
              <p:cNvSpPr/>
              <p:nvPr/>
            </p:nvSpPr>
            <p:spPr>
              <a:xfrm>
                <a:off x="5454713" y="3089991"/>
                <a:ext cx="26025" cy="543857"/>
              </a:xfrm>
              <a:custGeom>
                <a:rect b="b" l="l" r="r" t="t"/>
                <a:pathLst>
                  <a:path extrusionOk="0" h="34941" w="1672">
                    <a:moveTo>
                      <a:pt x="1" y="0"/>
                    </a:moveTo>
                    <a:lnTo>
                      <a:pt x="1" y="34941"/>
                    </a:lnTo>
                    <a:lnTo>
                      <a:pt x="396" y="34941"/>
                    </a:lnTo>
                    <a:cubicBezTo>
                      <a:pt x="912" y="29897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F8D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27"/>
            <p:cNvGrpSpPr/>
            <p:nvPr/>
          </p:nvGrpSpPr>
          <p:grpSpPr>
            <a:xfrm>
              <a:off x="6006695" y="3053658"/>
              <a:ext cx="1796177" cy="636350"/>
              <a:chOff x="5216086" y="3258713"/>
              <a:chExt cx="3210900" cy="636350"/>
            </a:xfrm>
          </p:grpSpPr>
          <p:sp>
            <p:nvSpPr>
              <p:cNvPr id="1072" name="Google Shape;1072;p27"/>
              <p:cNvSpPr txBox="1"/>
              <p:nvPr/>
            </p:nvSpPr>
            <p:spPr>
              <a:xfrm>
                <a:off x="5216086" y="35293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73" name="Google Shape;1073;p27"/>
              <p:cNvSpPr txBox="1"/>
              <p:nvPr/>
            </p:nvSpPr>
            <p:spPr>
              <a:xfrm>
                <a:off x="5216086" y="32587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74" name="Google Shape;1074;p27"/>
            <p:cNvGrpSpPr/>
            <p:nvPr/>
          </p:nvGrpSpPr>
          <p:grpSpPr>
            <a:xfrm>
              <a:off x="5031997" y="3288519"/>
              <a:ext cx="151868" cy="152396"/>
              <a:chOff x="2878589" y="4081481"/>
              <a:chExt cx="64321" cy="64544"/>
            </a:xfrm>
          </p:grpSpPr>
          <p:sp>
            <p:nvSpPr>
              <p:cNvPr id="1075" name="Google Shape;1075;p27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7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7" name="Google Shape;1077;p27"/>
          <p:cNvGrpSpPr/>
          <p:nvPr/>
        </p:nvGrpSpPr>
        <p:grpSpPr>
          <a:xfrm>
            <a:off x="4865136" y="1324625"/>
            <a:ext cx="3223728" cy="736800"/>
            <a:chOff x="4865136" y="1324625"/>
            <a:chExt cx="3223728" cy="736800"/>
          </a:xfrm>
        </p:grpSpPr>
        <p:grpSp>
          <p:nvGrpSpPr>
            <p:cNvPr id="1078" name="Google Shape;1078;p27"/>
            <p:cNvGrpSpPr/>
            <p:nvPr/>
          </p:nvGrpSpPr>
          <p:grpSpPr>
            <a:xfrm>
              <a:off x="4865136" y="1324625"/>
              <a:ext cx="3223728" cy="736800"/>
              <a:chOff x="4786975" y="1324625"/>
              <a:chExt cx="3223728" cy="736800"/>
            </a:xfrm>
          </p:grpSpPr>
          <p:sp>
            <p:nvSpPr>
              <p:cNvPr id="1079" name="Google Shape;1079;p27"/>
              <p:cNvSpPr/>
              <p:nvPr/>
            </p:nvSpPr>
            <p:spPr>
              <a:xfrm>
                <a:off x="7546021" y="1415416"/>
                <a:ext cx="464681" cy="541506"/>
              </a:xfrm>
              <a:custGeom>
                <a:rect b="b" l="l" r="r" t="t"/>
                <a:pathLst>
                  <a:path extrusionOk="0" h="34790" w="25978">
                    <a:moveTo>
                      <a:pt x="0" y="1"/>
                    </a:moveTo>
                    <a:lnTo>
                      <a:pt x="0" y="34789"/>
                    </a:lnTo>
                    <a:lnTo>
                      <a:pt x="21268" y="34789"/>
                    </a:lnTo>
                    <a:cubicBezTo>
                      <a:pt x="23942" y="34789"/>
                      <a:pt x="25978" y="32784"/>
                      <a:pt x="25978" y="3023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7546021" y="1431027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7"/>
              <p:cNvSpPr/>
              <p:nvPr/>
            </p:nvSpPr>
            <p:spPr>
              <a:xfrm>
                <a:off x="7546021" y="1422996"/>
                <a:ext cx="464681" cy="541958"/>
              </a:xfrm>
              <a:custGeom>
                <a:rect b="b" l="l" r="r" t="t"/>
                <a:pathLst>
                  <a:path extrusionOk="0" h="34819" w="25978">
                    <a:moveTo>
                      <a:pt x="0" y="0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3"/>
                      <a:pt x="25978" y="30261"/>
                    </a:cubicBezTo>
                    <a:lnTo>
                      <a:pt x="25978" y="4558"/>
                    </a:lnTo>
                    <a:cubicBezTo>
                      <a:pt x="25978" y="2036"/>
                      <a:pt x="23942" y="0"/>
                      <a:pt x="21268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>
                <a:off x="7484436" y="1415415"/>
                <a:ext cx="17993" cy="7596"/>
              </a:xfrm>
              <a:custGeom>
                <a:rect b="b" l="l" r="r" t="t"/>
                <a:pathLst>
                  <a:path extrusionOk="0" h="488" w="1156">
                    <a:moveTo>
                      <a:pt x="1" y="1"/>
                    </a:moveTo>
                    <a:cubicBezTo>
                      <a:pt x="1" y="122"/>
                      <a:pt x="1" y="366"/>
                      <a:pt x="122" y="487"/>
                    </a:cubicBezTo>
                    <a:lnTo>
                      <a:pt x="1155" y="48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D577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7484436" y="1964937"/>
                <a:ext cx="17993" cy="8063"/>
              </a:xfrm>
              <a:custGeom>
                <a:rect b="b" l="l" r="r" t="t"/>
                <a:pathLst>
                  <a:path extrusionOk="0" h="518" w="1156">
                    <a:moveTo>
                      <a:pt x="122" y="1"/>
                    </a:moveTo>
                    <a:cubicBezTo>
                      <a:pt x="1" y="244"/>
                      <a:pt x="1" y="396"/>
                      <a:pt x="1" y="517"/>
                    </a:cubicBezTo>
                    <a:lnTo>
                      <a:pt x="1155" y="51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AB40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7"/>
              <p:cNvSpPr/>
              <p:nvPr/>
            </p:nvSpPr>
            <p:spPr>
              <a:xfrm>
                <a:off x="7883521" y="1422996"/>
                <a:ext cx="18496" cy="541958"/>
              </a:xfrm>
              <a:custGeom>
                <a:rect b="b" l="l" r="r" t="t"/>
                <a:pathLst>
                  <a:path extrusionOk="0" h="34819" w="1034">
                    <a:moveTo>
                      <a:pt x="0" y="0"/>
                    </a:moveTo>
                    <a:cubicBezTo>
                      <a:pt x="122" y="638"/>
                      <a:pt x="122" y="1155"/>
                      <a:pt x="122" y="1793"/>
                    </a:cubicBezTo>
                    <a:lnTo>
                      <a:pt x="122" y="2279"/>
                    </a:lnTo>
                    <a:lnTo>
                      <a:pt x="122" y="32419"/>
                    </a:lnTo>
                    <a:lnTo>
                      <a:pt x="122" y="32935"/>
                    </a:lnTo>
                    <a:cubicBezTo>
                      <a:pt x="122" y="33695"/>
                      <a:pt x="122" y="34302"/>
                      <a:pt x="0" y="34819"/>
                    </a:cubicBezTo>
                    <a:lnTo>
                      <a:pt x="1033" y="34819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4786975" y="1383740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0"/>
                    </a:moveTo>
                    <a:cubicBezTo>
                      <a:pt x="1125" y="0"/>
                      <a:pt x="0" y="0"/>
                      <a:pt x="0" y="1124"/>
                    </a:cubicBezTo>
                    <a:lnTo>
                      <a:pt x="0" y="4041"/>
                    </a:lnTo>
                    <a:lnTo>
                      <a:pt x="5439" y="4041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4786975" y="1941294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1"/>
                    </a:moveTo>
                    <a:lnTo>
                      <a:pt x="0" y="2917"/>
                    </a:lnTo>
                    <a:cubicBezTo>
                      <a:pt x="0" y="4042"/>
                      <a:pt x="1125" y="4042"/>
                      <a:pt x="3039" y="4042"/>
                    </a:cubicBezTo>
                    <a:lnTo>
                      <a:pt x="5561" y="4042"/>
                    </a:lnTo>
                    <a:lnTo>
                      <a:pt x="5561" y="1"/>
                    </a:ln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4786975" y="1933262"/>
                <a:ext cx="86557" cy="63381"/>
              </a:xfrm>
              <a:custGeom>
                <a:rect b="b" l="l" r="r" t="t"/>
                <a:pathLst>
                  <a:path extrusionOk="0" h="407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71"/>
                      <a:pt x="1125" y="4071"/>
                      <a:pt x="3039" y="4071"/>
                    </a:cubicBezTo>
                    <a:lnTo>
                      <a:pt x="5561" y="407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4786975" y="1391694"/>
                <a:ext cx="84658" cy="61108"/>
              </a:xfrm>
              <a:custGeom>
                <a:rect b="b" l="l" r="r" t="t"/>
                <a:pathLst>
                  <a:path extrusionOk="0" h="3926" w="5439">
                    <a:moveTo>
                      <a:pt x="2024" y="0"/>
                    </a:moveTo>
                    <a:cubicBezTo>
                      <a:pt x="734" y="0"/>
                      <a:pt x="0" y="99"/>
                      <a:pt x="0" y="1130"/>
                    </a:cubicBezTo>
                    <a:lnTo>
                      <a:pt x="0" y="3925"/>
                    </a:lnTo>
                    <a:lnTo>
                      <a:pt x="5439" y="3925"/>
                    </a:lnTo>
                    <a:lnTo>
                      <a:pt x="5439" y="6"/>
                    </a:lnTo>
                    <a:lnTo>
                      <a:pt x="3039" y="6"/>
                    </a:lnTo>
                    <a:cubicBezTo>
                      <a:pt x="2671" y="6"/>
                      <a:pt x="2332" y="0"/>
                      <a:pt x="2024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4824325" y="1324625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798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3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4824325" y="1342120"/>
                <a:ext cx="3061392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1"/>
                    </a:moveTo>
                    <a:cubicBezTo>
                      <a:pt x="1641" y="1"/>
                      <a:pt x="1" y="1672"/>
                      <a:pt x="1" y="3677"/>
                    </a:cubicBezTo>
                    <a:lnTo>
                      <a:pt x="1" y="38131"/>
                    </a:lnTo>
                    <a:cubicBezTo>
                      <a:pt x="1" y="4268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8"/>
                      <a:pt x="171147" y="38131"/>
                    </a:cubicBezTo>
                    <a:lnTo>
                      <a:pt x="171147" y="811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4824325" y="1332657"/>
                <a:ext cx="306139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763"/>
                      <a:pt x="1" y="3799"/>
                    </a:cubicBezTo>
                    <a:lnTo>
                      <a:pt x="1" y="38223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3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4786975" y="1399336"/>
                <a:ext cx="472927" cy="573664"/>
              </a:xfrm>
              <a:custGeom>
                <a:rect b="b" l="l" r="r" t="t"/>
                <a:pathLst>
                  <a:path extrusionOk="0" h="36856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4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4786975" y="1415415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4786975" y="1409267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3"/>
                      <a:pt x="0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5259886" y="1381841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5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5454713" y="1413064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97"/>
                      <a:pt x="25978" y="2913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5454713" y="1429143"/>
                <a:ext cx="404363" cy="541958"/>
              </a:xfrm>
              <a:custGeom>
                <a:rect b="b" l="l" r="r" t="t"/>
                <a:pathLst>
                  <a:path extrusionOk="0" h="34819" w="25979">
                    <a:moveTo>
                      <a:pt x="1" y="0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267"/>
                      <a:pt x="25978" y="29107"/>
                    </a:cubicBezTo>
                    <a:lnTo>
                      <a:pt x="25978" y="5803"/>
                    </a:lnTo>
                    <a:cubicBezTo>
                      <a:pt x="25978" y="2643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5454713" y="1422995"/>
                <a:ext cx="404363" cy="541958"/>
              </a:xfrm>
              <a:custGeom>
                <a:rect b="b" l="l" r="r" t="t"/>
                <a:pathLst>
                  <a:path extrusionOk="0" h="34819" w="25979">
                    <a:moveTo>
                      <a:pt x="1" y="0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175"/>
                      <a:pt x="25978" y="28985"/>
                    </a:cubicBezTo>
                    <a:lnTo>
                      <a:pt x="25978" y="5712"/>
                    </a:lnTo>
                    <a:cubicBezTo>
                      <a:pt x="25978" y="2552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5454713" y="1383740"/>
                <a:ext cx="4280" cy="29340"/>
              </a:xfrm>
              <a:custGeom>
                <a:rect b="b" l="l" r="r" t="t"/>
                <a:pathLst>
                  <a:path extrusionOk="0" h="1885" w="275">
                    <a:moveTo>
                      <a:pt x="1" y="0"/>
                    </a:moveTo>
                    <a:lnTo>
                      <a:pt x="1" y="1884"/>
                    </a:lnTo>
                    <a:lnTo>
                      <a:pt x="274" y="1884"/>
                    </a:lnTo>
                    <a:cubicBezTo>
                      <a:pt x="153" y="1276"/>
                      <a:pt x="153" y="638"/>
                      <a:pt x="1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5454713" y="1971085"/>
                <a:ext cx="4280" cy="35488"/>
              </a:xfrm>
              <a:custGeom>
                <a:rect b="b" l="l" r="r" t="t"/>
                <a:pathLst>
                  <a:path extrusionOk="0" h="2280" w="275">
                    <a:moveTo>
                      <a:pt x="1" y="1"/>
                    </a:moveTo>
                    <a:lnTo>
                      <a:pt x="1" y="2279"/>
                    </a:lnTo>
                    <a:cubicBezTo>
                      <a:pt x="1" y="2279"/>
                      <a:pt x="153" y="1520"/>
                      <a:pt x="274" y="1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5454713" y="1422995"/>
                <a:ext cx="26025" cy="541958"/>
              </a:xfrm>
              <a:custGeom>
                <a:rect b="b" l="l" r="r" t="t"/>
                <a:pathLst>
                  <a:path extrusionOk="0" h="34819" w="1672">
                    <a:moveTo>
                      <a:pt x="1" y="0"/>
                    </a:moveTo>
                    <a:lnTo>
                      <a:pt x="1" y="34819"/>
                    </a:lnTo>
                    <a:lnTo>
                      <a:pt x="396" y="34819"/>
                    </a:lnTo>
                    <a:cubicBezTo>
                      <a:pt x="912" y="29745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27"/>
            <p:cNvGrpSpPr/>
            <p:nvPr/>
          </p:nvGrpSpPr>
          <p:grpSpPr>
            <a:xfrm>
              <a:off x="6010395" y="1381516"/>
              <a:ext cx="1796177" cy="636350"/>
              <a:chOff x="5222700" y="3658300"/>
              <a:chExt cx="3210900" cy="636350"/>
            </a:xfrm>
          </p:grpSpPr>
          <p:sp>
            <p:nvSpPr>
              <p:cNvPr id="1103" name="Google Shape;1103;p2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04" name="Google Shape;1104;p2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05" name="Google Shape;1105;p27"/>
            <p:cNvGrpSpPr/>
            <p:nvPr/>
          </p:nvGrpSpPr>
          <p:grpSpPr>
            <a:xfrm>
              <a:off x="5022782" y="1629526"/>
              <a:ext cx="170298" cy="126999"/>
              <a:chOff x="2874730" y="3745828"/>
              <a:chExt cx="72126" cy="53788"/>
            </a:xfrm>
          </p:grpSpPr>
          <p:sp>
            <p:nvSpPr>
              <p:cNvPr id="1106" name="Google Shape;1106;p27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8" name="Google Shape;1108;p27"/>
          <p:cNvGrpSpPr/>
          <p:nvPr/>
        </p:nvGrpSpPr>
        <p:grpSpPr>
          <a:xfrm>
            <a:off x="4865136" y="3831040"/>
            <a:ext cx="3223727" cy="736790"/>
            <a:chOff x="4865136" y="3831040"/>
            <a:chExt cx="3223727" cy="736790"/>
          </a:xfrm>
        </p:grpSpPr>
        <p:grpSp>
          <p:nvGrpSpPr>
            <p:cNvPr id="1109" name="Google Shape;1109;p27"/>
            <p:cNvGrpSpPr/>
            <p:nvPr/>
          </p:nvGrpSpPr>
          <p:grpSpPr>
            <a:xfrm>
              <a:off x="4865136" y="3831040"/>
              <a:ext cx="3223727" cy="736790"/>
              <a:chOff x="4786975" y="3831040"/>
              <a:chExt cx="3223727" cy="736790"/>
            </a:xfrm>
          </p:grpSpPr>
          <p:sp>
            <p:nvSpPr>
              <p:cNvPr id="1110" name="Google Shape;1110;p27"/>
              <p:cNvSpPr/>
              <p:nvPr/>
            </p:nvSpPr>
            <p:spPr>
              <a:xfrm>
                <a:off x="7484436" y="4471353"/>
                <a:ext cx="17993" cy="8047"/>
              </a:xfrm>
              <a:custGeom>
                <a:rect b="b" l="l" r="r" t="t"/>
                <a:pathLst>
                  <a:path extrusionOk="0" h="517" w="1156">
                    <a:moveTo>
                      <a:pt x="122" y="0"/>
                    </a:moveTo>
                    <a:cubicBezTo>
                      <a:pt x="1" y="122"/>
                      <a:pt x="1" y="395"/>
                      <a:pt x="1" y="517"/>
                    </a:cubicBezTo>
                    <a:lnTo>
                      <a:pt x="1155" y="517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5454713" y="4477502"/>
                <a:ext cx="4280" cy="35488"/>
              </a:xfrm>
              <a:custGeom>
                <a:rect b="b" l="l" r="r" t="t"/>
                <a:pathLst>
                  <a:path extrusionOk="0" h="2280" w="275">
                    <a:moveTo>
                      <a:pt x="1" y="0"/>
                    </a:moveTo>
                    <a:lnTo>
                      <a:pt x="1" y="2279"/>
                    </a:lnTo>
                    <a:cubicBezTo>
                      <a:pt x="1" y="2279"/>
                      <a:pt x="153" y="1520"/>
                      <a:pt x="274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7599848" y="3921831"/>
                <a:ext cx="404348" cy="541491"/>
              </a:xfrm>
              <a:custGeom>
                <a:rect b="b" l="l" r="r" t="t"/>
                <a:pathLst>
                  <a:path extrusionOk="0" h="34789" w="25978">
                    <a:moveTo>
                      <a:pt x="0" y="1"/>
                    </a:moveTo>
                    <a:lnTo>
                      <a:pt x="0" y="34789"/>
                    </a:lnTo>
                    <a:lnTo>
                      <a:pt x="21268" y="34789"/>
                    </a:lnTo>
                    <a:cubicBezTo>
                      <a:pt x="23942" y="34789"/>
                      <a:pt x="25978" y="32784"/>
                      <a:pt x="25978" y="3023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48CC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7599848" y="3935544"/>
                <a:ext cx="404348" cy="543857"/>
              </a:xfrm>
              <a:custGeom>
                <a:rect b="b" l="l" r="r" t="t"/>
                <a:pathLst>
                  <a:path extrusionOk="0" h="34941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905"/>
                      <a:pt x="25978" y="30262"/>
                    </a:cubicBezTo>
                    <a:lnTo>
                      <a:pt x="25978" y="4680"/>
                    </a:lnTo>
                    <a:cubicBezTo>
                      <a:pt x="25978" y="2158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7546020" y="3929398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33A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7893529" y="3929396"/>
                <a:ext cx="16094" cy="541973"/>
              </a:xfrm>
              <a:custGeom>
                <a:rect b="b" l="l" r="r" t="t"/>
                <a:pathLst>
                  <a:path extrusionOk="0" h="34820" w="1034">
                    <a:moveTo>
                      <a:pt x="0" y="1"/>
                    </a:moveTo>
                    <a:cubicBezTo>
                      <a:pt x="122" y="517"/>
                      <a:pt x="122" y="1155"/>
                      <a:pt x="122" y="1793"/>
                    </a:cubicBezTo>
                    <a:lnTo>
                      <a:pt x="122" y="2280"/>
                    </a:lnTo>
                    <a:lnTo>
                      <a:pt x="122" y="32419"/>
                    </a:lnTo>
                    <a:lnTo>
                      <a:pt x="122" y="32936"/>
                    </a:lnTo>
                    <a:cubicBezTo>
                      <a:pt x="122" y="33695"/>
                      <a:pt x="122" y="34181"/>
                      <a:pt x="0" y="34819"/>
                    </a:cubicBezTo>
                    <a:lnTo>
                      <a:pt x="1033" y="34819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4786975" y="3890156"/>
                <a:ext cx="84658" cy="62898"/>
              </a:xfrm>
              <a:custGeom>
                <a:rect b="b" l="l" r="r" t="t"/>
                <a:pathLst>
                  <a:path extrusionOk="0" h="4041" w="5439">
                    <a:moveTo>
                      <a:pt x="3039" y="0"/>
                    </a:moveTo>
                    <a:cubicBezTo>
                      <a:pt x="1125" y="0"/>
                      <a:pt x="0" y="0"/>
                      <a:pt x="0" y="1124"/>
                    </a:cubicBezTo>
                    <a:lnTo>
                      <a:pt x="0" y="4041"/>
                    </a:lnTo>
                    <a:lnTo>
                      <a:pt x="5439" y="4041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4786975" y="4447710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41"/>
                      <a:pt x="1125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4786975" y="4439663"/>
                <a:ext cx="86557" cy="63396"/>
              </a:xfrm>
              <a:custGeom>
                <a:rect b="b" l="l" r="r" t="t"/>
                <a:pathLst>
                  <a:path extrusionOk="0" h="4073" w="5561">
                    <a:moveTo>
                      <a:pt x="0" y="1"/>
                    </a:moveTo>
                    <a:lnTo>
                      <a:pt x="0" y="2918"/>
                    </a:lnTo>
                    <a:cubicBezTo>
                      <a:pt x="0" y="4072"/>
                      <a:pt x="1125" y="4072"/>
                      <a:pt x="3039" y="4072"/>
                    </a:cubicBezTo>
                    <a:lnTo>
                      <a:pt x="5561" y="4072"/>
                    </a:lnTo>
                    <a:lnTo>
                      <a:pt x="5561" y="1"/>
                    </a:ln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4786975" y="3898079"/>
                <a:ext cx="84658" cy="61124"/>
              </a:xfrm>
              <a:custGeom>
                <a:rect b="b" l="l" r="r" t="t"/>
                <a:pathLst>
                  <a:path extrusionOk="0" h="3927" w="5439">
                    <a:moveTo>
                      <a:pt x="1948" y="1"/>
                    </a:moveTo>
                    <a:cubicBezTo>
                      <a:pt x="705" y="1"/>
                      <a:pt x="0" y="96"/>
                      <a:pt x="0" y="1010"/>
                    </a:cubicBezTo>
                    <a:lnTo>
                      <a:pt x="0" y="3927"/>
                    </a:lnTo>
                    <a:lnTo>
                      <a:pt x="5439" y="3927"/>
                    </a:lnTo>
                    <a:lnTo>
                      <a:pt x="5439" y="8"/>
                    </a:lnTo>
                    <a:lnTo>
                      <a:pt x="3039" y="8"/>
                    </a:lnTo>
                    <a:cubicBezTo>
                      <a:pt x="2640" y="8"/>
                      <a:pt x="2275" y="1"/>
                      <a:pt x="1948" y="1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4824331" y="3831040"/>
                <a:ext cx="2663903" cy="721189"/>
              </a:xfrm>
              <a:custGeom>
                <a:rect b="b" l="l" r="r" t="t"/>
                <a:pathLst>
                  <a:path extrusionOk="0" h="46334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677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2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4824324" y="3848525"/>
                <a:ext cx="3069094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0"/>
                    </a:moveTo>
                    <a:cubicBezTo>
                      <a:pt x="1641" y="0"/>
                      <a:pt x="1" y="1671"/>
                      <a:pt x="1" y="3677"/>
                    </a:cubicBezTo>
                    <a:lnTo>
                      <a:pt x="1" y="38131"/>
                    </a:lnTo>
                    <a:cubicBezTo>
                      <a:pt x="1" y="4268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8"/>
                      <a:pt x="171147" y="38131"/>
                    </a:cubicBezTo>
                    <a:lnTo>
                      <a:pt x="171147" y="8113"/>
                    </a:lnTo>
                    <a:cubicBezTo>
                      <a:pt x="171147" y="3555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4824325" y="3839075"/>
                <a:ext cx="3069094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641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4786975" y="3905752"/>
                <a:ext cx="472927" cy="573648"/>
              </a:xfrm>
              <a:custGeom>
                <a:rect b="b" l="l" r="r" t="t"/>
                <a:pathLst>
                  <a:path extrusionOk="0" h="36855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3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>
                <a:off x="4786975" y="3921831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4786975" y="3915683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3A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5259886" y="3888257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4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5454713" y="3919465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1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8"/>
                      <a:pt x="25978" y="29138"/>
                    </a:cubicBezTo>
                    <a:lnTo>
                      <a:pt x="25978" y="5834"/>
                    </a:lnTo>
                    <a:cubicBezTo>
                      <a:pt x="25978" y="2674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48CC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5454713" y="3935544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267"/>
                      <a:pt x="25978" y="29107"/>
                    </a:cubicBezTo>
                    <a:lnTo>
                      <a:pt x="25978" y="5804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5454713" y="3927512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97"/>
                      <a:pt x="25978" y="2910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33A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5454713" y="3890156"/>
                <a:ext cx="4280" cy="29324"/>
              </a:xfrm>
              <a:custGeom>
                <a:rect b="b" l="l" r="r" t="t"/>
                <a:pathLst>
                  <a:path extrusionOk="0" h="1884" w="275">
                    <a:moveTo>
                      <a:pt x="1" y="0"/>
                    </a:moveTo>
                    <a:lnTo>
                      <a:pt x="1" y="1884"/>
                    </a:lnTo>
                    <a:lnTo>
                      <a:pt x="274" y="1884"/>
                    </a:lnTo>
                    <a:cubicBezTo>
                      <a:pt x="153" y="1276"/>
                      <a:pt x="153" y="638"/>
                      <a:pt x="1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5454713" y="3927512"/>
                <a:ext cx="26025" cy="543857"/>
              </a:xfrm>
              <a:custGeom>
                <a:rect b="b" l="l" r="r" t="t"/>
                <a:pathLst>
                  <a:path extrusionOk="0" h="34941" w="1672">
                    <a:moveTo>
                      <a:pt x="1" y="0"/>
                    </a:moveTo>
                    <a:lnTo>
                      <a:pt x="1" y="34940"/>
                    </a:lnTo>
                    <a:lnTo>
                      <a:pt x="396" y="34940"/>
                    </a:lnTo>
                    <a:cubicBezTo>
                      <a:pt x="912" y="29867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287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27"/>
            <p:cNvGrpSpPr/>
            <p:nvPr/>
          </p:nvGrpSpPr>
          <p:grpSpPr>
            <a:xfrm>
              <a:off x="6001042" y="3888095"/>
              <a:ext cx="1796177" cy="636350"/>
              <a:chOff x="-1576013" y="4093150"/>
              <a:chExt cx="3210900" cy="636350"/>
            </a:xfrm>
          </p:grpSpPr>
          <p:sp>
            <p:nvSpPr>
              <p:cNvPr id="1133" name="Google Shape;1133;p27"/>
              <p:cNvSpPr txBox="1"/>
              <p:nvPr/>
            </p:nvSpPr>
            <p:spPr>
              <a:xfrm>
                <a:off x="-1576013" y="43638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has a beautiful name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34" name="Google Shape;1134;p27"/>
              <p:cNvSpPr txBox="1"/>
              <p:nvPr/>
            </p:nvSpPr>
            <p:spPr>
              <a:xfrm>
                <a:off x="-1576013" y="40931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35" name="Google Shape;1135;p27"/>
            <p:cNvGrpSpPr/>
            <p:nvPr/>
          </p:nvGrpSpPr>
          <p:grpSpPr>
            <a:xfrm>
              <a:off x="5031997" y="4126719"/>
              <a:ext cx="151868" cy="152396"/>
              <a:chOff x="2878589" y="4081481"/>
              <a:chExt cx="64321" cy="64544"/>
            </a:xfrm>
          </p:grpSpPr>
          <p:sp>
            <p:nvSpPr>
              <p:cNvPr id="1136" name="Google Shape;1136;p27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8" name="Google Shape;1138;p27"/>
          <p:cNvGrpSpPr/>
          <p:nvPr/>
        </p:nvGrpSpPr>
        <p:grpSpPr>
          <a:xfrm>
            <a:off x="1055136" y="2993519"/>
            <a:ext cx="3223727" cy="736794"/>
            <a:chOff x="1055136" y="2993519"/>
            <a:chExt cx="3223727" cy="736794"/>
          </a:xfrm>
        </p:grpSpPr>
        <p:grpSp>
          <p:nvGrpSpPr>
            <p:cNvPr id="1139" name="Google Shape;1139;p27"/>
            <p:cNvGrpSpPr/>
            <p:nvPr/>
          </p:nvGrpSpPr>
          <p:grpSpPr>
            <a:xfrm>
              <a:off x="1055136" y="2993519"/>
              <a:ext cx="3223727" cy="736794"/>
              <a:chOff x="976975" y="2993519"/>
              <a:chExt cx="3223727" cy="736794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763654" y="3084310"/>
                <a:ext cx="404348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3787467" y="3098022"/>
                <a:ext cx="404348" cy="543872"/>
              </a:xfrm>
              <a:custGeom>
                <a:rect b="b" l="l" r="r" t="t"/>
                <a:pathLst>
                  <a:path extrusionOk="0" h="34942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905"/>
                      <a:pt x="25978" y="30262"/>
                    </a:cubicBezTo>
                    <a:lnTo>
                      <a:pt x="25978" y="4680"/>
                    </a:lnTo>
                    <a:cubicBezTo>
                      <a:pt x="25978" y="2158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3736020" y="3091873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20"/>
                    </a:lnTo>
                    <a:lnTo>
                      <a:pt x="21268" y="34820"/>
                    </a:lnTo>
                    <a:cubicBezTo>
                      <a:pt x="23942" y="34820"/>
                      <a:pt x="25978" y="32814"/>
                      <a:pt x="25978" y="30262"/>
                    </a:cubicBezTo>
                    <a:lnTo>
                      <a:pt x="25978" y="4558"/>
                    </a:lnTo>
                    <a:cubicBezTo>
                      <a:pt x="25978" y="2037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3674436" y="3084310"/>
                <a:ext cx="17993" cy="7580"/>
              </a:xfrm>
              <a:custGeom>
                <a:rect b="b" l="l" r="r" t="t"/>
                <a:pathLst>
                  <a:path extrusionOk="0" h="487" w="1156">
                    <a:moveTo>
                      <a:pt x="1" y="1"/>
                    </a:moveTo>
                    <a:cubicBezTo>
                      <a:pt x="1" y="122"/>
                      <a:pt x="1" y="365"/>
                      <a:pt x="122" y="487"/>
                    </a:cubicBezTo>
                    <a:lnTo>
                      <a:pt x="1155" y="487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659F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4054954" y="3091874"/>
                <a:ext cx="16094" cy="541973"/>
              </a:xfrm>
              <a:custGeom>
                <a:rect b="b" l="l" r="r" t="t"/>
                <a:pathLst>
                  <a:path extrusionOk="0" h="34820" w="1034">
                    <a:moveTo>
                      <a:pt x="0" y="1"/>
                    </a:moveTo>
                    <a:cubicBezTo>
                      <a:pt x="122" y="639"/>
                      <a:pt x="122" y="1155"/>
                      <a:pt x="122" y="1793"/>
                    </a:cubicBezTo>
                    <a:lnTo>
                      <a:pt x="122" y="2280"/>
                    </a:lnTo>
                    <a:lnTo>
                      <a:pt x="122" y="32419"/>
                    </a:lnTo>
                    <a:lnTo>
                      <a:pt x="122" y="32936"/>
                    </a:lnTo>
                    <a:cubicBezTo>
                      <a:pt x="122" y="33695"/>
                      <a:pt x="122" y="34333"/>
                      <a:pt x="0" y="34820"/>
                    </a:cubicBezTo>
                    <a:lnTo>
                      <a:pt x="1033" y="3482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976975" y="3052635"/>
                <a:ext cx="84658" cy="62914"/>
              </a:xfrm>
              <a:custGeom>
                <a:rect b="b" l="l" r="r" t="t"/>
                <a:pathLst>
                  <a:path extrusionOk="0" h="4042" w="5439">
                    <a:moveTo>
                      <a:pt x="3039" y="0"/>
                    </a:moveTo>
                    <a:cubicBezTo>
                      <a:pt x="1125" y="0"/>
                      <a:pt x="0" y="0"/>
                      <a:pt x="0" y="1155"/>
                    </a:cubicBezTo>
                    <a:lnTo>
                      <a:pt x="0" y="4041"/>
                    </a:lnTo>
                    <a:lnTo>
                      <a:pt x="5439" y="4041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976975" y="3610189"/>
                <a:ext cx="86557" cy="63381"/>
              </a:xfrm>
              <a:custGeom>
                <a:rect b="b" l="l" r="r" t="t"/>
                <a:pathLst>
                  <a:path extrusionOk="0" h="407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72"/>
                      <a:pt x="1125" y="4072"/>
                      <a:pt x="3039" y="4072"/>
                    </a:cubicBezTo>
                    <a:lnTo>
                      <a:pt x="5561" y="4072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976975" y="3602624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0"/>
                    </a:moveTo>
                    <a:lnTo>
                      <a:pt x="0" y="2887"/>
                    </a:lnTo>
                    <a:cubicBezTo>
                      <a:pt x="0" y="4041"/>
                      <a:pt x="1125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>
                <a:off x="976975" y="3060604"/>
                <a:ext cx="84658" cy="61093"/>
              </a:xfrm>
              <a:custGeom>
                <a:rect b="b" l="l" r="r" t="t"/>
                <a:pathLst>
                  <a:path extrusionOk="0" h="3925" w="5439">
                    <a:moveTo>
                      <a:pt x="2095" y="1"/>
                    </a:moveTo>
                    <a:cubicBezTo>
                      <a:pt x="760" y="1"/>
                      <a:pt x="0" y="83"/>
                      <a:pt x="0" y="1007"/>
                    </a:cubicBezTo>
                    <a:lnTo>
                      <a:pt x="0" y="3924"/>
                    </a:lnTo>
                    <a:lnTo>
                      <a:pt x="5439" y="3924"/>
                    </a:lnTo>
                    <a:lnTo>
                      <a:pt x="5439" y="5"/>
                    </a:lnTo>
                    <a:lnTo>
                      <a:pt x="3039" y="5"/>
                    </a:lnTo>
                    <a:cubicBezTo>
                      <a:pt x="2698" y="5"/>
                      <a:pt x="2383" y="1"/>
                      <a:pt x="2095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7"/>
              <p:cNvSpPr/>
              <p:nvPr/>
            </p:nvSpPr>
            <p:spPr>
              <a:xfrm>
                <a:off x="1014331" y="2993519"/>
                <a:ext cx="2663903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798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2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1014325" y="3011475"/>
                <a:ext cx="3041282" cy="718838"/>
              </a:xfrm>
              <a:custGeom>
                <a:rect b="b" l="l" r="r" t="t"/>
                <a:pathLst>
                  <a:path extrusionOk="0" h="46183" w="171147">
                    <a:moveTo>
                      <a:pt x="3677" y="1"/>
                    </a:moveTo>
                    <a:cubicBezTo>
                      <a:pt x="1641" y="1"/>
                      <a:pt x="1" y="1642"/>
                      <a:pt x="1" y="3647"/>
                    </a:cubicBezTo>
                    <a:lnTo>
                      <a:pt x="1" y="38101"/>
                    </a:lnTo>
                    <a:cubicBezTo>
                      <a:pt x="1" y="42658"/>
                      <a:pt x="3677" y="46183"/>
                      <a:pt x="8113" y="46183"/>
                    </a:cubicBezTo>
                    <a:lnTo>
                      <a:pt x="163065" y="46183"/>
                    </a:lnTo>
                    <a:cubicBezTo>
                      <a:pt x="167622" y="46183"/>
                      <a:pt x="171147" y="42658"/>
                      <a:pt x="171147" y="38101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7"/>
              <p:cNvSpPr/>
              <p:nvPr/>
            </p:nvSpPr>
            <p:spPr>
              <a:xfrm>
                <a:off x="1014325" y="3001550"/>
                <a:ext cx="3041282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763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5"/>
                      <a:pt x="8113" y="46335"/>
                    </a:cubicBezTo>
                    <a:lnTo>
                      <a:pt x="163065" y="46335"/>
                    </a:lnTo>
                    <a:cubicBezTo>
                      <a:pt x="167622" y="46335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7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976975" y="3068231"/>
                <a:ext cx="472927" cy="573664"/>
              </a:xfrm>
              <a:custGeom>
                <a:rect b="b" l="l" r="r" t="t"/>
                <a:pathLst>
                  <a:path extrusionOk="0" h="36856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4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912"/>
                    </a:lnTo>
                    <a:lnTo>
                      <a:pt x="1520" y="912"/>
                    </a:lnTo>
                    <a:cubicBezTo>
                      <a:pt x="122" y="912"/>
                      <a:pt x="0" y="153"/>
                      <a:pt x="0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976975" y="3084310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976975" y="3078161"/>
                <a:ext cx="472927" cy="571765"/>
              </a:xfrm>
              <a:custGeom>
                <a:rect b="b" l="l" r="r" t="t"/>
                <a:pathLst>
                  <a:path extrusionOk="0" h="3673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34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>
                <a:off x="1449886" y="3050736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4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>
                <a:off x="1644713" y="3082426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67"/>
                      <a:pt x="25978" y="29107"/>
                    </a:cubicBezTo>
                    <a:lnTo>
                      <a:pt x="25978" y="5803"/>
                    </a:lnTo>
                    <a:cubicBezTo>
                      <a:pt x="25978" y="264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997D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1644713" y="3098022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20"/>
                    </a:lnTo>
                    <a:lnTo>
                      <a:pt x="20145" y="34820"/>
                    </a:lnTo>
                    <a:cubicBezTo>
                      <a:pt x="23304" y="34820"/>
                      <a:pt x="25978" y="32267"/>
                      <a:pt x="25978" y="29108"/>
                    </a:cubicBezTo>
                    <a:lnTo>
                      <a:pt x="25978" y="5834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1644713" y="3089991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7"/>
                      <a:pt x="25978" y="2913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1644713" y="3639980"/>
                <a:ext cx="4280" cy="35488"/>
              </a:xfrm>
              <a:custGeom>
                <a:rect b="b" l="l" r="r" t="t"/>
                <a:pathLst>
                  <a:path extrusionOk="0" h="2280" w="275">
                    <a:moveTo>
                      <a:pt x="1" y="1"/>
                    </a:moveTo>
                    <a:lnTo>
                      <a:pt x="1" y="2279"/>
                    </a:lnTo>
                    <a:cubicBezTo>
                      <a:pt x="1" y="2279"/>
                      <a:pt x="153" y="1520"/>
                      <a:pt x="274" y="1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1644713" y="3089991"/>
                <a:ext cx="26025" cy="543857"/>
              </a:xfrm>
              <a:custGeom>
                <a:rect b="b" l="l" r="r" t="t"/>
                <a:pathLst>
                  <a:path extrusionOk="0" h="34941" w="1672">
                    <a:moveTo>
                      <a:pt x="1" y="0"/>
                    </a:moveTo>
                    <a:lnTo>
                      <a:pt x="1" y="34941"/>
                    </a:lnTo>
                    <a:lnTo>
                      <a:pt x="396" y="34941"/>
                    </a:lnTo>
                    <a:cubicBezTo>
                      <a:pt x="912" y="29897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1" name="Google Shape;1161;p27"/>
            <p:cNvGrpSpPr/>
            <p:nvPr/>
          </p:nvGrpSpPr>
          <p:grpSpPr>
            <a:xfrm>
              <a:off x="2196695" y="3053658"/>
              <a:ext cx="1796177" cy="636350"/>
              <a:chOff x="5216086" y="3258713"/>
              <a:chExt cx="3210900" cy="636350"/>
            </a:xfrm>
          </p:grpSpPr>
          <p:sp>
            <p:nvSpPr>
              <p:cNvPr id="1162" name="Google Shape;1162;p27"/>
              <p:cNvSpPr txBox="1"/>
              <p:nvPr/>
            </p:nvSpPr>
            <p:spPr>
              <a:xfrm>
                <a:off x="5216086" y="35293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The Moon is a satellite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63" name="Google Shape;1163;p27"/>
              <p:cNvSpPr txBox="1"/>
              <p:nvPr/>
            </p:nvSpPr>
            <p:spPr>
              <a:xfrm>
                <a:off x="5216086" y="32587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1206451" y="3298417"/>
              <a:ext cx="170298" cy="126999"/>
              <a:chOff x="2874730" y="3745828"/>
              <a:chExt cx="72126" cy="53788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7" name="Google Shape;1167;p27"/>
          <p:cNvGrpSpPr/>
          <p:nvPr/>
        </p:nvGrpSpPr>
        <p:grpSpPr>
          <a:xfrm>
            <a:off x="1055136" y="3831040"/>
            <a:ext cx="3223727" cy="736790"/>
            <a:chOff x="1055136" y="3831040"/>
            <a:chExt cx="3223727" cy="736790"/>
          </a:xfrm>
        </p:grpSpPr>
        <p:grpSp>
          <p:nvGrpSpPr>
            <p:cNvPr id="1168" name="Google Shape;1168;p27"/>
            <p:cNvGrpSpPr/>
            <p:nvPr/>
          </p:nvGrpSpPr>
          <p:grpSpPr>
            <a:xfrm>
              <a:off x="1055136" y="3831040"/>
              <a:ext cx="3223727" cy="736790"/>
              <a:chOff x="976975" y="3831040"/>
              <a:chExt cx="3223727" cy="736790"/>
            </a:xfrm>
          </p:grpSpPr>
          <p:sp>
            <p:nvSpPr>
              <p:cNvPr id="1169" name="Google Shape;1169;p27"/>
              <p:cNvSpPr/>
              <p:nvPr/>
            </p:nvSpPr>
            <p:spPr>
              <a:xfrm>
                <a:off x="3789848" y="3921831"/>
                <a:ext cx="404348" cy="541491"/>
              </a:xfrm>
              <a:custGeom>
                <a:rect b="b" l="l" r="r" t="t"/>
                <a:pathLst>
                  <a:path extrusionOk="0" h="34789" w="25978">
                    <a:moveTo>
                      <a:pt x="0" y="1"/>
                    </a:moveTo>
                    <a:lnTo>
                      <a:pt x="0" y="34789"/>
                    </a:lnTo>
                    <a:lnTo>
                      <a:pt x="21268" y="34789"/>
                    </a:lnTo>
                    <a:cubicBezTo>
                      <a:pt x="23942" y="34789"/>
                      <a:pt x="25978" y="32784"/>
                      <a:pt x="25978" y="30232"/>
                    </a:cubicBezTo>
                    <a:lnTo>
                      <a:pt x="25978" y="4558"/>
                    </a:lnTo>
                    <a:cubicBezTo>
                      <a:pt x="25978" y="200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F196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7"/>
              <p:cNvSpPr/>
              <p:nvPr/>
            </p:nvSpPr>
            <p:spPr>
              <a:xfrm>
                <a:off x="3789848" y="3935544"/>
                <a:ext cx="404348" cy="543857"/>
              </a:xfrm>
              <a:custGeom>
                <a:rect b="b" l="l" r="r" t="t"/>
                <a:pathLst>
                  <a:path extrusionOk="0" h="34941" w="25978">
                    <a:moveTo>
                      <a:pt x="0" y="1"/>
                    </a:moveTo>
                    <a:lnTo>
                      <a:pt x="0" y="34941"/>
                    </a:lnTo>
                    <a:lnTo>
                      <a:pt x="21268" y="34941"/>
                    </a:lnTo>
                    <a:cubicBezTo>
                      <a:pt x="23942" y="34941"/>
                      <a:pt x="25978" y="32905"/>
                      <a:pt x="25978" y="30262"/>
                    </a:cubicBezTo>
                    <a:lnTo>
                      <a:pt x="25978" y="4680"/>
                    </a:lnTo>
                    <a:cubicBezTo>
                      <a:pt x="25978" y="2158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B03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7"/>
              <p:cNvSpPr/>
              <p:nvPr/>
            </p:nvSpPr>
            <p:spPr>
              <a:xfrm>
                <a:off x="3736020" y="3929398"/>
                <a:ext cx="464681" cy="541973"/>
              </a:xfrm>
              <a:custGeom>
                <a:rect b="b" l="l" r="r" t="t"/>
                <a:pathLst>
                  <a:path extrusionOk="0" h="34820" w="25978">
                    <a:moveTo>
                      <a:pt x="0" y="1"/>
                    </a:moveTo>
                    <a:lnTo>
                      <a:pt x="0" y="34819"/>
                    </a:lnTo>
                    <a:lnTo>
                      <a:pt x="21268" y="34819"/>
                    </a:lnTo>
                    <a:cubicBezTo>
                      <a:pt x="23942" y="34819"/>
                      <a:pt x="25978" y="32784"/>
                      <a:pt x="25978" y="30262"/>
                    </a:cubicBezTo>
                    <a:lnTo>
                      <a:pt x="25978" y="4558"/>
                    </a:lnTo>
                    <a:cubicBezTo>
                      <a:pt x="25978" y="2036"/>
                      <a:pt x="23942" y="1"/>
                      <a:pt x="21268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3674436" y="4471353"/>
                <a:ext cx="17993" cy="8047"/>
              </a:xfrm>
              <a:custGeom>
                <a:rect b="b" l="l" r="r" t="t"/>
                <a:pathLst>
                  <a:path extrusionOk="0" h="517" w="1156">
                    <a:moveTo>
                      <a:pt x="122" y="0"/>
                    </a:moveTo>
                    <a:cubicBezTo>
                      <a:pt x="1" y="122"/>
                      <a:pt x="1" y="395"/>
                      <a:pt x="1" y="517"/>
                    </a:cubicBezTo>
                    <a:lnTo>
                      <a:pt x="1155" y="517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4083529" y="3929396"/>
                <a:ext cx="16094" cy="541973"/>
              </a:xfrm>
              <a:custGeom>
                <a:rect b="b" l="l" r="r" t="t"/>
                <a:pathLst>
                  <a:path extrusionOk="0" h="34820" w="1034">
                    <a:moveTo>
                      <a:pt x="0" y="1"/>
                    </a:moveTo>
                    <a:cubicBezTo>
                      <a:pt x="122" y="517"/>
                      <a:pt x="122" y="1155"/>
                      <a:pt x="122" y="1793"/>
                    </a:cubicBezTo>
                    <a:lnTo>
                      <a:pt x="122" y="2280"/>
                    </a:lnTo>
                    <a:lnTo>
                      <a:pt x="122" y="32419"/>
                    </a:lnTo>
                    <a:lnTo>
                      <a:pt x="122" y="32936"/>
                    </a:lnTo>
                    <a:cubicBezTo>
                      <a:pt x="122" y="33695"/>
                      <a:pt x="122" y="34181"/>
                      <a:pt x="0" y="34819"/>
                    </a:cubicBezTo>
                    <a:lnTo>
                      <a:pt x="1033" y="34819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CD44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976975" y="4447710"/>
                <a:ext cx="86557" cy="62914"/>
              </a:xfrm>
              <a:custGeom>
                <a:rect b="b" l="l" r="r" t="t"/>
                <a:pathLst>
                  <a:path extrusionOk="0" h="4042" w="5561">
                    <a:moveTo>
                      <a:pt x="0" y="0"/>
                    </a:moveTo>
                    <a:lnTo>
                      <a:pt x="0" y="2917"/>
                    </a:lnTo>
                    <a:cubicBezTo>
                      <a:pt x="0" y="4041"/>
                      <a:pt x="1125" y="4041"/>
                      <a:pt x="3039" y="4041"/>
                    </a:cubicBezTo>
                    <a:lnTo>
                      <a:pt x="5561" y="4041"/>
                    </a:lnTo>
                    <a:lnTo>
                      <a:pt x="5561" y="0"/>
                    </a:lnTo>
                    <a:close/>
                  </a:path>
                </a:pathLst>
              </a:custGeom>
              <a:solidFill>
                <a:srgbClr val="B03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976975" y="4439663"/>
                <a:ext cx="86557" cy="63396"/>
              </a:xfrm>
              <a:custGeom>
                <a:rect b="b" l="l" r="r" t="t"/>
                <a:pathLst>
                  <a:path extrusionOk="0" h="4073" w="5561">
                    <a:moveTo>
                      <a:pt x="0" y="1"/>
                    </a:moveTo>
                    <a:lnTo>
                      <a:pt x="0" y="2918"/>
                    </a:lnTo>
                    <a:cubicBezTo>
                      <a:pt x="0" y="4072"/>
                      <a:pt x="1125" y="4072"/>
                      <a:pt x="3039" y="4072"/>
                    </a:cubicBezTo>
                    <a:lnTo>
                      <a:pt x="5561" y="4072"/>
                    </a:lnTo>
                    <a:lnTo>
                      <a:pt x="5561" y="1"/>
                    </a:lnTo>
                    <a:close/>
                  </a:path>
                </a:pathLst>
              </a:custGeom>
              <a:solidFill>
                <a:srgbClr val="922A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7"/>
              <p:cNvSpPr/>
              <p:nvPr/>
            </p:nvSpPr>
            <p:spPr>
              <a:xfrm>
                <a:off x="1014331" y="3831040"/>
                <a:ext cx="2663903" cy="721189"/>
              </a:xfrm>
              <a:custGeom>
                <a:rect b="b" l="l" r="r" t="t"/>
                <a:pathLst>
                  <a:path extrusionOk="0" h="46334" w="171147">
                    <a:moveTo>
                      <a:pt x="3677" y="0"/>
                    </a:moveTo>
                    <a:cubicBezTo>
                      <a:pt x="1641" y="0"/>
                      <a:pt x="1" y="1641"/>
                      <a:pt x="1" y="3677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112"/>
                    </a:lnTo>
                    <a:cubicBezTo>
                      <a:pt x="171147" y="3677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7"/>
              <p:cNvSpPr/>
              <p:nvPr/>
            </p:nvSpPr>
            <p:spPr>
              <a:xfrm>
                <a:off x="1014324" y="3848525"/>
                <a:ext cx="3069094" cy="719305"/>
              </a:xfrm>
              <a:custGeom>
                <a:rect b="b" l="l" r="r" t="t"/>
                <a:pathLst>
                  <a:path extrusionOk="0" h="46213" w="171147">
                    <a:moveTo>
                      <a:pt x="3677" y="0"/>
                    </a:moveTo>
                    <a:cubicBezTo>
                      <a:pt x="1641" y="0"/>
                      <a:pt x="1" y="1671"/>
                      <a:pt x="1" y="3677"/>
                    </a:cubicBezTo>
                    <a:lnTo>
                      <a:pt x="1" y="38131"/>
                    </a:lnTo>
                    <a:cubicBezTo>
                      <a:pt x="1" y="42688"/>
                      <a:pt x="3677" y="46213"/>
                      <a:pt x="8113" y="46213"/>
                    </a:cubicBezTo>
                    <a:lnTo>
                      <a:pt x="163065" y="46213"/>
                    </a:lnTo>
                    <a:cubicBezTo>
                      <a:pt x="167622" y="46213"/>
                      <a:pt x="171147" y="42688"/>
                      <a:pt x="171147" y="38131"/>
                    </a:cubicBezTo>
                    <a:lnTo>
                      <a:pt x="171147" y="8113"/>
                    </a:lnTo>
                    <a:cubicBezTo>
                      <a:pt x="171147" y="3555"/>
                      <a:pt x="167622" y="0"/>
                      <a:pt x="163065" y="0"/>
                    </a:cubicBezTo>
                    <a:close/>
                  </a:path>
                </a:pathLst>
              </a:custGeom>
              <a:solidFill>
                <a:srgbClr val="B2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1014325" y="3839075"/>
                <a:ext cx="3069094" cy="721204"/>
              </a:xfrm>
              <a:custGeom>
                <a:rect b="b" l="l" r="r" t="t"/>
                <a:pathLst>
                  <a:path extrusionOk="0" h="46335" w="171147">
                    <a:moveTo>
                      <a:pt x="3677" y="1"/>
                    </a:moveTo>
                    <a:cubicBezTo>
                      <a:pt x="1641" y="1"/>
                      <a:pt x="1" y="1641"/>
                      <a:pt x="1" y="3799"/>
                    </a:cubicBezTo>
                    <a:lnTo>
                      <a:pt x="1" y="38222"/>
                    </a:lnTo>
                    <a:cubicBezTo>
                      <a:pt x="1" y="42658"/>
                      <a:pt x="3677" y="46334"/>
                      <a:pt x="8113" y="46334"/>
                    </a:cubicBezTo>
                    <a:lnTo>
                      <a:pt x="163065" y="46334"/>
                    </a:lnTo>
                    <a:cubicBezTo>
                      <a:pt x="167622" y="46334"/>
                      <a:pt x="171147" y="42658"/>
                      <a:pt x="171147" y="38222"/>
                    </a:cubicBezTo>
                    <a:lnTo>
                      <a:pt x="171147" y="8083"/>
                    </a:lnTo>
                    <a:cubicBezTo>
                      <a:pt x="171147" y="3647"/>
                      <a:pt x="167622" y="1"/>
                      <a:pt x="163065" y="1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976975" y="3905752"/>
                <a:ext cx="472927" cy="573648"/>
              </a:xfrm>
              <a:custGeom>
                <a:rect b="b" l="l" r="r" t="t"/>
                <a:pathLst>
                  <a:path extrusionOk="0" h="36855" w="30384">
                    <a:moveTo>
                      <a:pt x="0" y="1"/>
                    </a:moveTo>
                    <a:lnTo>
                      <a:pt x="0" y="18504"/>
                    </a:lnTo>
                    <a:lnTo>
                      <a:pt x="0" y="36855"/>
                    </a:lnTo>
                    <a:cubicBezTo>
                      <a:pt x="0" y="36733"/>
                      <a:pt x="122" y="35974"/>
                      <a:pt x="1520" y="35974"/>
                    </a:cubicBezTo>
                    <a:lnTo>
                      <a:pt x="30383" y="3597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F196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976975" y="3921831"/>
                <a:ext cx="472927" cy="573181"/>
              </a:xfrm>
              <a:custGeom>
                <a:rect b="b" l="l" r="r" t="t"/>
                <a:pathLst>
                  <a:path extrusionOk="0" h="36825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825"/>
                    </a:lnTo>
                    <a:cubicBezTo>
                      <a:pt x="0" y="36703"/>
                      <a:pt x="122" y="35944"/>
                      <a:pt x="1520" y="35944"/>
                    </a:cubicBezTo>
                    <a:lnTo>
                      <a:pt x="30383" y="35944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22"/>
                      <a:pt x="0" y="1"/>
                    </a:cubicBezTo>
                    <a:close/>
                  </a:path>
                </a:pathLst>
              </a:custGeom>
              <a:solidFill>
                <a:srgbClr val="B03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976975" y="3915683"/>
                <a:ext cx="472927" cy="571298"/>
              </a:xfrm>
              <a:custGeom>
                <a:rect b="b" l="l" r="r" t="t"/>
                <a:pathLst>
                  <a:path extrusionOk="0" h="36704" w="30384">
                    <a:moveTo>
                      <a:pt x="0" y="1"/>
                    </a:moveTo>
                    <a:lnTo>
                      <a:pt x="0" y="18352"/>
                    </a:lnTo>
                    <a:lnTo>
                      <a:pt x="0" y="36703"/>
                    </a:lnTo>
                    <a:cubicBezTo>
                      <a:pt x="0" y="36582"/>
                      <a:pt x="122" y="35822"/>
                      <a:pt x="1520" y="35822"/>
                    </a:cubicBezTo>
                    <a:lnTo>
                      <a:pt x="30383" y="35822"/>
                    </a:lnTo>
                    <a:lnTo>
                      <a:pt x="30383" y="882"/>
                    </a:lnTo>
                    <a:lnTo>
                      <a:pt x="1520" y="882"/>
                    </a:lnTo>
                    <a:cubicBezTo>
                      <a:pt x="122" y="88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1449886" y="3888257"/>
                <a:ext cx="33589" cy="624732"/>
              </a:xfrm>
              <a:custGeom>
                <a:rect b="b" l="l" r="r" t="t"/>
                <a:pathLst>
                  <a:path extrusionOk="0" h="40137" w="2158">
                    <a:moveTo>
                      <a:pt x="0" y="1"/>
                    </a:moveTo>
                    <a:lnTo>
                      <a:pt x="0" y="40136"/>
                    </a:lnTo>
                    <a:cubicBezTo>
                      <a:pt x="0" y="40136"/>
                      <a:pt x="2157" y="25704"/>
                      <a:pt x="0" y="1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1644713" y="3919465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1"/>
                    </a:moveTo>
                    <a:lnTo>
                      <a:pt x="1" y="34941"/>
                    </a:lnTo>
                    <a:lnTo>
                      <a:pt x="20145" y="34941"/>
                    </a:lnTo>
                    <a:cubicBezTo>
                      <a:pt x="23304" y="34941"/>
                      <a:pt x="25978" y="32298"/>
                      <a:pt x="25978" y="29138"/>
                    </a:cubicBezTo>
                    <a:lnTo>
                      <a:pt x="25978" y="5834"/>
                    </a:lnTo>
                    <a:cubicBezTo>
                      <a:pt x="25978" y="2674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F196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1644713" y="3935544"/>
                <a:ext cx="404363" cy="541973"/>
              </a:xfrm>
              <a:custGeom>
                <a:rect b="b" l="l" r="r" t="t"/>
                <a:pathLst>
                  <a:path extrusionOk="0" h="34820" w="25979">
                    <a:moveTo>
                      <a:pt x="1" y="1"/>
                    </a:moveTo>
                    <a:lnTo>
                      <a:pt x="1" y="34819"/>
                    </a:lnTo>
                    <a:lnTo>
                      <a:pt x="20145" y="34819"/>
                    </a:lnTo>
                    <a:cubicBezTo>
                      <a:pt x="23304" y="34819"/>
                      <a:pt x="25978" y="32267"/>
                      <a:pt x="25978" y="29107"/>
                    </a:cubicBezTo>
                    <a:lnTo>
                      <a:pt x="25978" y="5804"/>
                    </a:lnTo>
                    <a:cubicBezTo>
                      <a:pt x="25978" y="2523"/>
                      <a:pt x="23304" y="1"/>
                      <a:pt x="20145" y="1"/>
                    </a:cubicBezTo>
                    <a:close/>
                  </a:path>
                </a:pathLst>
              </a:custGeom>
              <a:solidFill>
                <a:srgbClr val="B03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1644713" y="3927512"/>
                <a:ext cx="404363" cy="543857"/>
              </a:xfrm>
              <a:custGeom>
                <a:rect b="b" l="l" r="r" t="t"/>
                <a:pathLst>
                  <a:path extrusionOk="0" h="34941" w="25979">
                    <a:moveTo>
                      <a:pt x="1" y="0"/>
                    </a:moveTo>
                    <a:lnTo>
                      <a:pt x="1" y="34940"/>
                    </a:lnTo>
                    <a:lnTo>
                      <a:pt x="20145" y="34940"/>
                    </a:lnTo>
                    <a:cubicBezTo>
                      <a:pt x="23304" y="34940"/>
                      <a:pt x="25978" y="32297"/>
                      <a:pt x="25978" y="29107"/>
                    </a:cubicBezTo>
                    <a:lnTo>
                      <a:pt x="25978" y="5834"/>
                    </a:lnTo>
                    <a:cubicBezTo>
                      <a:pt x="25978" y="2674"/>
                      <a:pt x="23304" y="0"/>
                      <a:pt x="20145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1644713" y="4477502"/>
                <a:ext cx="4280" cy="35488"/>
              </a:xfrm>
              <a:custGeom>
                <a:rect b="b" l="l" r="r" t="t"/>
                <a:pathLst>
                  <a:path extrusionOk="0" h="2280" w="275">
                    <a:moveTo>
                      <a:pt x="1" y="0"/>
                    </a:moveTo>
                    <a:lnTo>
                      <a:pt x="1" y="2279"/>
                    </a:lnTo>
                    <a:cubicBezTo>
                      <a:pt x="1" y="2279"/>
                      <a:pt x="153" y="1520"/>
                      <a:pt x="274" y="0"/>
                    </a:cubicBezTo>
                    <a:close/>
                  </a:path>
                </a:pathLst>
              </a:custGeom>
              <a:solidFill>
                <a:srgbClr val="C8C8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1644713" y="4471353"/>
                <a:ext cx="6164" cy="6164"/>
              </a:xfrm>
              <a:custGeom>
                <a:rect b="b" l="l" r="r" t="t"/>
                <a:pathLst>
                  <a:path extrusionOk="0" h="396" w="396">
                    <a:moveTo>
                      <a:pt x="1" y="0"/>
                    </a:moveTo>
                    <a:lnTo>
                      <a:pt x="1" y="395"/>
                    </a:lnTo>
                    <a:lnTo>
                      <a:pt x="274" y="395"/>
                    </a:lnTo>
                    <a:cubicBezTo>
                      <a:pt x="396" y="244"/>
                      <a:pt x="396" y="122"/>
                      <a:pt x="396" y="0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1644713" y="3927512"/>
                <a:ext cx="26025" cy="543857"/>
              </a:xfrm>
              <a:custGeom>
                <a:rect b="b" l="l" r="r" t="t"/>
                <a:pathLst>
                  <a:path extrusionOk="0" h="34941" w="1672">
                    <a:moveTo>
                      <a:pt x="1" y="0"/>
                    </a:moveTo>
                    <a:lnTo>
                      <a:pt x="1" y="34940"/>
                    </a:lnTo>
                    <a:lnTo>
                      <a:pt x="396" y="34940"/>
                    </a:lnTo>
                    <a:cubicBezTo>
                      <a:pt x="912" y="29867"/>
                      <a:pt x="1672" y="17865"/>
                      <a:pt x="274" y="0"/>
                    </a:cubicBezTo>
                    <a:close/>
                  </a:path>
                </a:pathLst>
              </a:custGeom>
              <a:solidFill>
                <a:srgbClr val="CD44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2191042" y="3888095"/>
              <a:ext cx="1796177" cy="636350"/>
              <a:chOff x="-1576013" y="4093150"/>
              <a:chExt cx="3210900" cy="636350"/>
            </a:xfrm>
          </p:grpSpPr>
          <p:sp>
            <p:nvSpPr>
              <p:cNvPr id="1190" name="Google Shape;1190;p27"/>
              <p:cNvSpPr txBox="1"/>
              <p:nvPr/>
            </p:nvSpPr>
            <p:spPr>
              <a:xfrm>
                <a:off x="-1576013" y="43638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91" name="Google Shape;1191;p27"/>
              <p:cNvSpPr txBox="1"/>
              <p:nvPr/>
            </p:nvSpPr>
            <p:spPr>
              <a:xfrm>
                <a:off x="-1576013" y="40931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92" name="Google Shape;1192;p27"/>
            <p:cNvGrpSpPr/>
            <p:nvPr/>
          </p:nvGrpSpPr>
          <p:grpSpPr>
            <a:xfrm>
              <a:off x="1206451" y="4135936"/>
              <a:ext cx="170298" cy="126999"/>
              <a:chOff x="2874730" y="3745828"/>
              <a:chExt cx="72126" cy="53788"/>
            </a:xfrm>
          </p:grpSpPr>
          <p:sp>
            <p:nvSpPr>
              <p:cNvPr id="1193" name="Google Shape;1193;p27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28"/>
          <p:cNvGrpSpPr/>
          <p:nvPr/>
        </p:nvGrpSpPr>
        <p:grpSpPr>
          <a:xfrm>
            <a:off x="5164972" y="1048060"/>
            <a:ext cx="3531503" cy="625306"/>
            <a:chOff x="5164972" y="1048060"/>
            <a:chExt cx="3531503" cy="625306"/>
          </a:xfrm>
        </p:grpSpPr>
        <p:grpSp>
          <p:nvGrpSpPr>
            <p:cNvPr id="1200" name="Google Shape;1200;p28"/>
            <p:cNvGrpSpPr/>
            <p:nvPr/>
          </p:nvGrpSpPr>
          <p:grpSpPr>
            <a:xfrm>
              <a:off x="6467475" y="1049163"/>
              <a:ext cx="2229000" cy="623100"/>
              <a:chOff x="6467475" y="1054425"/>
              <a:chExt cx="2229000" cy="623100"/>
            </a:xfrm>
          </p:grpSpPr>
          <p:sp>
            <p:nvSpPr>
              <p:cNvPr id="1201" name="Google Shape;1201;p28"/>
              <p:cNvSpPr/>
              <p:nvPr/>
            </p:nvSpPr>
            <p:spPr>
              <a:xfrm>
                <a:off x="6467475" y="1054425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8"/>
              <p:cNvSpPr txBox="1"/>
              <p:nvPr/>
            </p:nvSpPr>
            <p:spPr>
              <a:xfrm>
                <a:off x="6611294" y="107092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smallest planet in the Solar System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03" name="Google Shape;1203;p28"/>
            <p:cNvGrpSpPr/>
            <p:nvPr/>
          </p:nvGrpSpPr>
          <p:grpSpPr>
            <a:xfrm>
              <a:off x="5164972" y="1048060"/>
              <a:ext cx="1414566" cy="625306"/>
              <a:chOff x="5164972" y="1048060"/>
              <a:chExt cx="1414566" cy="625306"/>
            </a:xfrm>
          </p:grpSpPr>
          <p:sp>
            <p:nvSpPr>
              <p:cNvPr id="1204" name="Google Shape;1204;p28"/>
              <p:cNvSpPr/>
              <p:nvPr/>
            </p:nvSpPr>
            <p:spPr>
              <a:xfrm>
                <a:off x="5164972" y="1048060"/>
                <a:ext cx="1414566" cy="625306"/>
              </a:xfrm>
              <a:custGeom>
                <a:rect b="b" l="l" r="r" t="t"/>
                <a:pathLst>
                  <a:path extrusionOk="0" h="35328" w="79919">
                    <a:moveTo>
                      <a:pt x="0" y="0"/>
                    </a:moveTo>
                    <a:lnTo>
                      <a:pt x="0" y="35327"/>
                    </a:lnTo>
                    <a:lnTo>
                      <a:pt x="75450" y="35327"/>
                    </a:lnTo>
                    <a:cubicBezTo>
                      <a:pt x="77896" y="35327"/>
                      <a:pt x="79919" y="33305"/>
                      <a:pt x="79919" y="30728"/>
                    </a:cubicBezTo>
                    <a:lnTo>
                      <a:pt x="79919" y="4632"/>
                    </a:lnTo>
                    <a:cubicBezTo>
                      <a:pt x="79919" y="2055"/>
                      <a:pt x="77896" y="0"/>
                      <a:pt x="754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5395925" y="1205953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6" name="Google Shape;1206;p28"/>
          <p:cNvGrpSpPr/>
          <p:nvPr/>
        </p:nvGrpSpPr>
        <p:grpSpPr>
          <a:xfrm>
            <a:off x="5164972" y="2220845"/>
            <a:ext cx="3531503" cy="625306"/>
            <a:chOff x="5164972" y="2220845"/>
            <a:chExt cx="3531503" cy="625306"/>
          </a:xfrm>
        </p:grpSpPr>
        <p:grpSp>
          <p:nvGrpSpPr>
            <p:cNvPr id="1207" name="Google Shape;1207;p28"/>
            <p:cNvGrpSpPr/>
            <p:nvPr/>
          </p:nvGrpSpPr>
          <p:grpSpPr>
            <a:xfrm>
              <a:off x="6467475" y="2221947"/>
              <a:ext cx="2229000" cy="623100"/>
              <a:chOff x="6467475" y="2216475"/>
              <a:chExt cx="2229000" cy="623100"/>
            </a:xfrm>
          </p:grpSpPr>
          <p:sp>
            <p:nvSpPr>
              <p:cNvPr id="1208" name="Google Shape;1208;p28"/>
              <p:cNvSpPr/>
              <p:nvPr/>
            </p:nvSpPr>
            <p:spPr>
              <a:xfrm>
                <a:off x="6467475" y="2216475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8"/>
              <p:cNvSpPr txBox="1"/>
              <p:nvPr/>
            </p:nvSpPr>
            <p:spPr>
              <a:xfrm>
                <a:off x="6611294" y="223297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10" name="Google Shape;1210;p28"/>
            <p:cNvGrpSpPr/>
            <p:nvPr/>
          </p:nvGrpSpPr>
          <p:grpSpPr>
            <a:xfrm>
              <a:off x="5164972" y="2220845"/>
              <a:ext cx="1414566" cy="625306"/>
              <a:chOff x="5164972" y="2220845"/>
              <a:chExt cx="1414566" cy="625306"/>
            </a:xfrm>
          </p:grpSpPr>
          <p:sp>
            <p:nvSpPr>
              <p:cNvPr id="1211" name="Google Shape;1211;p28"/>
              <p:cNvSpPr/>
              <p:nvPr/>
            </p:nvSpPr>
            <p:spPr>
              <a:xfrm>
                <a:off x="5164972" y="2220845"/>
                <a:ext cx="1414566" cy="625306"/>
              </a:xfrm>
              <a:custGeom>
                <a:rect b="b" l="l" r="r" t="t"/>
                <a:pathLst>
                  <a:path extrusionOk="0" h="35328" w="79919">
                    <a:moveTo>
                      <a:pt x="0" y="0"/>
                    </a:moveTo>
                    <a:lnTo>
                      <a:pt x="0" y="35328"/>
                    </a:lnTo>
                    <a:lnTo>
                      <a:pt x="75450" y="35328"/>
                    </a:lnTo>
                    <a:cubicBezTo>
                      <a:pt x="77896" y="35328"/>
                      <a:pt x="79919" y="33305"/>
                      <a:pt x="79919" y="30728"/>
                    </a:cubicBezTo>
                    <a:lnTo>
                      <a:pt x="79919" y="4632"/>
                    </a:lnTo>
                    <a:cubicBezTo>
                      <a:pt x="79919" y="2186"/>
                      <a:pt x="77896" y="0"/>
                      <a:pt x="754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>
                <a:off x="5395925" y="2387267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13" name="Google Shape;1213;p28"/>
          <p:cNvGrpSpPr/>
          <p:nvPr/>
        </p:nvGrpSpPr>
        <p:grpSpPr>
          <a:xfrm>
            <a:off x="5164972" y="3407836"/>
            <a:ext cx="3531503" cy="623100"/>
            <a:chOff x="5164972" y="3407836"/>
            <a:chExt cx="3531503" cy="623100"/>
          </a:xfrm>
        </p:grpSpPr>
        <p:grpSp>
          <p:nvGrpSpPr>
            <p:cNvPr id="1214" name="Google Shape;1214;p28"/>
            <p:cNvGrpSpPr/>
            <p:nvPr/>
          </p:nvGrpSpPr>
          <p:grpSpPr>
            <a:xfrm>
              <a:off x="6467475" y="3407836"/>
              <a:ext cx="2229000" cy="623100"/>
              <a:chOff x="6467475" y="3406937"/>
              <a:chExt cx="2229000" cy="623100"/>
            </a:xfrm>
          </p:grpSpPr>
          <p:sp>
            <p:nvSpPr>
              <p:cNvPr id="1215" name="Google Shape;1215;p28"/>
              <p:cNvSpPr/>
              <p:nvPr/>
            </p:nvSpPr>
            <p:spPr>
              <a:xfrm>
                <a:off x="6467475" y="3406937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8"/>
              <p:cNvSpPr txBox="1"/>
              <p:nvPr/>
            </p:nvSpPr>
            <p:spPr>
              <a:xfrm>
                <a:off x="6611294" y="3423437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17" name="Google Shape;1217;p28"/>
            <p:cNvGrpSpPr/>
            <p:nvPr/>
          </p:nvGrpSpPr>
          <p:grpSpPr>
            <a:xfrm>
              <a:off x="5164972" y="3407883"/>
              <a:ext cx="1414566" cy="623005"/>
              <a:chOff x="5164972" y="3407883"/>
              <a:chExt cx="1414566" cy="623005"/>
            </a:xfrm>
          </p:grpSpPr>
          <p:sp>
            <p:nvSpPr>
              <p:cNvPr id="1218" name="Google Shape;1218;p28"/>
              <p:cNvSpPr/>
              <p:nvPr/>
            </p:nvSpPr>
            <p:spPr>
              <a:xfrm>
                <a:off x="5164972" y="3407883"/>
                <a:ext cx="1414566" cy="623005"/>
              </a:xfrm>
              <a:custGeom>
                <a:rect b="b" l="l" r="r" t="t"/>
                <a:pathLst>
                  <a:path extrusionOk="0" h="35198" w="79919">
                    <a:moveTo>
                      <a:pt x="0" y="1"/>
                    </a:moveTo>
                    <a:lnTo>
                      <a:pt x="0" y="35198"/>
                    </a:lnTo>
                    <a:lnTo>
                      <a:pt x="75450" y="35198"/>
                    </a:lnTo>
                    <a:cubicBezTo>
                      <a:pt x="77896" y="35198"/>
                      <a:pt x="79919" y="33175"/>
                      <a:pt x="79919" y="30729"/>
                    </a:cubicBezTo>
                    <a:lnTo>
                      <a:pt x="79919" y="4470"/>
                    </a:lnTo>
                    <a:cubicBezTo>
                      <a:pt x="79919" y="2023"/>
                      <a:pt x="77896" y="1"/>
                      <a:pt x="75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5395925" y="3569732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20" name="Google Shape;1220;p28"/>
          <p:cNvGrpSpPr/>
          <p:nvPr/>
        </p:nvGrpSpPr>
        <p:grpSpPr>
          <a:xfrm>
            <a:off x="457200" y="2621794"/>
            <a:ext cx="3521828" cy="625306"/>
            <a:chOff x="457200" y="2621794"/>
            <a:chExt cx="3521828" cy="625306"/>
          </a:xfrm>
        </p:grpSpPr>
        <p:grpSp>
          <p:nvGrpSpPr>
            <p:cNvPr id="1221" name="Google Shape;1221;p28"/>
            <p:cNvGrpSpPr/>
            <p:nvPr/>
          </p:nvGrpSpPr>
          <p:grpSpPr>
            <a:xfrm>
              <a:off x="457200" y="2622897"/>
              <a:ext cx="2229000" cy="623100"/>
              <a:chOff x="457200" y="2616525"/>
              <a:chExt cx="2229000" cy="623100"/>
            </a:xfrm>
          </p:grpSpPr>
          <p:sp>
            <p:nvSpPr>
              <p:cNvPr id="1222" name="Google Shape;1222;p28"/>
              <p:cNvSpPr/>
              <p:nvPr/>
            </p:nvSpPr>
            <p:spPr>
              <a:xfrm>
                <a:off x="457200" y="2616525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8"/>
              <p:cNvSpPr txBox="1"/>
              <p:nvPr/>
            </p:nvSpPr>
            <p:spPr>
              <a:xfrm>
                <a:off x="481672" y="263302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24" name="Google Shape;1224;p28"/>
            <p:cNvGrpSpPr/>
            <p:nvPr/>
          </p:nvGrpSpPr>
          <p:grpSpPr>
            <a:xfrm>
              <a:off x="2564462" y="2621794"/>
              <a:ext cx="1414566" cy="625306"/>
              <a:chOff x="2564462" y="2621794"/>
              <a:chExt cx="1414566" cy="625306"/>
            </a:xfrm>
          </p:grpSpPr>
          <p:sp>
            <p:nvSpPr>
              <p:cNvPr id="1225" name="Google Shape;1225;p28"/>
              <p:cNvSpPr/>
              <p:nvPr/>
            </p:nvSpPr>
            <p:spPr>
              <a:xfrm>
                <a:off x="2564462" y="2621794"/>
                <a:ext cx="1414566" cy="625306"/>
              </a:xfrm>
              <a:custGeom>
                <a:rect b="b" l="l" r="r" t="t"/>
                <a:pathLst>
                  <a:path extrusionOk="0" h="35328" w="79919">
                    <a:moveTo>
                      <a:pt x="4502" y="1"/>
                    </a:moveTo>
                    <a:cubicBezTo>
                      <a:pt x="2056" y="1"/>
                      <a:pt x="0" y="2023"/>
                      <a:pt x="0" y="4600"/>
                    </a:cubicBezTo>
                    <a:lnTo>
                      <a:pt x="0" y="30696"/>
                    </a:lnTo>
                    <a:cubicBezTo>
                      <a:pt x="0" y="33306"/>
                      <a:pt x="2056" y="35328"/>
                      <a:pt x="4502" y="35328"/>
                    </a:cubicBezTo>
                    <a:lnTo>
                      <a:pt x="79919" y="35328"/>
                    </a:lnTo>
                    <a:lnTo>
                      <a:pt x="799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2624150" y="2789116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27" name="Google Shape;1227;p28"/>
          <p:cNvGrpSpPr/>
          <p:nvPr/>
        </p:nvGrpSpPr>
        <p:grpSpPr>
          <a:xfrm>
            <a:off x="457200" y="3808875"/>
            <a:ext cx="3521828" cy="623100"/>
            <a:chOff x="457200" y="3808875"/>
            <a:chExt cx="3521828" cy="623100"/>
          </a:xfrm>
        </p:grpSpPr>
        <p:grpSp>
          <p:nvGrpSpPr>
            <p:cNvPr id="1228" name="Google Shape;1228;p28"/>
            <p:cNvGrpSpPr/>
            <p:nvPr/>
          </p:nvGrpSpPr>
          <p:grpSpPr>
            <a:xfrm>
              <a:off x="457200" y="3808875"/>
              <a:ext cx="2229000" cy="623100"/>
              <a:chOff x="457200" y="3807150"/>
              <a:chExt cx="2229000" cy="623100"/>
            </a:xfrm>
          </p:grpSpPr>
          <p:sp>
            <p:nvSpPr>
              <p:cNvPr id="1229" name="Google Shape;1229;p28"/>
              <p:cNvSpPr/>
              <p:nvPr/>
            </p:nvSpPr>
            <p:spPr>
              <a:xfrm>
                <a:off x="457200" y="3807150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8"/>
              <p:cNvSpPr txBox="1"/>
              <p:nvPr/>
            </p:nvSpPr>
            <p:spPr>
              <a:xfrm>
                <a:off x="485148" y="382365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31" name="Google Shape;1231;p28"/>
            <p:cNvGrpSpPr/>
            <p:nvPr/>
          </p:nvGrpSpPr>
          <p:grpSpPr>
            <a:xfrm>
              <a:off x="2564462" y="3808923"/>
              <a:ext cx="1414566" cy="623005"/>
              <a:chOff x="2564462" y="3808923"/>
              <a:chExt cx="1414566" cy="623005"/>
            </a:xfrm>
          </p:grpSpPr>
          <p:sp>
            <p:nvSpPr>
              <p:cNvPr id="1232" name="Google Shape;1232;p28"/>
              <p:cNvSpPr/>
              <p:nvPr/>
            </p:nvSpPr>
            <p:spPr>
              <a:xfrm>
                <a:off x="2564462" y="3808923"/>
                <a:ext cx="1414566" cy="623005"/>
              </a:xfrm>
              <a:custGeom>
                <a:rect b="b" l="l" r="r" t="t"/>
                <a:pathLst>
                  <a:path extrusionOk="0" h="35198" w="79919">
                    <a:moveTo>
                      <a:pt x="4502" y="0"/>
                    </a:moveTo>
                    <a:cubicBezTo>
                      <a:pt x="2056" y="0"/>
                      <a:pt x="0" y="2023"/>
                      <a:pt x="0" y="4469"/>
                    </a:cubicBezTo>
                    <a:lnTo>
                      <a:pt x="0" y="30565"/>
                    </a:lnTo>
                    <a:cubicBezTo>
                      <a:pt x="0" y="33142"/>
                      <a:pt x="2056" y="35197"/>
                      <a:pt x="4502" y="35197"/>
                    </a:cubicBezTo>
                    <a:lnTo>
                      <a:pt x="79919" y="35197"/>
                    </a:lnTo>
                    <a:lnTo>
                      <a:pt x="799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8"/>
              <p:cNvSpPr/>
              <p:nvPr/>
            </p:nvSpPr>
            <p:spPr>
              <a:xfrm>
                <a:off x="2624150" y="3971598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34" name="Google Shape;1234;p28"/>
          <p:cNvGrpSpPr/>
          <p:nvPr/>
        </p:nvGrpSpPr>
        <p:grpSpPr>
          <a:xfrm>
            <a:off x="457200" y="1449009"/>
            <a:ext cx="3521828" cy="625306"/>
            <a:chOff x="457200" y="1449009"/>
            <a:chExt cx="3521828" cy="625306"/>
          </a:xfrm>
        </p:grpSpPr>
        <p:grpSp>
          <p:nvGrpSpPr>
            <p:cNvPr id="1235" name="Google Shape;1235;p28"/>
            <p:cNvGrpSpPr/>
            <p:nvPr/>
          </p:nvGrpSpPr>
          <p:grpSpPr>
            <a:xfrm>
              <a:off x="457200" y="1450112"/>
              <a:ext cx="2229000" cy="623100"/>
              <a:chOff x="457200" y="1454475"/>
              <a:chExt cx="2229000" cy="623100"/>
            </a:xfrm>
          </p:grpSpPr>
          <p:sp>
            <p:nvSpPr>
              <p:cNvPr id="1236" name="Google Shape;1236;p28"/>
              <p:cNvSpPr/>
              <p:nvPr/>
            </p:nvSpPr>
            <p:spPr>
              <a:xfrm>
                <a:off x="457200" y="1454475"/>
                <a:ext cx="2229000" cy="62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8"/>
              <p:cNvSpPr txBox="1"/>
              <p:nvPr/>
            </p:nvSpPr>
            <p:spPr>
              <a:xfrm>
                <a:off x="481672" y="147097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Saturn is a gas giant made of hydrogen and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238" name="Google Shape;1238;p28"/>
            <p:cNvGrpSpPr/>
            <p:nvPr/>
          </p:nvGrpSpPr>
          <p:grpSpPr>
            <a:xfrm>
              <a:off x="2564462" y="1449009"/>
              <a:ext cx="1414566" cy="625306"/>
              <a:chOff x="2564462" y="1449009"/>
              <a:chExt cx="1414566" cy="625306"/>
            </a:xfrm>
          </p:grpSpPr>
          <p:sp>
            <p:nvSpPr>
              <p:cNvPr id="1239" name="Google Shape;1239;p28"/>
              <p:cNvSpPr/>
              <p:nvPr/>
            </p:nvSpPr>
            <p:spPr>
              <a:xfrm>
                <a:off x="2564462" y="1449009"/>
                <a:ext cx="1414566" cy="625306"/>
              </a:xfrm>
              <a:custGeom>
                <a:rect b="b" l="l" r="r" t="t"/>
                <a:pathLst>
                  <a:path extrusionOk="0" h="35328" w="79919">
                    <a:moveTo>
                      <a:pt x="4502" y="0"/>
                    </a:moveTo>
                    <a:cubicBezTo>
                      <a:pt x="2056" y="0"/>
                      <a:pt x="0" y="2023"/>
                      <a:pt x="0" y="4632"/>
                    </a:cubicBezTo>
                    <a:lnTo>
                      <a:pt x="0" y="30728"/>
                    </a:lnTo>
                    <a:cubicBezTo>
                      <a:pt x="0" y="33305"/>
                      <a:pt x="2056" y="35328"/>
                      <a:pt x="4502" y="35328"/>
                    </a:cubicBezTo>
                    <a:lnTo>
                      <a:pt x="79919" y="35328"/>
                    </a:lnTo>
                    <a:lnTo>
                      <a:pt x="799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2624150" y="1607801"/>
                <a:ext cx="1113900" cy="301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41" name="Google Shape;1241;p28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3663784" y="1043900"/>
            <a:ext cx="1814120" cy="3389798"/>
            <a:chOff x="3663784" y="1043900"/>
            <a:chExt cx="1814120" cy="3389798"/>
          </a:xfrm>
        </p:grpSpPr>
        <p:sp>
          <p:nvSpPr>
            <p:cNvPr id="1243" name="Google Shape;1243;p28"/>
            <p:cNvSpPr/>
            <p:nvPr/>
          </p:nvSpPr>
          <p:spPr>
            <a:xfrm>
              <a:off x="3663784" y="3636136"/>
              <a:ext cx="1525439" cy="797562"/>
            </a:xfrm>
            <a:custGeom>
              <a:rect b="b" l="l" r="r" t="t"/>
              <a:pathLst>
                <a:path extrusionOk="0" h="45060" w="86183">
                  <a:moveTo>
                    <a:pt x="82125" y="1"/>
                  </a:moveTo>
                  <a:cubicBezTo>
                    <a:pt x="81723" y="1"/>
                    <a:pt x="81310" y="67"/>
                    <a:pt x="80898" y="207"/>
                  </a:cubicBezTo>
                  <a:lnTo>
                    <a:pt x="31968" y="17071"/>
                  </a:lnTo>
                  <a:cubicBezTo>
                    <a:pt x="28836" y="12700"/>
                    <a:pt x="23519" y="9862"/>
                    <a:pt x="17681" y="9862"/>
                  </a:cubicBezTo>
                  <a:cubicBezTo>
                    <a:pt x="7895" y="9862"/>
                    <a:pt x="1" y="17724"/>
                    <a:pt x="1" y="27379"/>
                  </a:cubicBezTo>
                  <a:cubicBezTo>
                    <a:pt x="1" y="37165"/>
                    <a:pt x="7895" y="45059"/>
                    <a:pt x="17681" y="45059"/>
                  </a:cubicBezTo>
                  <a:cubicBezTo>
                    <a:pt x="27466" y="45059"/>
                    <a:pt x="35360" y="37165"/>
                    <a:pt x="35360" y="27379"/>
                  </a:cubicBezTo>
                  <a:cubicBezTo>
                    <a:pt x="35360" y="26303"/>
                    <a:pt x="35230" y="25226"/>
                    <a:pt x="34936" y="24117"/>
                  </a:cubicBezTo>
                  <a:lnTo>
                    <a:pt x="83181" y="7416"/>
                  </a:lnTo>
                  <a:cubicBezTo>
                    <a:pt x="85106" y="6731"/>
                    <a:pt x="86182" y="4545"/>
                    <a:pt x="85628" y="2653"/>
                  </a:cubicBezTo>
                  <a:cubicBezTo>
                    <a:pt x="85108" y="1017"/>
                    <a:pt x="83699" y="1"/>
                    <a:pt x="8212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3995769" y="2894496"/>
              <a:ext cx="1482127" cy="1137331"/>
            </a:xfrm>
            <a:custGeom>
              <a:rect b="b" l="l" r="r" t="t"/>
              <a:pathLst>
                <a:path extrusionOk="0" h="64256" w="83736">
                  <a:moveTo>
                    <a:pt x="4612" y="1"/>
                  </a:moveTo>
                  <a:cubicBezTo>
                    <a:pt x="3227" y="1"/>
                    <a:pt x="1928" y="658"/>
                    <a:pt x="1241" y="1887"/>
                  </a:cubicBezTo>
                  <a:cubicBezTo>
                    <a:pt x="1" y="3779"/>
                    <a:pt x="816" y="6356"/>
                    <a:pt x="2872" y="7595"/>
                  </a:cubicBezTo>
                  <a:lnTo>
                    <a:pt x="50170" y="38845"/>
                  </a:lnTo>
                  <a:cubicBezTo>
                    <a:pt x="49094" y="41161"/>
                    <a:pt x="48409" y="43868"/>
                    <a:pt x="48409" y="46576"/>
                  </a:cubicBezTo>
                  <a:cubicBezTo>
                    <a:pt x="48409" y="56362"/>
                    <a:pt x="56270" y="64256"/>
                    <a:pt x="66056" y="64256"/>
                  </a:cubicBezTo>
                  <a:cubicBezTo>
                    <a:pt x="75712" y="64256"/>
                    <a:pt x="83736" y="56362"/>
                    <a:pt x="83736" y="46576"/>
                  </a:cubicBezTo>
                  <a:cubicBezTo>
                    <a:pt x="83736" y="36953"/>
                    <a:pt x="75712" y="29059"/>
                    <a:pt x="66056" y="29059"/>
                  </a:cubicBezTo>
                  <a:cubicBezTo>
                    <a:pt x="62142" y="29059"/>
                    <a:pt x="58456" y="30266"/>
                    <a:pt x="55455" y="32451"/>
                  </a:cubicBezTo>
                  <a:lnTo>
                    <a:pt x="6949" y="647"/>
                  </a:lnTo>
                  <a:cubicBezTo>
                    <a:pt x="6206" y="211"/>
                    <a:pt x="5396" y="1"/>
                    <a:pt x="4612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3663784" y="2454875"/>
              <a:ext cx="1525439" cy="797491"/>
            </a:xfrm>
            <a:custGeom>
              <a:rect b="b" l="l" r="r" t="t"/>
              <a:pathLst>
                <a:path extrusionOk="0" h="45056" w="86183">
                  <a:moveTo>
                    <a:pt x="82108" y="1"/>
                  </a:moveTo>
                  <a:cubicBezTo>
                    <a:pt x="81711" y="1"/>
                    <a:pt x="81304" y="66"/>
                    <a:pt x="80898" y="204"/>
                  </a:cubicBezTo>
                  <a:lnTo>
                    <a:pt x="31968" y="17068"/>
                  </a:lnTo>
                  <a:cubicBezTo>
                    <a:pt x="28836" y="12697"/>
                    <a:pt x="23519" y="9729"/>
                    <a:pt x="17681" y="9729"/>
                  </a:cubicBezTo>
                  <a:cubicBezTo>
                    <a:pt x="7895" y="9729"/>
                    <a:pt x="1" y="17590"/>
                    <a:pt x="1" y="27376"/>
                  </a:cubicBezTo>
                  <a:cubicBezTo>
                    <a:pt x="1" y="37162"/>
                    <a:pt x="7895" y="45056"/>
                    <a:pt x="17681" y="45056"/>
                  </a:cubicBezTo>
                  <a:cubicBezTo>
                    <a:pt x="27466" y="45056"/>
                    <a:pt x="35360" y="37162"/>
                    <a:pt x="35360" y="27376"/>
                  </a:cubicBezTo>
                  <a:cubicBezTo>
                    <a:pt x="35360" y="26300"/>
                    <a:pt x="35230" y="25093"/>
                    <a:pt x="34936" y="23984"/>
                  </a:cubicBezTo>
                  <a:lnTo>
                    <a:pt x="83181" y="7282"/>
                  </a:lnTo>
                  <a:cubicBezTo>
                    <a:pt x="85106" y="6728"/>
                    <a:pt x="86182" y="4542"/>
                    <a:pt x="85628" y="2650"/>
                  </a:cubicBezTo>
                  <a:cubicBezTo>
                    <a:pt x="85106" y="1034"/>
                    <a:pt x="83689" y="1"/>
                    <a:pt x="82108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3995769" y="1727360"/>
              <a:ext cx="1482127" cy="1123154"/>
            </a:xfrm>
            <a:custGeom>
              <a:rect b="b" l="l" r="r" t="t"/>
              <a:pathLst>
                <a:path extrusionOk="0" h="63455" w="83736">
                  <a:moveTo>
                    <a:pt x="4171" y="0"/>
                  </a:moveTo>
                  <a:cubicBezTo>
                    <a:pt x="2864" y="0"/>
                    <a:pt x="1653" y="587"/>
                    <a:pt x="980" y="1607"/>
                  </a:cubicBezTo>
                  <a:cubicBezTo>
                    <a:pt x="1" y="3401"/>
                    <a:pt x="816" y="5685"/>
                    <a:pt x="2872" y="6924"/>
                  </a:cubicBezTo>
                  <a:lnTo>
                    <a:pt x="50431" y="37489"/>
                  </a:lnTo>
                  <a:cubicBezTo>
                    <a:pt x="49094" y="39936"/>
                    <a:pt x="48409" y="42806"/>
                    <a:pt x="48409" y="45807"/>
                  </a:cubicBezTo>
                  <a:cubicBezTo>
                    <a:pt x="48409" y="55593"/>
                    <a:pt x="56270" y="63455"/>
                    <a:pt x="66056" y="63455"/>
                  </a:cubicBezTo>
                  <a:cubicBezTo>
                    <a:pt x="75712" y="63455"/>
                    <a:pt x="83736" y="55593"/>
                    <a:pt x="83736" y="45807"/>
                  </a:cubicBezTo>
                  <a:cubicBezTo>
                    <a:pt x="83736" y="36152"/>
                    <a:pt x="75712" y="28127"/>
                    <a:pt x="66056" y="28127"/>
                  </a:cubicBezTo>
                  <a:cubicBezTo>
                    <a:pt x="61979" y="28127"/>
                    <a:pt x="58195" y="29628"/>
                    <a:pt x="55194" y="31944"/>
                  </a:cubicBezTo>
                  <a:lnTo>
                    <a:pt x="6525" y="661"/>
                  </a:lnTo>
                  <a:cubicBezTo>
                    <a:pt x="5768" y="210"/>
                    <a:pt x="4952" y="0"/>
                    <a:pt x="4171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3663784" y="1272304"/>
              <a:ext cx="1525439" cy="798748"/>
            </a:xfrm>
            <a:custGeom>
              <a:rect b="b" l="l" r="r" t="t"/>
              <a:pathLst>
                <a:path extrusionOk="0" h="45127" w="86183">
                  <a:moveTo>
                    <a:pt x="81953" y="1"/>
                  </a:moveTo>
                  <a:cubicBezTo>
                    <a:pt x="81606" y="1"/>
                    <a:pt x="81251" y="47"/>
                    <a:pt x="80898" y="144"/>
                  </a:cubicBezTo>
                  <a:lnTo>
                    <a:pt x="31968" y="17139"/>
                  </a:lnTo>
                  <a:cubicBezTo>
                    <a:pt x="28836" y="12637"/>
                    <a:pt x="23519" y="9799"/>
                    <a:pt x="17681" y="9799"/>
                  </a:cubicBezTo>
                  <a:cubicBezTo>
                    <a:pt x="7895" y="9799"/>
                    <a:pt x="1" y="17693"/>
                    <a:pt x="1" y="27479"/>
                  </a:cubicBezTo>
                  <a:cubicBezTo>
                    <a:pt x="1" y="37265"/>
                    <a:pt x="7895" y="45127"/>
                    <a:pt x="17681" y="45127"/>
                  </a:cubicBezTo>
                  <a:cubicBezTo>
                    <a:pt x="27466" y="45127"/>
                    <a:pt x="35360" y="37265"/>
                    <a:pt x="35360" y="27479"/>
                  </a:cubicBezTo>
                  <a:cubicBezTo>
                    <a:pt x="35360" y="26240"/>
                    <a:pt x="35230" y="25163"/>
                    <a:pt x="34936" y="24054"/>
                  </a:cubicBezTo>
                  <a:lnTo>
                    <a:pt x="83181" y="7353"/>
                  </a:lnTo>
                  <a:cubicBezTo>
                    <a:pt x="85106" y="6798"/>
                    <a:pt x="86182" y="4645"/>
                    <a:pt x="85628" y="2590"/>
                  </a:cubicBezTo>
                  <a:cubicBezTo>
                    <a:pt x="85089" y="1029"/>
                    <a:pt x="83596" y="1"/>
                    <a:pt x="81953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4852599" y="1043900"/>
              <a:ext cx="625306" cy="625306"/>
            </a:xfrm>
            <a:custGeom>
              <a:rect b="b" l="l" r="r" t="t"/>
              <a:pathLst>
                <a:path extrusionOk="0" h="35328" w="35328">
                  <a:moveTo>
                    <a:pt x="17648" y="0"/>
                  </a:moveTo>
                  <a:cubicBezTo>
                    <a:pt x="7862" y="0"/>
                    <a:pt x="1" y="7894"/>
                    <a:pt x="1" y="17680"/>
                  </a:cubicBezTo>
                  <a:cubicBezTo>
                    <a:pt x="1" y="27466"/>
                    <a:pt x="7862" y="35327"/>
                    <a:pt x="17648" y="35327"/>
                  </a:cubicBezTo>
                  <a:cubicBezTo>
                    <a:pt x="27304" y="35327"/>
                    <a:pt x="35328" y="27466"/>
                    <a:pt x="35328" y="17680"/>
                  </a:cubicBezTo>
                  <a:cubicBezTo>
                    <a:pt x="35328" y="7894"/>
                    <a:pt x="27304" y="0"/>
                    <a:pt x="17648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28"/>
            <p:cNvGrpSpPr/>
            <p:nvPr/>
          </p:nvGrpSpPr>
          <p:grpSpPr>
            <a:xfrm>
              <a:off x="3795362" y="1627563"/>
              <a:ext cx="358533" cy="267321"/>
              <a:chOff x="2874730" y="3745828"/>
              <a:chExt cx="72126" cy="53788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2" name="Google Shape;1252;p28"/>
            <p:cNvGrpSpPr/>
            <p:nvPr/>
          </p:nvGrpSpPr>
          <p:grpSpPr>
            <a:xfrm>
              <a:off x="5007447" y="2392590"/>
              <a:ext cx="301278" cy="302364"/>
              <a:chOff x="2878589" y="4081481"/>
              <a:chExt cx="64321" cy="64544"/>
            </a:xfrm>
          </p:grpSpPr>
          <p:sp>
            <p:nvSpPr>
              <p:cNvPr id="1253" name="Google Shape;1253;p28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5" name="Google Shape;1255;p28"/>
            <p:cNvGrpSpPr/>
            <p:nvPr/>
          </p:nvGrpSpPr>
          <p:grpSpPr>
            <a:xfrm>
              <a:off x="4985987" y="1222750"/>
              <a:ext cx="358533" cy="267321"/>
              <a:chOff x="2874730" y="3745828"/>
              <a:chExt cx="72126" cy="53788"/>
            </a:xfrm>
          </p:grpSpPr>
          <p:sp>
            <p:nvSpPr>
              <p:cNvPr id="1256" name="Google Shape;1256;p28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8" name="Google Shape;1258;p28"/>
            <p:cNvGrpSpPr/>
            <p:nvPr/>
          </p:nvGrpSpPr>
          <p:grpSpPr>
            <a:xfrm>
              <a:off x="3795362" y="2807213"/>
              <a:ext cx="358533" cy="267321"/>
              <a:chOff x="2874730" y="3745828"/>
              <a:chExt cx="72126" cy="53788"/>
            </a:xfrm>
          </p:grpSpPr>
          <p:sp>
            <p:nvSpPr>
              <p:cNvPr id="1259" name="Google Shape;1259;p28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1" name="Google Shape;1261;p28"/>
            <p:cNvGrpSpPr/>
            <p:nvPr/>
          </p:nvGrpSpPr>
          <p:grpSpPr>
            <a:xfrm>
              <a:off x="4985987" y="3585663"/>
              <a:ext cx="358533" cy="267321"/>
              <a:chOff x="2874730" y="3745828"/>
              <a:chExt cx="72126" cy="53788"/>
            </a:xfrm>
          </p:grpSpPr>
          <p:sp>
            <p:nvSpPr>
              <p:cNvPr id="1262" name="Google Shape;1262;p28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28"/>
            <p:cNvGrpSpPr/>
            <p:nvPr/>
          </p:nvGrpSpPr>
          <p:grpSpPr>
            <a:xfrm>
              <a:off x="3823985" y="3970278"/>
              <a:ext cx="301278" cy="302364"/>
              <a:chOff x="2878589" y="4081481"/>
              <a:chExt cx="64321" cy="64544"/>
            </a:xfrm>
          </p:grpSpPr>
          <p:sp>
            <p:nvSpPr>
              <p:cNvPr id="1265" name="Google Shape;1265;p28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9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1272" name="Google Shape;1272;p29"/>
          <p:cNvGrpSpPr/>
          <p:nvPr/>
        </p:nvGrpSpPr>
        <p:grpSpPr>
          <a:xfrm>
            <a:off x="457400" y="1136350"/>
            <a:ext cx="1970312" cy="2667600"/>
            <a:chOff x="457400" y="983950"/>
            <a:chExt cx="1970312" cy="2667600"/>
          </a:xfrm>
        </p:grpSpPr>
        <p:sp>
          <p:nvSpPr>
            <p:cNvPr id="1273" name="Google Shape;1273;p29"/>
            <p:cNvSpPr/>
            <p:nvPr/>
          </p:nvSpPr>
          <p:spPr>
            <a:xfrm>
              <a:off x="664635" y="1305050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542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542" y="93859"/>
                    <a:pt x="9921" y="93859"/>
                  </a:cubicBezTo>
                  <a:lnTo>
                    <a:pt x="66230" y="93859"/>
                  </a:lnTo>
                  <a:cubicBezTo>
                    <a:pt x="71784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784" y="0"/>
                    <a:pt x="66230" y="0"/>
                  </a:cubicBezTo>
                  <a:close/>
                </a:path>
              </a:pathLst>
            </a:custGeom>
            <a:solidFill>
              <a:srgbClr val="9C9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644766" y="12797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644766" y="12797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7400" y="983950"/>
              <a:ext cx="1970312" cy="1110550"/>
            </a:xfrm>
            <a:custGeom>
              <a:rect b="b" l="l" r="r" t="t"/>
              <a:pathLst>
                <a:path extrusionOk="0" h="44422" w="85582">
                  <a:moveTo>
                    <a:pt x="55547" y="0"/>
                  </a:moveTo>
                  <a:cubicBezTo>
                    <a:pt x="47359" y="0"/>
                    <a:pt x="39245" y="473"/>
                    <a:pt x="31159" y="1492"/>
                  </a:cubicBezTo>
                  <a:cubicBezTo>
                    <a:pt x="25465" y="2225"/>
                    <a:pt x="19946" y="3238"/>
                    <a:pt x="14707" y="5404"/>
                  </a:cubicBezTo>
                  <a:cubicBezTo>
                    <a:pt x="9607" y="7744"/>
                    <a:pt x="4821" y="11238"/>
                    <a:pt x="2201" y="16337"/>
                  </a:cubicBezTo>
                  <a:cubicBezTo>
                    <a:pt x="734" y="18818"/>
                    <a:pt x="1" y="21996"/>
                    <a:pt x="1328" y="24616"/>
                  </a:cubicBezTo>
                  <a:cubicBezTo>
                    <a:pt x="2341" y="26479"/>
                    <a:pt x="4081" y="27603"/>
                    <a:pt x="5849" y="28728"/>
                  </a:cubicBezTo>
                  <a:lnTo>
                    <a:pt x="5849" y="28728"/>
                  </a:lnTo>
                  <a:cubicBezTo>
                    <a:pt x="8838" y="32921"/>
                    <a:pt x="13328" y="36043"/>
                    <a:pt x="18339" y="37296"/>
                  </a:cubicBezTo>
                  <a:cubicBezTo>
                    <a:pt x="20467" y="37853"/>
                    <a:pt x="22606" y="38083"/>
                    <a:pt x="24753" y="38083"/>
                  </a:cubicBezTo>
                  <a:cubicBezTo>
                    <a:pt x="33781" y="38083"/>
                    <a:pt x="42973" y="34027"/>
                    <a:pt x="52257" y="33209"/>
                  </a:cubicBezTo>
                  <a:cubicBezTo>
                    <a:pt x="52971" y="33152"/>
                    <a:pt x="53696" y="33118"/>
                    <a:pt x="54424" y="33118"/>
                  </a:cubicBezTo>
                  <a:cubicBezTo>
                    <a:pt x="57257" y="33118"/>
                    <a:pt x="60122" y="33630"/>
                    <a:pt x="62457" y="35270"/>
                  </a:cubicBezTo>
                  <a:cubicBezTo>
                    <a:pt x="65356" y="37156"/>
                    <a:pt x="66823" y="41523"/>
                    <a:pt x="64902" y="44422"/>
                  </a:cubicBezTo>
                  <a:cubicBezTo>
                    <a:pt x="67522" y="43129"/>
                    <a:pt x="69583" y="40649"/>
                    <a:pt x="70316" y="37715"/>
                  </a:cubicBezTo>
                  <a:cubicBezTo>
                    <a:pt x="70596" y="35829"/>
                    <a:pt x="70596" y="33943"/>
                    <a:pt x="71609" y="32336"/>
                  </a:cubicBezTo>
                  <a:cubicBezTo>
                    <a:pt x="73076" y="30449"/>
                    <a:pt x="75835" y="30030"/>
                    <a:pt x="78176" y="29157"/>
                  </a:cubicBezTo>
                  <a:cubicBezTo>
                    <a:pt x="82682" y="27096"/>
                    <a:pt x="85581" y="21996"/>
                    <a:pt x="85441" y="17071"/>
                  </a:cubicBezTo>
                  <a:cubicBezTo>
                    <a:pt x="85302" y="12111"/>
                    <a:pt x="82368" y="7325"/>
                    <a:pt x="78316" y="4531"/>
                  </a:cubicBezTo>
                  <a:cubicBezTo>
                    <a:pt x="72762" y="619"/>
                    <a:pt x="65496" y="25"/>
                    <a:pt x="58789" y="25"/>
                  </a:cubicBezTo>
                  <a:cubicBezTo>
                    <a:pt x="57707" y="8"/>
                    <a:pt x="56627" y="0"/>
                    <a:pt x="55547" y="0"/>
                  </a:cubicBezTo>
                  <a:close/>
                </a:path>
              </a:pathLst>
            </a:custGeom>
            <a:solidFill>
              <a:srgbClr val="FEFEFE"/>
            </a:solidFill>
            <a:ln cap="flat" cmpd="sng" w="19050">
              <a:solidFill>
                <a:srgbClr val="1E54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 flipH="1">
              <a:off x="557462" y="1238465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1E54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1E547B"/>
                </a:solidFill>
              </a:endParaRPr>
            </a:p>
          </p:txBody>
        </p:sp>
        <p:grpSp>
          <p:nvGrpSpPr>
            <p:cNvPr id="1278" name="Google Shape;1278;p29"/>
            <p:cNvGrpSpPr/>
            <p:nvPr/>
          </p:nvGrpSpPr>
          <p:grpSpPr>
            <a:xfrm>
              <a:off x="708009" y="2276750"/>
              <a:ext cx="1606688" cy="1052225"/>
              <a:chOff x="576750" y="2295800"/>
              <a:chExt cx="1606688" cy="1052225"/>
            </a:xfrm>
          </p:grpSpPr>
          <p:sp>
            <p:nvSpPr>
              <p:cNvPr id="1279" name="Google Shape;1279;p29"/>
              <p:cNvSpPr/>
              <p:nvPr/>
            </p:nvSpPr>
            <p:spPr>
              <a:xfrm>
                <a:off x="576750" y="2338000"/>
                <a:ext cx="196500" cy="204800"/>
              </a:xfrm>
              <a:custGeom>
                <a:rect b="b" l="l" r="r" t="t"/>
                <a:pathLst>
                  <a:path extrusionOk="0" h="8192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675"/>
                      <a:pt x="140" y="4408"/>
                      <a:pt x="420" y="4967"/>
                    </a:cubicBezTo>
                    <a:cubicBezTo>
                      <a:pt x="734" y="6714"/>
                      <a:pt x="2026" y="8181"/>
                      <a:pt x="3773" y="8181"/>
                    </a:cubicBezTo>
                    <a:cubicBezTo>
                      <a:pt x="3866" y="8188"/>
                      <a:pt x="3959" y="8191"/>
                      <a:pt x="4053" y="8191"/>
                    </a:cubicBezTo>
                    <a:cubicBezTo>
                      <a:pt x="5858" y="8191"/>
                      <a:pt x="7727" y="6926"/>
                      <a:pt x="7860" y="4967"/>
                    </a:cubicBezTo>
                    <a:cubicBezTo>
                      <a:pt x="7860" y="4269"/>
                      <a:pt x="7720" y="3675"/>
                      <a:pt x="7406" y="3081"/>
                    </a:cubicBezTo>
                    <a:cubicBezTo>
                      <a:pt x="7406" y="2801"/>
                      <a:pt x="7266" y="2522"/>
                      <a:pt x="7126" y="2208"/>
                    </a:cubicBezTo>
                    <a:cubicBezTo>
                      <a:pt x="6847" y="1195"/>
                      <a:pt x="5973" y="321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576750" y="2719013"/>
                <a:ext cx="196500" cy="204775"/>
              </a:xfrm>
              <a:custGeom>
                <a:rect b="b" l="l" r="r" t="t"/>
                <a:pathLst>
                  <a:path extrusionOk="0" h="8191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535"/>
                      <a:pt x="140" y="4269"/>
                      <a:pt x="420" y="4967"/>
                    </a:cubicBezTo>
                    <a:cubicBezTo>
                      <a:pt x="734" y="6574"/>
                      <a:pt x="2026" y="8041"/>
                      <a:pt x="3773" y="8181"/>
                    </a:cubicBezTo>
                    <a:cubicBezTo>
                      <a:pt x="3858" y="8187"/>
                      <a:pt x="3943" y="8190"/>
                      <a:pt x="4029" y="8190"/>
                    </a:cubicBezTo>
                    <a:cubicBezTo>
                      <a:pt x="5841" y="8190"/>
                      <a:pt x="7726" y="6796"/>
                      <a:pt x="7860" y="4828"/>
                    </a:cubicBezTo>
                    <a:cubicBezTo>
                      <a:pt x="7860" y="4269"/>
                      <a:pt x="7720" y="3535"/>
                      <a:pt x="7406" y="3081"/>
                    </a:cubicBezTo>
                    <a:cubicBezTo>
                      <a:pt x="7406" y="2662"/>
                      <a:pt x="7266" y="2348"/>
                      <a:pt x="7126" y="2068"/>
                    </a:cubicBezTo>
                    <a:cubicBezTo>
                      <a:pt x="6847" y="1055"/>
                      <a:pt x="5973" y="322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576750" y="3101188"/>
                <a:ext cx="196500" cy="204475"/>
              </a:xfrm>
              <a:custGeom>
                <a:rect b="b" l="l" r="r" t="t"/>
                <a:pathLst>
                  <a:path extrusionOk="0" h="8179" w="7860">
                    <a:moveTo>
                      <a:pt x="3720" y="0"/>
                    </a:moveTo>
                    <a:cubicBezTo>
                      <a:pt x="2247" y="0"/>
                      <a:pt x="757" y="906"/>
                      <a:pt x="280" y="2645"/>
                    </a:cubicBezTo>
                    <a:cubicBezTo>
                      <a:pt x="0" y="3518"/>
                      <a:pt x="140" y="4391"/>
                      <a:pt x="420" y="4985"/>
                    </a:cubicBezTo>
                    <a:cubicBezTo>
                      <a:pt x="734" y="6732"/>
                      <a:pt x="2026" y="8024"/>
                      <a:pt x="3773" y="8164"/>
                    </a:cubicBezTo>
                    <a:cubicBezTo>
                      <a:pt x="3875" y="8173"/>
                      <a:pt x="3978" y="8178"/>
                      <a:pt x="4081" y="8178"/>
                    </a:cubicBezTo>
                    <a:cubicBezTo>
                      <a:pt x="5877" y="8178"/>
                      <a:pt x="7728" y="6769"/>
                      <a:pt x="7860" y="4985"/>
                    </a:cubicBezTo>
                    <a:cubicBezTo>
                      <a:pt x="7860" y="4252"/>
                      <a:pt x="7720" y="3658"/>
                      <a:pt x="7406" y="3099"/>
                    </a:cubicBezTo>
                    <a:cubicBezTo>
                      <a:pt x="7406" y="2785"/>
                      <a:pt x="7266" y="2365"/>
                      <a:pt x="7126" y="2051"/>
                    </a:cubicBezTo>
                    <a:cubicBezTo>
                      <a:pt x="6847" y="1178"/>
                      <a:pt x="5973" y="305"/>
                      <a:pt x="4786" y="165"/>
                    </a:cubicBezTo>
                    <a:cubicBezTo>
                      <a:pt x="4442" y="55"/>
                      <a:pt x="4081" y="0"/>
                      <a:pt x="372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815138" y="2295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ringed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815138" y="2676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a gas giant</a:t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815138" y="3058825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is a planet</a:t>
                </a:r>
                <a:endParaRPr/>
              </a:p>
            </p:txBody>
          </p:sp>
        </p:grpSp>
      </p:grpSp>
      <p:grpSp>
        <p:nvGrpSpPr>
          <p:cNvPr id="1285" name="Google Shape;1285;p29"/>
          <p:cNvGrpSpPr/>
          <p:nvPr/>
        </p:nvGrpSpPr>
        <p:grpSpPr>
          <a:xfrm>
            <a:off x="2543375" y="2050750"/>
            <a:ext cx="1970312" cy="2667600"/>
            <a:chOff x="2324300" y="2050750"/>
            <a:chExt cx="1970312" cy="2667600"/>
          </a:xfrm>
        </p:grpSpPr>
        <p:sp>
          <p:nvSpPr>
            <p:cNvPr id="1286" name="Google Shape;1286;p29"/>
            <p:cNvSpPr/>
            <p:nvPr/>
          </p:nvSpPr>
          <p:spPr>
            <a:xfrm>
              <a:off x="2777025" y="3376225"/>
              <a:ext cx="196500" cy="204800"/>
            </a:xfrm>
            <a:custGeom>
              <a:rect b="b" l="l" r="r" t="t"/>
              <a:pathLst>
                <a:path extrusionOk="0" h="8192" w="7860">
                  <a:moveTo>
                    <a:pt x="3680" y="0"/>
                  </a:moveTo>
                  <a:cubicBezTo>
                    <a:pt x="2220" y="0"/>
                    <a:pt x="752" y="911"/>
                    <a:pt x="280" y="2662"/>
                  </a:cubicBezTo>
                  <a:cubicBezTo>
                    <a:pt x="0" y="3675"/>
                    <a:pt x="140" y="4408"/>
                    <a:pt x="420" y="4967"/>
                  </a:cubicBezTo>
                  <a:cubicBezTo>
                    <a:pt x="734" y="6714"/>
                    <a:pt x="2026" y="8181"/>
                    <a:pt x="3773" y="8181"/>
                  </a:cubicBezTo>
                  <a:cubicBezTo>
                    <a:pt x="3866" y="8188"/>
                    <a:pt x="3959" y="8191"/>
                    <a:pt x="4053" y="8191"/>
                  </a:cubicBezTo>
                  <a:cubicBezTo>
                    <a:pt x="5858" y="8191"/>
                    <a:pt x="7727" y="6926"/>
                    <a:pt x="7860" y="4967"/>
                  </a:cubicBezTo>
                  <a:cubicBezTo>
                    <a:pt x="7860" y="4269"/>
                    <a:pt x="7720" y="3675"/>
                    <a:pt x="7406" y="3081"/>
                  </a:cubicBezTo>
                  <a:cubicBezTo>
                    <a:pt x="7406" y="2801"/>
                    <a:pt x="7266" y="2522"/>
                    <a:pt x="7126" y="2208"/>
                  </a:cubicBezTo>
                  <a:cubicBezTo>
                    <a:pt x="6847" y="1195"/>
                    <a:pt x="5973" y="321"/>
                    <a:pt x="4786" y="182"/>
                  </a:cubicBezTo>
                  <a:cubicBezTo>
                    <a:pt x="4429" y="60"/>
                    <a:pt x="4054" y="0"/>
                    <a:pt x="368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2777025" y="3757238"/>
              <a:ext cx="196500" cy="204775"/>
            </a:xfrm>
            <a:custGeom>
              <a:rect b="b" l="l" r="r" t="t"/>
              <a:pathLst>
                <a:path extrusionOk="0" h="8191" w="7860">
                  <a:moveTo>
                    <a:pt x="3680" y="0"/>
                  </a:moveTo>
                  <a:cubicBezTo>
                    <a:pt x="2220" y="0"/>
                    <a:pt x="752" y="911"/>
                    <a:pt x="280" y="2662"/>
                  </a:cubicBezTo>
                  <a:cubicBezTo>
                    <a:pt x="0" y="3535"/>
                    <a:pt x="140" y="4269"/>
                    <a:pt x="420" y="4967"/>
                  </a:cubicBezTo>
                  <a:cubicBezTo>
                    <a:pt x="734" y="6574"/>
                    <a:pt x="2026" y="8041"/>
                    <a:pt x="3773" y="8181"/>
                  </a:cubicBezTo>
                  <a:cubicBezTo>
                    <a:pt x="3858" y="8187"/>
                    <a:pt x="3943" y="8190"/>
                    <a:pt x="4029" y="8190"/>
                  </a:cubicBezTo>
                  <a:cubicBezTo>
                    <a:pt x="5841" y="8190"/>
                    <a:pt x="7726" y="6796"/>
                    <a:pt x="7860" y="4828"/>
                  </a:cubicBezTo>
                  <a:cubicBezTo>
                    <a:pt x="7860" y="4269"/>
                    <a:pt x="7720" y="3535"/>
                    <a:pt x="7406" y="3081"/>
                  </a:cubicBezTo>
                  <a:cubicBezTo>
                    <a:pt x="7406" y="2662"/>
                    <a:pt x="7266" y="2348"/>
                    <a:pt x="7126" y="2068"/>
                  </a:cubicBezTo>
                  <a:cubicBezTo>
                    <a:pt x="6847" y="1055"/>
                    <a:pt x="5973" y="322"/>
                    <a:pt x="4786" y="182"/>
                  </a:cubicBezTo>
                  <a:cubicBezTo>
                    <a:pt x="4429" y="60"/>
                    <a:pt x="4054" y="0"/>
                    <a:pt x="368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2777025" y="4139413"/>
              <a:ext cx="196500" cy="204475"/>
            </a:xfrm>
            <a:custGeom>
              <a:rect b="b" l="l" r="r" t="t"/>
              <a:pathLst>
                <a:path extrusionOk="0" h="8179" w="7860">
                  <a:moveTo>
                    <a:pt x="3720" y="0"/>
                  </a:moveTo>
                  <a:cubicBezTo>
                    <a:pt x="2247" y="0"/>
                    <a:pt x="757" y="906"/>
                    <a:pt x="280" y="2645"/>
                  </a:cubicBezTo>
                  <a:cubicBezTo>
                    <a:pt x="0" y="3518"/>
                    <a:pt x="140" y="4391"/>
                    <a:pt x="420" y="4985"/>
                  </a:cubicBezTo>
                  <a:cubicBezTo>
                    <a:pt x="734" y="6732"/>
                    <a:pt x="2026" y="8024"/>
                    <a:pt x="3773" y="8164"/>
                  </a:cubicBezTo>
                  <a:cubicBezTo>
                    <a:pt x="3875" y="8173"/>
                    <a:pt x="3978" y="8178"/>
                    <a:pt x="4081" y="8178"/>
                  </a:cubicBezTo>
                  <a:cubicBezTo>
                    <a:pt x="5877" y="8178"/>
                    <a:pt x="7728" y="6769"/>
                    <a:pt x="7860" y="4985"/>
                  </a:cubicBezTo>
                  <a:cubicBezTo>
                    <a:pt x="7860" y="4252"/>
                    <a:pt x="7720" y="3658"/>
                    <a:pt x="7406" y="3099"/>
                  </a:cubicBezTo>
                  <a:cubicBezTo>
                    <a:pt x="7406" y="2785"/>
                    <a:pt x="7266" y="2365"/>
                    <a:pt x="7126" y="2051"/>
                  </a:cubicBezTo>
                  <a:cubicBezTo>
                    <a:pt x="6847" y="1178"/>
                    <a:pt x="5973" y="305"/>
                    <a:pt x="4786" y="165"/>
                  </a:cubicBezTo>
                  <a:cubicBezTo>
                    <a:pt x="4442" y="55"/>
                    <a:pt x="4081" y="0"/>
                    <a:pt x="372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2531535" y="2371850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542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542" y="93859"/>
                    <a:pt x="9921" y="93859"/>
                  </a:cubicBezTo>
                  <a:lnTo>
                    <a:pt x="66230" y="93859"/>
                  </a:lnTo>
                  <a:cubicBezTo>
                    <a:pt x="71784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784" y="0"/>
                    <a:pt x="66230" y="0"/>
                  </a:cubicBezTo>
                  <a:close/>
                </a:path>
              </a:pathLst>
            </a:custGeom>
            <a:solidFill>
              <a:srgbClr val="9C9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2511666" y="23465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2511666" y="23465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324300" y="2050750"/>
              <a:ext cx="1970312" cy="1110550"/>
            </a:xfrm>
            <a:custGeom>
              <a:rect b="b" l="l" r="r" t="t"/>
              <a:pathLst>
                <a:path extrusionOk="0" h="44422" w="85582">
                  <a:moveTo>
                    <a:pt x="55547" y="0"/>
                  </a:moveTo>
                  <a:cubicBezTo>
                    <a:pt x="47359" y="0"/>
                    <a:pt x="39245" y="473"/>
                    <a:pt x="31159" y="1492"/>
                  </a:cubicBezTo>
                  <a:cubicBezTo>
                    <a:pt x="25465" y="2225"/>
                    <a:pt x="19946" y="3238"/>
                    <a:pt x="14707" y="5404"/>
                  </a:cubicBezTo>
                  <a:cubicBezTo>
                    <a:pt x="9607" y="7744"/>
                    <a:pt x="4821" y="11238"/>
                    <a:pt x="2201" y="16337"/>
                  </a:cubicBezTo>
                  <a:cubicBezTo>
                    <a:pt x="734" y="18818"/>
                    <a:pt x="1" y="21996"/>
                    <a:pt x="1328" y="24616"/>
                  </a:cubicBezTo>
                  <a:cubicBezTo>
                    <a:pt x="2341" y="26479"/>
                    <a:pt x="4081" y="27603"/>
                    <a:pt x="5849" y="28728"/>
                  </a:cubicBezTo>
                  <a:lnTo>
                    <a:pt x="5849" y="28728"/>
                  </a:lnTo>
                  <a:cubicBezTo>
                    <a:pt x="8838" y="32921"/>
                    <a:pt x="13328" y="36043"/>
                    <a:pt x="18339" y="37296"/>
                  </a:cubicBezTo>
                  <a:cubicBezTo>
                    <a:pt x="20467" y="37853"/>
                    <a:pt x="22606" y="38083"/>
                    <a:pt x="24753" y="38083"/>
                  </a:cubicBezTo>
                  <a:cubicBezTo>
                    <a:pt x="33781" y="38083"/>
                    <a:pt x="42973" y="34027"/>
                    <a:pt x="52257" y="33209"/>
                  </a:cubicBezTo>
                  <a:cubicBezTo>
                    <a:pt x="52971" y="33152"/>
                    <a:pt x="53696" y="33118"/>
                    <a:pt x="54424" y="33118"/>
                  </a:cubicBezTo>
                  <a:cubicBezTo>
                    <a:pt x="57257" y="33118"/>
                    <a:pt x="60122" y="33630"/>
                    <a:pt x="62457" y="35270"/>
                  </a:cubicBezTo>
                  <a:cubicBezTo>
                    <a:pt x="65356" y="37156"/>
                    <a:pt x="66823" y="41523"/>
                    <a:pt x="64902" y="44422"/>
                  </a:cubicBezTo>
                  <a:cubicBezTo>
                    <a:pt x="67522" y="43129"/>
                    <a:pt x="69583" y="40649"/>
                    <a:pt x="70316" y="37715"/>
                  </a:cubicBezTo>
                  <a:cubicBezTo>
                    <a:pt x="70596" y="35829"/>
                    <a:pt x="70596" y="33943"/>
                    <a:pt x="71609" y="32336"/>
                  </a:cubicBezTo>
                  <a:cubicBezTo>
                    <a:pt x="73076" y="30449"/>
                    <a:pt x="75835" y="30030"/>
                    <a:pt x="78176" y="29157"/>
                  </a:cubicBezTo>
                  <a:cubicBezTo>
                    <a:pt x="82682" y="27096"/>
                    <a:pt x="85581" y="21996"/>
                    <a:pt x="85441" y="17071"/>
                  </a:cubicBezTo>
                  <a:cubicBezTo>
                    <a:pt x="85302" y="12111"/>
                    <a:pt x="82368" y="7325"/>
                    <a:pt x="78316" y="4531"/>
                  </a:cubicBezTo>
                  <a:cubicBezTo>
                    <a:pt x="72762" y="619"/>
                    <a:pt x="65496" y="25"/>
                    <a:pt x="58789" y="25"/>
                  </a:cubicBezTo>
                  <a:cubicBezTo>
                    <a:pt x="57707" y="8"/>
                    <a:pt x="56627" y="0"/>
                    <a:pt x="55547" y="0"/>
                  </a:cubicBezTo>
                  <a:close/>
                </a:path>
              </a:pathLst>
            </a:custGeom>
            <a:solidFill>
              <a:srgbClr val="FEFEFE"/>
            </a:solidFill>
            <a:ln cap="flat" cmpd="sng" w="19050">
              <a:solidFill>
                <a:srgbClr val="451E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 flipH="1">
              <a:off x="2424362" y="2305265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451E7B"/>
                </a:solidFill>
              </a:endParaRPr>
            </a:p>
          </p:txBody>
        </p:sp>
        <p:grpSp>
          <p:nvGrpSpPr>
            <p:cNvPr id="1294" name="Google Shape;1294;p29"/>
            <p:cNvGrpSpPr/>
            <p:nvPr/>
          </p:nvGrpSpPr>
          <p:grpSpPr>
            <a:xfrm>
              <a:off x="2574909" y="3343550"/>
              <a:ext cx="1606688" cy="1052225"/>
              <a:chOff x="576750" y="2295800"/>
              <a:chExt cx="1606688" cy="1052225"/>
            </a:xfrm>
          </p:grpSpPr>
          <p:sp>
            <p:nvSpPr>
              <p:cNvPr id="1295" name="Google Shape;1295;p29"/>
              <p:cNvSpPr/>
              <p:nvPr/>
            </p:nvSpPr>
            <p:spPr>
              <a:xfrm>
                <a:off x="576750" y="2338000"/>
                <a:ext cx="196500" cy="204800"/>
              </a:xfrm>
              <a:custGeom>
                <a:rect b="b" l="l" r="r" t="t"/>
                <a:pathLst>
                  <a:path extrusionOk="0" h="8192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675"/>
                      <a:pt x="140" y="4408"/>
                      <a:pt x="420" y="4967"/>
                    </a:cubicBezTo>
                    <a:cubicBezTo>
                      <a:pt x="734" y="6714"/>
                      <a:pt x="2026" y="8181"/>
                      <a:pt x="3773" y="8181"/>
                    </a:cubicBezTo>
                    <a:cubicBezTo>
                      <a:pt x="3866" y="8188"/>
                      <a:pt x="3959" y="8191"/>
                      <a:pt x="4053" y="8191"/>
                    </a:cubicBezTo>
                    <a:cubicBezTo>
                      <a:pt x="5858" y="8191"/>
                      <a:pt x="7727" y="6926"/>
                      <a:pt x="7860" y="4967"/>
                    </a:cubicBezTo>
                    <a:cubicBezTo>
                      <a:pt x="7860" y="4269"/>
                      <a:pt x="7720" y="3675"/>
                      <a:pt x="7406" y="3081"/>
                    </a:cubicBezTo>
                    <a:cubicBezTo>
                      <a:pt x="7406" y="2801"/>
                      <a:pt x="7266" y="2522"/>
                      <a:pt x="7126" y="2208"/>
                    </a:cubicBezTo>
                    <a:cubicBezTo>
                      <a:pt x="6847" y="1195"/>
                      <a:pt x="5973" y="321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576750" y="2719013"/>
                <a:ext cx="196500" cy="204775"/>
              </a:xfrm>
              <a:custGeom>
                <a:rect b="b" l="l" r="r" t="t"/>
                <a:pathLst>
                  <a:path extrusionOk="0" h="8191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535"/>
                      <a:pt x="140" y="4269"/>
                      <a:pt x="420" y="4967"/>
                    </a:cubicBezTo>
                    <a:cubicBezTo>
                      <a:pt x="734" y="6574"/>
                      <a:pt x="2026" y="8041"/>
                      <a:pt x="3773" y="8181"/>
                    </a:cubicBezTo>
                    <a:cubicBezTo>
                      <a:pt x="3858" y="8187"/>
                      <a:pt x="3943" y="8190"/>
                      <a:pt x="4029" y="8190"/>
                    </a:cubicBezTo>
                    <a:cubicBezTo>
                      <a:pt x="5841" y="8190"/>
                      <a:pt x="7726" y="6796"/>
                      <a:pt x="7860" y="4828"/>
                    </a:cubicBezTo>
                    <a:cubicBezTo>
                      <a:pt x="7860" y="4269"/>
                      <a:pt x="7720" y="3535"/>
                      <a:pt x="7406" y="3081"/>
                    </a:cubicBezTo>
                    <a:cubicBezTo>
                      <a:pt x="7406" y="2662"/>
                      <a:pt x="7266" y="2348"/>
                      <a:pt x="7126" y="2068"/>
                    </a:cubicBezTo>
                    <a:cubicBezTo>
                      <a:pt x="6847" y="1055"/>
                      <a:pt x="5973" y="322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576750" y="3101188"/>
                <a:ext cx="196500" cy="204475"/>
              </a:xfrm>
              <a:custGeom>
                <a:rect b="b" l="l" r="r" t="t"/>
                <a:pathLst>
                  <a:path extrusionOk="0" h="8179" w="7860">
                    <a:moveTo>
                      <a:pt x="3720" y="0"/>
                    </a:moveTo>
                    <a:cubicBezTo>
                      <a:pt x="2247" y="0"/>
                      <a:pt x="757" y="906"/>
                      <a:pt x="280" y="2645"/>
                    </a:cubicBezTo>
                    <a:cubicBezTo>
                      <a:pt x="0" y="3518"/>
                      <a:pt x="140" y="4391"/>
                      <a:pt x="420" y="4985"/>
                    </a:cubicBezTo>
                    <a:cubicBezTo>
                      <a:pt x="734" y="6732"/>
                      <a:pt x="2026" y="8024"/>
                      <a:pt x="3773" y="8164"/>
                    </a:cubicBezTo>
                    <a:cubicBezTo>
                      <a:pt x="3875" y="8173"/>
                      <a:pt x="3978" y="8178"/>
                      <a:pt x="4081" y="8178"/>
                    </a:cubicBezTo>
                    <a:cubicBezTo>
                      <a:pt x="5877" y="8178"/>
                      <a:pt x="7728" y="6769"/>
                      <a:pt x="7860" y="4985"/>
                    </a:cubicBezTo>
                    <a:cubicBezTo>
                      <a:pt x="7860" y="4252"/>
                      <a:pt x="7720" y="3658"/>
                      <a:pt x="7406" y="3099"/>
                    </a:cubicBezTo>
                    <a:cubicBezTo>
                      <a:pt x="7406" y="2785"/>
                      <a:pt x="7266" y="2365"/>
                      <a:pt x="7126" y="2051"/>
                    </a:cubicBezTo>
                    <a:cubicBezTo>
                      <a:pt x="6847" y="1178"/>
                      <a:pt x="5973" y="305"/>
                      <a:pt x="4786" y="165"/>
                    </a:cubicBezTo>
                    <a:cubicBezTo>
                      <a:pt x="4442" y="55"/>
                      <a:pt x="4081" y="0"/>
                      <a:pt x="372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815138" y="2295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is the closest 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815138" y="2676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smallest</a:t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815138" y="3058825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is a planet</a:t>
                </a:r>
                <a:endParaRPr/>
              </a:p>
            </p:txBody>
          </p:sp>
        </p:grpSp>
      </p:grpSp>
      <p:grpSp>
        <p:nvGrpSpPr>
          <p:cNvPr id="1301" name="Google Shape;1301;p29"/>
          <p:cNvGrpSpPr/>
          <p:nvPr/>
        </p:nvGrpSpPr>
        <p:grpSpPr>
          <a:xfrm>
            <a:off x="4629350" y="1136350"/>
            <a:ext cx="1970312" cy="2667600"/>
            <a:chOff x="4191200" y="983950"/>
            <a:chExt cx="1970312" cy="2667600"/>
          </a:xfrm>
        </p:grpSpPr>
        <p:sp>
          <p:nvSpPr>
            <p:cNvPr id="1302" name="Google Shape;1302;p29"/>
            <p:cNvSpPr/>
            <p:nvPr/>
          </p:nvSpPr>
          <p:spPr>
            <a:xfrm>
              <a:off x="4398435" y="1305050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542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542" y="93859"/>
                    <a:pt x="9921" y="93859"/>
                  </a:cubicBezTo>
                  <a:lnTo>
                    <a:pt x="66230" y="93859"/>
                  </a:lnTo>
                  <a:cubicBezTo>
                    <a:pt x="71784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784" y="0"/>
                    <a:pt x="66230" y="0"/>
                  </a:cubicBezTo>
                  <a:close/>
                </a:path>
              </a:pathLst>
            </a:custGeom>
            <a:solidFill>
              <a:srgbClr val="9C9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4378566" y="12797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4378566" y="12797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4191200" y="983950"/>
              <a:ext cx="1970312" cy="1110550"/>
            </a:xfrm>
            <a:custGeom>
              <a:rect b="b" l="l" r="r" t="t"/>
              <a:pathLst>
                <a:path extrusionOk="0" h="44422" w="85582">
                  <a:moveTo>
                    <a:pt x="55547" y="0"/>
                  </a:moveTo>
                  <a:cubicBezTo>
                    <a:pt x="47359" y="0"/>
                    <a:pt x="39245" y="473"/>
                    <a:pt x="31159" y="1492"/>
                  </a:cubicBezTo>
                  <a:cubicBezTo>
                    <a:pt x="25465" y="2225"/>
                    <a:pt x="19946" y="3238"/>
                    <a:pt x="14707" y="5404"/>
                  </a:cubicBezTo>
                  <a:cubicBezTo>
                    <a:pt x="9607" y="7744"/>
                    <a:pt x="4821" y="11238"/>
                    <a:pt x="2201" y="16337"/>
                  </a:cubicBezTo>
                  <a:cubicBezTo>
                    <a:pt x="734" y="18818"/>
                    <a:pt x="1" y="21996"/>
                    <a:pt x="1328" y="24616"/>
                  </a:cubicBezTo>
                  <a:cubicBezTo>
                    <a:pt x="2341" y="26479"/>
                    <a:pt x="4081" y="27603"/>
                    <a:pt x="5849" y="28728"/>
                  </a:cubicBezTo>
                  <a:lnTo>
                    <a:pt x="5849" y="28728"/>
                  </a:lnTo>
                  <a:cubicBezTo>
                    <a:pt x="8838" y="32921"/>
                    <a:pt x="13328" y="36043"/>
                    <a:pt x="18339" y="37296"/>
                  </a:cubicBezTo>
                  <a:cubicBezTo>
                    <a:pt x="20467" y="37853"/>
                    <a:pt x="22606" y="38083"/>
                    <a:pt x="24753" y="38083"/>
                  </a:cubicBezTo>
                  <a:cubicBezTo>
                    <a:pt x="33781" y="38083"/>
                    <a:pt x="42973" y="34027"/>
                    <a:pt x="52257" y="33209"/>
                  </a:cubicBezTo>
                  <a:cubicBezTo>
                    <a:pt x="52971" y="33152"/>
                    <a:pt x="53696" y="33118"/>
                    <a:pt x="54424" y="33118"/>
                  </a:cubicBezTo>
                  <a:cubicBezTo>
                    <a:pt x="57257" y="33118"/>
                    <a:pt x="60122" y="33630"/>
                    <a:pt x="62457" y="35270"/>
                  </a:cubicBezTo>
                  <a:cubicBezTo>
                    <a:pt x="65356" y="37156"/>
                    <a:pt x="66823" y="41523"/>
                    <a:pt x="64902" y="44422"/>
                  </a:cubicBezTo>
                  <a:cubicBezTo>
                    <a:pt x="67522" y="43129"/>
                    <a:pt x="69583" y="40649"/>
                    <a:pt x="70316" y="37715"/>
                  </a:cubicBezTo>
                  <a:cubicBezTo>
                    <a:pt x="70596" y="35829"/>
                    <a:pt x="70596" y="33943"/>
                    <a:pt x="71609" y="32336"/>
                  </a:cubicBezTo>
                  <a:cubicBezTo>
                    <a:pt x="73076" y="30449"/>
                    <a:pt x="75835" y="30030"/>
                    <a:pt x="78176" y="29157"/>
                  </a:cubicBezTo>
                  <a:cubicBezTo>
                    <a:pt x="82682" y="27096"/>
                    <a:pt x="85581" y="21996"/>
                    <a:pt x="85441" y="17071"/>
                  </a:cubicBezTo>
                  <a:cubicBezTo>
                    <a:pt x="85302" y="12111"/>
                    <a:pt x="82368" y="7325"/>
                    <a:pt x="78316" y="4531"/>
                  </a:cubicBezTo>
                  <a:cubicBezTo>
                    <a:pt x="72762" y="619"/>
                    <a:pt x="65496" y="25"/>
                    <a:pt x="58789" y="25"/>
                  </a:cubicBezTo>
                  <a:cubicBezTo>
                    <a:pt x="57707" y="8"/>
                    <a:pt x="56627" y="0"/>
                    <a:pt x="55547" y="0"/>
                  </a:cubicBezTo>
                  <a:close/>
                </a:path>
              </a:pathLst>
            </a:custGeom>
            <a:solidFill>
              <a:srgbClr val="FEFEFE"/>
            </a:solidFill>
            <a:ln cap="flat" cmpd="sng" w="19050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 flipH="1">
              <a:off x="4291262" y="1238465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solidFill>
                  <a:srgbClr val="7B1E7A"/>
                </a:solidFill>
              </a:endParaRPr>
            </a:p>
          </p:txBody>
        </p:sp>
        <p:grpSp>
          <p:nvGrpSpPr>
            <p:cNvPr id="1307" name="Google Shape;1307;p29"/>
            <p:cNvGrpSpPr/>
            <p:nvPr/>
          </p:nvGrpSpPr>
          <p:grpSpPr>
            <a:xfrm>
              <a:off x="4441809" y="2276750"/>
              <a:ext cx="1606688" cy="1052225"/>
              <a:chOff x="576750" y="2295800"/>
              <a:chExt cx="1606688" cy="1052225"/>
            </a:xfrm>
          </p:grpSpPr>
          <p:sp>
            <p:nvSpPr>
              <p:cNvPr id="1308" name="Google Shape;1308;p29"/>
              <p:cNvSpPr/>
              <p:nvPr/>
            </p:nvSpPr>
            <p:spPr>
              <a:xfrm>
                <a:off x="576750" y="2338000"/>
                <a:ext cx="196500" cy="204800"/>
              </a:xfrm>
              <a:custGeom>
                <a:rect b="b" l="l" r="r" t="t"/>
                <a:pathLst>
                  <a:path extrusionOk="0" h="8192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675"/>
                      <a:pt x="140" y="4408"/>
                      <a:pt x="420" y="4967"/>
                    </a:cubicBezTo>
                    <a:cubicBezTo>
                      <a:pt x="734" y="6714"/>
                      <a:pt x="2026" y="8181"/>
                      <a:pt x="3773" y="8181"/>
                    </a:cubicBezTo>
                    <a:cubicBezTo>
                      <a:pt x="3866" y="8188"/>
                      <a:pt x="3959" y="8191"/>
                      <a:pt x="4053" y="8191"/>
                    </a:cubicBezTo>
                    <a:cubicBezTo>
                      <a:pt x="5858" y="8191"/>
                      <a:pt x="7727" y="6926"/>
                      <a:pt x="7860" y="4967"/>
                    </a:cubicBezTo>
                    <a:cubicBezTo>
                      <a:pt x="7860" y="4269"/>
                      <a:pt x="7720" y="3675"/>
                      <a:pt x="7406" y="3081"/>
                    </a:cubicBezTo>
                    <a:cubicBezTo>
                      <a:pt x="7406" y="2801"/>
                      <a:pt x="7266" y="2522"/>
                      <a:pt x="7126" y="2208"/>
                    </a:cubicBezTo>
                    <a:cubicBezTo>
                      <a:pt x="6847" y="1195"/>
                      <a:pt x="5973" y="321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576750" y="2719013"/>
                <a:ext cx="196500" cy="204775"/>
              </a:xfrm>
              <a:custGeom>
                <a:rect b="b" l="l" r="r" t="t"/>
                <a:pathLst>
                  <a:path extrusionOk="0" h="8191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535"/>
                      <a:pt x="140" y="4269"/>
                      <a:pt x="420" y="4967"/>
                    </a:cubicBezTo>
                    <a:cubicBezTo>
                      <a:pt x="734" y="6574"/>
                      <a:pt x="2026" y="8041"/>
                      <a:pt x="3773" y="8181"/>
                    </a:cubicBezTo>
                    <a:cubicBezTo>
                      <a:pt x="3858" y="8187"/>
                      <a:pt x="3943" y="8190"/>
                      <a:pt x="4029" y="8190"/>
                    </a:cubicBezTo>
                    <a:cubicBezTo>
                      <a:pt x="5841" y="8190"/>
                      <a:pt x="7726" y="6796"/>
                      <a:pt x="7860" y="4828"/>
                    </a:cubicBezTo>
                    <a:cubicBezTo>
                      <a:pt x="7860" y="4269"/>
                      <a:pt x="7720" y="3535"/>
                      <a:pt x="7406" y="3081"/>
                    </a:cubicBezTo>
                    <a:cubicBezTo>
                      <a:pt x="7406" y="2662"/>
                      <a:pt x="7266" y="2348"/>
                      <a:pt x="7126" y="2068"/>
                    </a:cubicBezTo>
                    <a:cubicBezTo>
                      <a:pt x="6847" y="1055"/>
                      <a:pt x="5973" y="322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576750" y="3101188"/>
                <a:ext cx="196500" cy="204475"/>
              </a:xfrm>
              <a:custGeom>
                <a:rect b="b" l="l" r="r" t="t"/>
                <a:pathLst>
                  <a:path extrusionOk="0" h="8179" w="7860">
                    <a:moveTo>
                      <a:pt x="3720" y="0"/>
                    </a:moveTo>
                    <a:cubicBezTo>
                      <a:pt x="2247" y="0"/>
                      <a:pt x="757" y="906"/>
                      <a:pt x="280" y="2645"/>
                    </a:cubicBezTo>
                    <a:cubicBezTo>
                      <a:pt x="0" y="3518"/>
                      <a:pt x="140" y="4391"/>
                      <a:pt x="420" y="4985"/>
                    </a:cubicBezTo>
                    <a:cubicBezTo>
                      <a:pt x="734" y="6732"/>
                      <a:pt x="2026" y="8024"/>
                      <a:pt x="3773" y="8164"/>
                    </a:cubicBezTo>
                    <a:cubicBezTo>
                      <a:pt x="3875" y="8173"/>
                      <a:pt x="3978" y="8178"/>
                      <a:pt x="4081" y="8178"/>
                    </a:cubicBezTo>
                    <a:cubicBezTo>
                      <a:pt x="5877" y="8178"/>
                      <a:pt x="7728" y="6769"/>
                      <a:pt x="7860" y="4985"/>
                    </a:cubicBezTo>
                    <a:cubicBezTo>
                      <a:pt x="7860" y="4252"/>
                      <a:pt x="7720" y="3658"/>
                      <a:pt x="7406" y="3099"/>
                    </a:cubicBezTo>
                    <a:cubicBezTo>
                      <a:pt x="7406" y="2785"/>
                      <a:pt x="7266" y="2365"/>
                      <a:pt x="7126" y="2051"/>
                    </a:cubicBezTo>
                    <a:cubicBezTo>
                      <a:pt x="6847" y="1178"/>
                      <a:pt x="5973" y="305"/>
                      <a:pt x="4786" y="165"/>
                    </a:cubicBezTo>
                    <a:cubicBezTo>
                      <a:pt x="4442" y="55"/>
                      <a:pt x="4081" y="0"/>
                      <a:pt x="372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>
              <a:xfrm>
                <a:off x="815138" y="2295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is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12" name="Google Shape;1312;p29"/>
              <p:cNvSpPr/>
              <p:nvPr/>
            </p:nvSpPr>
            <p:spPr>
              <a:xfrm>
                <a:off x="815138" y="2676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is the 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biggest </a:t>
                </a: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>
              <a:xfrm>
                <a:off x="815138" y="3058825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is a planet</a:t>
                </a:r>
                <a:endParaRPr/>
              </a:p>
            </p:txBody>
          </p:sp>
        </p:grpSp>
      </p:grpSp>
      <p:grpSp>
        <p:nvGrpSpPr>
          <p:cNvPr id="1314" name="Google Shape;1314;p29"/>
          <p:cNvGrpSpPr/>
          <p:nvPr/>
        </p:nvGrpSpPr>
        <p:grpSpPr>
          <a:xfrm>
            <a:off x="6715325" y="2050750"/>
            <a:ext cx="1970312" cy="2667600"/>
            <a:chOff x="6715325" y="1822150"/>
            <a:chExt cx="1970312" cy="2667600"/>
          </a:xfrm>
        </p:grpSpPr>
        <p:sp>
          <p:nvSpPr>
            <p:cNvPr id="1315" name="Google Shape;1315;p29"/>
            <p:cNvSpPr/>
            <p:nvPr/>
          </p:nvSpPr>
          <p:spPr>
            <a:xfrm>
              <a:off x="6922560" y="2143250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542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542" y="93859"/>
                    <a:pt x="9921" y="93859"/>
                  </a:cubicBezTo>
                  <a:lnTo>
                    <a:pt x="66230" y="93859"/>
                  </a:lnTo>
                  <a:cubicBezTo>
                    <a:pt x="71784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784" y="0"/>
                    <a:pt x="66230" y="0"/>
                  </a:cubicBezTo>
                  <a:close/>
                </a:path>
              </a:pathLst>
            </a:custGeom>
            <a:solidFill>
              <a:srgbClr val="9C9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902691" y="21179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902691" y="2117925"/>
              <a:ext cx="1733174" cy="2346500"/>
            </a:xfrm>
            <a:custGeom>
              <a:rect b="b" l="l" r="r" t="t"/>
              <a:pathLst>
                <a:path extrusionOk="0" h="93860" w="76150">
                  <a:moveTo>
                    <a:pt x="9921" y="0"/>
                  </a:moveTo>
                  <a:cubicBezTo>
                    <a:pt x="4367" y="0"/>
                    <a:pt x="1" y="4367"/>
                    <a:pt x="1" y="9886"/>
                  </a:cubicBezTo>
                  <a:lnTo>
                    <a:pt x="1" y="83974"/>
                  </a:lnTo>
                  <a:cubicBezTo>
                    <a:pt x="1" y="89493"/>
                    <a:pt x="4367" y="93859"/>
                    <a:pt x="9921" y="93859"/>
                  </a:cubicBezTo>
                  <a:lnTo>
                    <a:pt x="66229" y="93859"/>
                  </a:lnTo>
                  <a:cubicBezTo>
                    <a:pt x="71609" y="93859"/>
                    <a:pt x="76150" y="89493"/>
                    <a:pt x="76150" y="83974"/>
                  </a:cubicBezTo>
                  <a:lnTo>
                    <a:pt x="76150" y="9886"/>
                  </a:lnTo>
                  <a:cubicBezTo>
                    <a:pt x="76150" y="4367"/>
                    <a:pt x="71609" y="0"/>
                    <a:pt x="66229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33F62"/>
                </a:solidFill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715325" y="1822150"/>
              <a:ext cx="1970312" cy="1110550"/>
            </a:xfrm>
            <a:custGeom>
              <a:rect b="b" l="l" r="r" t="t"/>
              <a:pathLst>
                <a:path extrusionOk="0" h="44422" w="85582">
                  <a:moveTo>
                    <a:pt x="55547" y="0"/>
                  </a:moveTo>
                  <a:cubicBezTo>
                    <a:pt x="47359" y="0"/>
                    <a:pt x="39245" y="473"/>
                    <a:pt x="31159" y="1492"/>
                  </a:cubicBezTo>
                  <a:cubicBezTo>
                    <a:pt x="25465" y="2225"/>
                    <a:pt x="19946" y="3238"/>
                    <a:pt x="14707" y="5404"/>
                  </a:cubicBezTo>
                  <a:cubicBezTo>
                    <a:pt x="9607" y="7744"/>
                    <a:pt x="4821" y="11238"/>
                    <a:pt x="2201" y="16337"/>
                  </a:cubicBezTo>
                  <a:cubicBezTo>
                    <a:pt x="734" y="18818"/>
                    <a:pt x="1" y="21996"/>
                    <a:pt x="1328" y="24616"/>
                  </a:cubicBezTo>
                  <a:cubicBezTo>
                    <a:pt x="2341" y="26479"/>
                    <a:pt x="4081" y="27603"/>
                    <a:pt x="5849" y="28728"/>
                  </a:cubicBezTo>
                  <a:lnTo>
                    <a:pt x="5849" y="28728"/>
                  </a:lnTo>
                  <a:cubicBezTo>
                    <a:pt x="8838" y="32921"/>
                    <a:pt x="13328" y="36043"/>
                    <a:pt x="18339" y="37296"/>
                  </a:cubicBezTo>
                  <a:cubicBezTo>
                    <a:pt x="20467" y="37853"/>
                    <a:pt x="22606" y="38083"/>
                    <a:pt x="24753" y="38083"/>
                  </a:cubicBezTo>
                  <a:cubicBezTo>
                    <a:pt x="33781" y="38083"/>
                    <a:pt x="42973" y="34027"/>
                    <a:pt x="52257" y="33209"/>
                  </a:cubicBezTo>
                  <a:cubicBezTo>
                    <a:pt x="52971" y="33152"/>
                    <a:pt x="53696" y="33118"/>
                    <a:pt x="54424" y="33118"/>
                  </a:cubicBezTo>
                  <a:cubicBezTo>
                    <a:pt x="57257" y="33118"/>
                    <a:pt x="60122" y="33630"/>
                    <a:pt x="62457" y="35270"/>
                  </a:cubicBezTo>
                  <a:cubicBezTo>
                    <a:pt x="65356" y="37156"/>
                    <a:pt x="66823" y="41523"/>
                    <a:pt x="64902" y="44422"/>
                  </a:cubicBezTo>
                  <a:cubicBezTo>
                    <a:pt x="67522" y="43129"/>
                    <a:pt x="69583" y="40649"/>
                    <a:pt x="70316" y="37715"/>
                  </a:cubicBezTo>
                  <a:cubicBezTo>
                    <a:pt x="70596" y="35829"/>
                    <a:pt x="70596" y="33943"/>
                    <a:pt x="71609" y="32336"/>
                  </a:cubicBezTo>
                  <a:cubicBezTo>
                    <a:pt x="73076" y="30449"/>
                    <a:pt x="75835" y="30030"/>
                    <a:pt x="78176" y="29157"/>
                  </a:cubicBezTo>
                  <a:cubicBezTo>
                    <a:pt x="82682" y="27096"/>
                    <a:pt x="85581" y="21996"/>
                    <a:pt x="85441" y="17071"/>
                  </a:cubicBezTo>
                  <a:cubicBezTo>
                    <a:pt x="85302" y="12111"/>
                    <a:pt x="82368" y="7325"/>
                    <a:pt x="78316" y="4531"/>
                  </a:cubicBezTo>
                  <a:cubicBezTo>
                    <a:pt x="72762" y="619"/>
                    <a:pt x="65496" y="25"/>
                    <a:pt x="58789" y="25"/>
                  </a:cubicBezTo>
                  <a:cubicBezTo>
                    <a:pt x="57707" y="8"/>
                    <a:pt x="56627" y="0"/>
                    <a:pt x="55547" y="0"/>
                  </a:cubicBezTo>
                  <a:close/>
                </a:path>
              </a:pathLst>
            </a:custGeom>
            <a:solidFill>
              <a:srgbClr val="FEFEFE"/>
            </a:solidFill>
            <a:ln cap="flat" cmpd="sng" w="19050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 flipH="1">
              <a:off x="6815387" y="2076665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B33F62"/>
                </a:solidFill>
              </a:endParaRPr>
            </a:p>
          </p:txBody>
        </p:sp>
        <p:grpSp>
          <p:nvGrpSpPr>
            <p:cNvPr id="1320" name="Google Shape;1320;p29"/>
            <p:cNvGrpSpPr/>
            <p:nvPr/>
          </p:nvGrpSpPr>
          <p:grpSpPr>
            <a:xfrm>
              <a:off x="6965934" y="3114950"/>
              <a:ext cx="1606688" cy="1052225"/>
              <a:chOff x="576750" y="2295800"/>
              <a:chExt cx="1606688" cy="1052225"/>
            </a:xfrm>
          </p:grpSpPr>
          <p:sp>
            <p:nvSpPr>
              <p:cNvPr id="1321" name="Google Shape;1321;p29"/>
              <p:cNvSpPr/>
              <p:nvPr/>
            </p:nvSpPr>
            <p:spPr>
              <a:xfrm>
                <a:off x="576750" y="2338000"/>
                <a:ext cx="196500" cy="204800"/>
              </a:xfrm>
              <a:custGeom>
                <a:rect b="b" l="l" r="r" t="t"/>
                <a:pathLst>
                  <a:path extrusionOk="0" h="8192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675"/>
                      <a:pt x="140" y="4408"/>
                      <a:pt x="420" y="4967"/>
                    </a:cubicBezTo>
                    <a:cubicBezTo>
                      <a:pt x="734" y="6714"/>
                      <a:pt x="2026" y="8181"/>
                      <a:pt x="3773" y="8181"/>
                    </a:cubicBezTo>
                    <a:cubicBezTo>
                      <a:pt x="3866" y="8188"/>
                      <a:pt x="3959" y="8191"/>
                      <a:pt x="4053" y="8191"/>
                    </a:cubicBezTo>
                    <a:cubicBezTo>
                      <a:pt x="5858" y="8191"/>
                      <a:pt x="7727" y="6926"/>
                      <a:pt x="7860" y="4967"/>
                    </a:cubicBezTo>
                    <a:cubicBezTo>
                      <a:pt x="7860" y="4269"/>
                      <a:pt x="7720" y="3675"/>
                      <a:pt x="7406" y="3081"/>
                    </a:cubicBezTo>
                    <a:cubicBezTo>
                      <a:pt x="7406" y="2801"/>
                      <a:pt x="7266" y="2522"/>
                      <a:pt x="7126" y="2208"/>
                    </a:cubicBezTo>
                    <a:cubicBezTo>
                      <a:pt x="6847" y="1195"/>
                      <a:pt x="5973" y="321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576750" y="2719013"/>
                <a:ext cx="196500" cy="204775"/>
              </a:xfrm>
              <a:custGeom>
                <a:rect b="b" l="l" r="r" t="t"/>
                <a:pathLst>
                  <a:path extrusionOk="0" h="8191" w="7860">
                    <a:moveTo>
                      <a:pt x="3680" y="0"/>
                    </a:moveTo>
                    <a:cubicBezTo>
                      <a:pt x="2220" y="0"/>
                      <a:pt x="752" y="911"/>
                      <a:pt x="280" y="2662"/>
                    </a:cubicBezTo>
                    <a:cubicBezTo>
                      <a:pt x="0" y="3535"/>
                      <a:pt x="140" y="4269"/>
                      <a:pt x="420" y="4967"/>
                    </a:cubicBezTo>
                    <a:cubicBezTo>
                      <a:pt x="734" y="6574"/>
                      <a:pt x="2026" y="8041"/>
                      <a:pt x="3773" y="8181"/>
                    </a:cubicBezTo>
                    <a:cubicBezTo>
                      <a:pt x="3858" y="8187"/>
                      <a:pt x="3943" y="8190"/>
                      <a:pt x="4029" y="8190"/>
                    </a:cubicBezTo>
                    <a:cubicBezTo>
                      <a:pt x="5841" y="8190"/>
                      <a:pt x="7726" y="6796"/>
                      <a:pt x="7860" y="4828"/>
                    </a:cubicBezTo>
                    <a:cubicBezTo>
                      <a:pt x="7860" y="4269"/>
                      <a:pt x="7720" y="3535"/>
                      <a:pt x="7406" y="3081"/>
                    </a:cubicBezTo>
                    <a:cubicBezTo>
                      <a:pt x="7406" y="2662"/>
                      <a:pt x="7266" y="2348"/>
                      <a:pt x="7126" y="2068"/>
                    </a:cubicBezTo>
                    <a:cubicBezTo>
                      <a:pt x="6847" y="1055"/>
                      <a:pt x="5973" y="322"/>
                      <a:pt x="4786" y="182"/>
                    </a:cubicBezTo>
                    <a:cubicBezTo>
                      <a:pt x="4429" y="60"/>
                      <a:pt x="4054" y="0"/>
                      <a:pt x="368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576750" y="3101188"/>
                <a:ext cx="196500" cy="204475"/>
              </a:xfrm>
              <a:custGeom>
                <a:rect b="b" l="l" r="r" t="t"/>
                <a:pathLst>
                  <a:path extrusionOk="0" h="8179" w="7860">
                    <a:moveTo>
                      <a:pt x="3720" y="0"/>
                    </a:moveTo>
                    <a:cubicBezTo>
                      <a:pt x="2247" y="0"/>
                      <a:pt x="757" y="906"/>
                      <a:pt x="280" y="2645"/>
                    </a:cubicBezTo>
                    <a:cubicBezTo>
                      <a:pt x="0" y="3518"/>
                      <a:pt x="140" y="4391"/>
                      <a:pt x="420" y="4985"/>
                    </a:cubicBezTo>
                    <a:cubicBezTo>
                      <a:pt x="734" y="6732"/>
                      <a:pt x="2026" y="8024"/>
                      <a:pt x="3773" y="8164"/>
                    </a:cubicBezTo>
                    <a:cubicBezTo>
                      <a:pt x="3875" y="8173"/>
                      <a:pt x="3978" y="8178"/>
                      <a:pt x="4081" y="8178"/>
                    </a:cubicBezTo>
                    <a:cubicBezTo>
                      <a:pt x="5877" y="8178"/>
                      <a:pt x="7728" y="6769"/>
                      <a:pt x="7860" y="4985"/>
                    </a:cubicBezTo>
                    <a:cubicBezTo>
                      <a:pt x="7860" y="4252"/>
                      <a:pt x="7720" y="3658"/>
                      <a:pt x="7406" y="3099"/>
                    </a:cubicBezTo>
                    <a:cubicBezTo>
                      <a:pt x="7406" y="2785"/>
                      <a:pt x="7266" y="2365"/>
                      <a:pt x="7126" y="2051"/>
                    </a:cubicBezTo>
                    <a:cubicBezTo>
                      <a:pt x="6847" y="1178"/>
                      <a:pt x="5973" y="305"/>
                      <a:pt x="4786" y="165"/>
                    </a:cubicBezTo>
                    <a:cubicBezTo>
                      <a:pt x="4442" y="55"/>
                      <a:pt x="4081" y="0"/>
                      <a:pt x="372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815138" y="2295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 cold place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25" name="Google Shape;1325;p29"/>
              <p:cNvSpPr/>
              <p:nvPr/>
            </p:nvSpPr>
            <p:spPr>
              <a:xfrm>
                <a:off x="815138" y="267680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not hot</a:t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815138" y="3058825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is a planet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0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1332" name="Google Shape;1332;p30"/>
          <p:cNvGrpSpPr/>
          <p:nvPr/>
        </p:nvGrpSpPr>
        <p:grpSpPr>
          <a:xfrm>
            <a:off x="1219413" y="1280200"/>
            <a:ext cx="6705175" cy="723147"/>
            <a:chOff x="1219413" y="1280200"/>
            <a:chExt cx="6705175" cy="723147"/>
          </a:xfrm>
        </p:grpSpPr>
        <p:sp>
          <p:nvSpPr>
            <p:cNvPr id="1333" name="Google Shape;1333;p30"/>
            <p:cNvSpPr/>
            <p:nvPr/>
          </p:nvSpPr>
          <p:spPr>
            <a:xfrm>
              <a:off x="3082588" y="1321325"/>
              <a:ext cx="4842000" cy="68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334" name="Google Shape;1334;p30"/>
            <p:cNvGrpSpPr/>
            <p:nvPr/>
          </p:nvGrpSpPr>
          <p:grpSpPr>
            <a:xfrm>
              <a:off x="1219413" y="1280200"/>
              <a:ext cx="1865458" cy="723147"/>
              <a:chOff x="1535125" y="1280200"/>
              <a:chExt cx="1865458" cy="723147"/>
            </a:xfrm>
          </p:grpSpPr>
          <p:sp>
            <p:nvSpPr>
              <p:cNvPr id="1335" name="Google Shape;1335;p30"/>
              <p:cNvSpPr/>
              <p:nvPr/>
            </p:nvSpPr>
            <p:spPr>
              <a:xfrm>
                <a:off x="1556217" y="1321141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0"/>
                    </a:moveTo>
                    <a:lnTo>
                      <a:pt x="8139" y="9013"/>
                    </a:lnTo>
                    <a:lnTo>
                      <a:pt x="0" y="19212"/>
                    </a:lnTo>
                    <a:lnTo>
                      <a:pt x="51942" y="19212"/>
                    </a:lnTo>
                    <a:lnTo>
                      <a:pt x="51942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535125" y="1280200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1"/>
                    </a:moveTo>
                    <a:lnTo>
                      <a:pt x="8139" y="9013"/>
                    </a:lnTo>
                    <a:lnTo>
                      <a:pt x="0" y="19213"/>
                    </a:lnTo>
                    <a:lnTo>
                      <a:pt x="51943" y="19213"/>
                    </a:lnTo>
                    <a:lnTo>
                      <a:pt x="51943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2005219" y="1357111"/>
                <a:ext cx="1292437" cy="527144"/>
              </a:xfrm>
              <a:custGeom>
                <a:rect b="b" l="l" r="r" t="t"/>
                <a:pathLst>
                  <a:path extrusionOk="0" h="14846" w="36399">
                    <a:moveTo>
                      <a:pt x="2899" y="0"/>
                    </a:moveTo>
                    <a:cubicBezTo>
                      <a:pt x="1328" y="0"/>
                      <a:pt x="0" y="1328"/>
                      <a:pt x="0" y="2900"/>
                    </a:cubicBezTo>
                    <a:lnTo>
                      <a:pt x="0" y="11807"/>
                    </a:lnTo>
                    <a:cubicBezTo>
                      <a:pt x="0" y="13379"/>
                      <a:pt x="1328" y="14846"/>
                      <a:pt x="2899" y="14846"/>
                    </a:cubicBezTo>
                    <a:lnTo>
                      <a:pt x="33464" y="14846"/>
                    </a:lnTo>
                    <a:cubicBezTo>
                      <a:pt x="35071" y="14846"/>
                      <a:pt x="36398" y="13379"/>
                      <a:pt x="36398" y="11807"/>
                    </a:cubicBezTo>
                    <a:lnTo>
                      <a:pt x="36398" y="2900"/>
                    </a:lnTo>
                    <a:cubicBezTo>
                      <a:pt x="36398" y="1328"/>
                      <a:pt x="35071" y="0"/>
                      <a:pt x="33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Mercury</a:t>
                </a:r>
                <a:endParaRPr sz="17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338" name="Google Shape;1338;p30"/>
            <p:cNvGrpSpPr/>
            <p:nvPr/>
          </p:nvGrpSpPr>
          <p:grpSpPr>
            <a:xfrm>
              <a:off x="6962488" y="1385863"/>
              <a:ext cx="585975" cy="552825"/>
              <a:chOff x="7278200" y="1364475"/>
              <a:chExt cx="585975" cy="552825"/>
            </a:xfrm>
          </p:grpSpPr>
          <p:sp>
            <p:nvSpPr>
              <p:cNvPr id="1339" name="Google Shape;1339;p30"/>
              <p:cNvSpPr/>
              <p:nvPr/>
            </p:nvSpPr>
            <p:spPr>
              <a:xfrm>
                <a:off x="7278200" y="1364475"/>
                <a:ext cx="552800" cy="552825"/>
              </a:xfrm>
              <a:custGeom>
                <a:rect b="b" l="l" r="r" t="t"/>
                <a:pathLst>
                  <a:path extrusionOk="0" h="22113" w="22112">
                    <a:moveTo>
                      <a:pt x="11073" y="1"/>
                    </a:moveTo>
                    <a:cubicBezTo>
                      <a:pt x="4960" y="1"/>
                      <a:pt x="0" y="4926"/>
                      <a:pt x="0" y="11039"/>
                    </a:cubicBezTo>
                    <a:cubicBezTo>
                      <a:pt x="0" y="17152"/>
                      <a:pt x="4960" y="22112"/>
                      <a:pt x="11073" y="22112"/>
                    </a:cubicBezTo>
                    <a:cubicBezTo>
                      <a:pt x="17186" y="22112"/>
                      <a:pt x="22111" y="17152"/>
                      <a:pt x="22111" y="11039"/>
                    </a:cubicBezTo>
                    <a:cubicBezTo>
                      <a:pt x="22111" y="9747"/>
                      <a:pt x="21832" y="8419"/>
                      <a:pt x="21552" y="7267"/>
                    </a:cubicBezTo>
                    <a:lnTo>
                      <a:pt x="19212" y="3634"/>
                    </a:lnTo>
                    <a:cubicBezTo>
                      <a:pt x="17186" y="1433"/>
                      <a:pt x="14252" y="1"/>
                      <a:pt x="11073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7358525" y="1423225"/>
                <a:ext cx="505650" cy="404750"/>
              </a:xfrm>
              <a:custGeom>
                <a:rect b="b" l="l" r="r" t="t"/>
                <a:pathLst>
                  <a:path extrusionOk="0" h="16190" w="20226">
                    <a:moveTo>
                      <a:pt x="17907" y="0"/>
                    </a:moveTo>
                    <a:cubicBezTo>
                      <a:pt x="17449" y="0"/>
                      <a:pt x="17012" y="183"/>
                      <a:pt x="16733" y="550"/>
                    </a:cubicBezTo>
                    <a:lnTo>
                      <a:pt x="7127" y="10890"/>
                    </a:lnTo>
                    <a:lnTo>
                      <a:pt x="4053" y="4917"/>
                    </a:lnTo>
                    <a:cubicBezTo>
                      <a:pt x="3665" y="4311"/>
                      <a:pt x="3043" y="3991"/>
                      <a:pt x="2407" y="3991"/>
                    </a:cubicBezTo>
                    <a:cubicBezTo>
                      <a:pt x="2125" y="3991"/>
                      <a:pt x="1841" y="4054"/>
                      <a:pt x="1573" y="4183"/>
                    </a:cubicBezTo>
                    <a:lnTo>
                      <a:pt x="1153" y="4462"/>
                    </a:lnTo>
                    <a:cubicBezTo>
                      <a:pt x="420" y="4917"/>
                      <a:pt x="1" y="5930"/>
                      <a:pt x="420" y="6803"/>
                    </a:cubicBezTo>
                    <a:lnTo>
                      <a:pt x="4646" y="14662"/>
                    </a:lnTo>
                    <a:cubicBezTo>
                      <a:pt x="5184" y="15651"/>
                      <a:pt x="5999" y="16190"/>
                      <a:pt x="6815" y="16190"/>
                    </a:cubicBezTo>
                    <a:cubicBezTo>
                      <a:pt x="7325" y="16190"/>
                      <a:pt x="7836" y="15979"/>
                      <a:pt x="8279" y="15536"/>
                    </a:cubicBezTo>
                    <a:lnTo>
                      <a:pt x="19632" y="3310"/>
                    </a:lnTo>
                    <a:cubicBezTo>
                      <a:pt x="20226" y="2576"/>
                      <a:pt x="20226" y="1424"/>
                      <a:pt x="19492" y="830"/>
                    </a:cubicBezTo>
                    <a:lnTo>
                      <a:pt x="19213" y="550"/>
                    </a:lnTo>
                    <a:cubicBezTo>
                      <a:pt x="18846" y="183"/>
                      <a:pt x="18366" y="0"/>
                      <a:pt x="1790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341" name="Google Shape;1341;p30"/>
            <p:cNvSpPr/>
            <p:nvPr/>
          </p:nvSpPr>
          <p:spPr>
            <a:xfrm>
              <a:off x="3386587" y="1323363"/>
              <a:ext cx="3257528" cy="67780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in the Solar System and the closest to the Sun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42" name="Google Shape;1342;p30"/>
          <p:cNvGrpSpPr/>
          <p:nvPr/>
        </p:nvGrpSpPr>
        <p:grpSpPr>
          <a:xfrm>
            <a:off x="1230325" y="2161071"/>
            <a:ext cx="6694175" cy="723154"/>
            <a:chOff x="1230325" y="2161071"/>
            <a:chExt cx="6694175" cy="723154"/>
          </a:xfrm>
        </p:grpSpPr>
        <p:sp>
          <p:nvSpPr>
            <p:cNvPr id="1343" name="Google Shape;1343;p30"/>
            <p:cNvSpPr/>
            <p:nvPr/>
          </p:nvSpPr>
          <p:spPr>
            <a:xfrm>
              <a:off x="3018300" y="2202325"/>
              <a:ext cx="4906200" cy="68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30"/>
            <p:cNvGrpSpPr/>
            <p:nvPr/>
          </p:nvGrpSpPr>
          <p:grpSpPr>
            <a:xfrm>
              <a:off x="1230325" y="2161071"/>
              <a:ext cx="1865458" cy="723147"/>
              <a:chOff x="1535125" y="2170214"/>
              <a:chExt cx="1865458" cy="723147"/>
            </a:xfrm>
          </p:grpSpPr>
          <p:sp>
            <p:nvSpPr>
              <p:cNvPr id="1345" name="Google Shape;1345;p30"/>
              <p:cNvSpPr/>
              <p:nvPr/>
            </p:nvSpPr>
            <p:spPr>
              <a:xfrm>
                <a:off x="1556217" y="2211155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0"/>
                    </a:moveTo>
                    <a:lnTo>
                      <a:pt x="8139" y="8873"/>
                    </a:lnTo>
                    <a:lnTo>
                      <a:pt x="0" y="19212"/>
                    </a:lnTo>
                    <a:lnTo>
                      <a:pt x="51942" y="19212"/>
                    </a:lnTo>
                    <a:lnTo>
                      <a:pt x="51942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535125" y="2170214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1"/>
                    </a:moveTo>
                    <a:lnTo>
                      <a:pt x="8139" y="8873"/>
                    </a:lnTo>
                    <a:lnTo>
                      <a:pt x="0" y="19213"/>
                    </a:lnTo>
                    <a:lnTo>
                      <a:pt x="51943" y="19213"/>
                    </a:lnTo>
                    <a:lnTo>
                      <a:pt x="51943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2005219" y="2242154"/>
                <a:ext cx="1292437" cy="527180"/>
              </a:xfrm>
              <a:custGeom>
                <a:rect b="b" l="l" r="r" t="t"/>
                <a:pathLst>
                  <a:path extrusionOk="0" h="14847" w="36399">
                    <a:moveTo>
                      <a:pt x="2899" y="1"/>
                    </a:moveTo>
                    <a:cubicBezTo>
                      <a:pt x="1328" y="1"/>
                      <a:pt x="0" y="1468"/>
                      <a:pt x="0" y="3075"/>
                    </a:cubicBezTo>
                    <a:lnTo>
                      <a:pt x="0" y="11947"/>
                    </a:lnTo>
                    <a:cubicBezTo>
                      <a:pt x="0" y="13554"/>
                      <a:pt x="1328" y="14846"/>
                      <a:pt x="2899" y="14846"/>
                    </a:cubicBezTo>
                    <a:lnTo>
                      <a:pt x="33464" y="14846"/>
                    </a:lnTo>
                    <a:cubicBezTo>
                      <a:pt x="35071" y="14846"/>
                      <a:pt x="36398" y="13554"/>
                      <a:pt x="36398" y="11947"/>
                    </a:cubicBezTo>
                    <a:lnTo>
                      <a:pt x="36398" y="3075"/>
                    </a:lnTo>
                    <a:cubicBezTo>
                      <a:pt x="36398" y="1468"/>
                      <a:pt x="35071" y="1"/>
                      <a:pt x="33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348" name="Google Shape;1348;p30"/>
            <p:cNvGrpSpPr/>
            <p:nvPr/>
          </p:nvGrpSpPr>
          <p:grpSpPr>
            <a:xfrm>
              <a:off x="7000463" y="2290006"/>
              <a:ext cx="510025" cy="506525"/>
              <a:chOff x="7285175" y="2102400"/>
              <a:chExt cx="510025" cy="506525"/>
            </a:xfrm>
          </p:grpSpPr>
          <p:sp>
            <p:nvSpPr>
              <p:cNvPr id="1349" name="Google Shape;1349;p30"/>
              <p:cNvSpPr/>
              <p:nvPr/>
            </p:nvSpPr>
            <p:spPr>
              <a:xfrm>
                <a:off x="7285175" y="2102400"/>
                <a:ext cx="510025" cy="506525"/>
              </a:xfrm>
              <a:custGeom>
                <a:rect b="b" l="l" r="r" t="t"/>
                <a:pathLst>
                  <a:path extrusionOk="0" h="20261" w="20401">
                    <a:moveTo>
                      <a:pt x="4507" y="1"/>
                    </a:moveTo>
                    <a:cubicBezTo>
                      <a:pt x="2061" y="1"/>
                      <a:pt x="0" y="1922"/>
                      <a:pt x="0" y="4367"/>
                    </a:cubicBezTo>
                    <a:lnTo>
                      <a:pt x="0" y="15894"/>
                    </a:lnTo>
                    <a:cubicBezTo>
                      <a:pt x="0" y="18339"/>
                      <a:pt x="2061" y="20260"/>
                      <a:pt x="4507" y="20260"/>
                    </a:cubicBezTo>
                    <a:lnTo>
                      <a:pt x="16034" y="20260"/>
                    </a:lnTo>
                    <a:cubicBezTo>
                      <a:pt x="18339" y="20260"/>
                      <a:pt x="20400" y="18339"/>
                      <a:pt x="20400" y="15894"/>
                    </a:cubicBezTo>
                    <a:lnTo>
                      <a:pt x="20400" y="4367"/>
                    </a:lnTo>
                    <a:cubicBezTo>
                      <a:pt x="20400" y="1922"/>
                      <a:pt x="18339" y="1"/>
                      <a:pt x="16034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7369000" y="2186450"/>
                <a:ext cx="345850" cy="338650"/>
              </a:xfrm>
              <a:custGeom>
                <a:rect b="b" l="l" r="r" t="t"/>
                <a:pathLst>
                  <a:path extrusionOk="0" h="13546" w="13834">
                    <a:moveTo>
                      <a:pt x="12091" y="1"/>
                    </a:moveTo>
                    <a:cubicBezTo>
                      <a:pt x="11746" y="1"/>
                      <a:pt x="11423" y="149"/>
                      <a:pt x="11214" y="446"/>
                    </a:cubicBezTo>
                    <a:lnTo>
                      <a:pt x="7721" y="4079"/>
                    </a:lnTo>
                    <a:cubicBezTo>
                      <a:pt x="7441" y="4219"/>
                      <a:pt x="7127" y="4358"/>
                      <a:pt x="6847" y="4358"/>
                    </a:cubicBezTo>
                    <a:cubicBezTo>
                      <a:pt x="6568" y="4358"/>
                      <a:pt x="6253" y="4358"/>
                      <a:pt x="6114" y="4079"/>
                    </a:cubicBezTo>
                    <a:lnTo>
                      <a:pt x="2481" y="586"/>
                    </a:lnTo>
                    <a:cubicBezTo>
                      <a:pt x="2184" y="289"/>
                      <a:pt x="1817" y="140"/>
                      <a:pt x="1455" y="140"/>
                    </a:cubicBezTo>
                    <a:cubicBezTo>
                      <a:pt x="1092" y="140"/>
                      <a:pt x="734" y="289"/>
                      <a:pt x="455" y="586"/>
                    </a:cubicBezTo>
                    <a:cubicBezTo>
                      <a:pt x="1" y="1005"/>
                      <a:pt x="1" y="1878"/>
                      <a:pt x="455" y="2472"/>
                    </a:cubicBezTo>
                    <a:lnTo>
                      <a:pt x="4088" y="5965"/>
                    </a:lnTo>
                    <a:cubicBezTo>
                      <a:pt x="4367" y="6245"/>
                      <a:pt x="4507" y="6419"/>
                      <a:pt x="4507" y="6699"/>
                    </a:cubicBezTo>
                    <a:cubicBezTo>
                      <a:pt x="4507" y="6978"/>
                      <a:pt x="4367" y="7292"/>
                      <a:pt x="4227" y="7572"/>
                    </a:cubicBezTo>
                    <a:lnTo>
                      <a:pt x="595" y="11205"/>
                    </a:lnTo>
                    <a:cubicBezTo>
                      <a:pt x="280" y="11484"/>
                      <a:pt x="141" y="11799"/>
                      <a:pt x="141" y="12218"/>
                    </a:cubicBezTo>
                    <a:cubicBezTo>
                      <a:pt x="141" y="12532"/>
                      <a:pt x="280" y="12951"/>
                      <a:pt x="595" y="13091"/>
                    </a:cubicBezTo>
                    <a:cubicBezTo>
                      <a:pt x="874" y="13405"/>
                      <a:pt x="1154" y="13545"/>
                      <a:pt x="1608" y="13545"/>
                    </a:cubicBezTo>
                    <a:cubicBezTo>
                      <a:pt x="1887" y="13545"/>
                      <a:pt x="2341" y="13405"/>
                      <a:pt x="2481" y="13091"/>
                    </a:cubicBezTo>
                    <a:lnTo>
                      <a:pt x="5834" y="9598"/>
                    </a:lnTo>
                    <a:cubicBezTo>
                      <a:pt x="6114" y="9318"/>
                      <a:pt x="6393" y="9179"/>
                      <a:pt x="6847" y="9179"/>
                    </a:cubicBezTo>
                    <a:cubicBezTo>
                      <a:pt x="7266" y="9179"/>
                      <a:pt x="7581" y="9318"/>
                      <a:pt x="7860" y="9598"/>
                    </a:cubicBezTo>
                    <a:lnTo>
                      <a:pt x="11353" y="13091"/>
                    </a:lnTo>
                    <a:cubicBezTo>
                      <a:pt x="11633" y="13231"/>
                      <a:pt x="11947" y="13405"/>
                      <a:pt x="12227" y="13405"/>
                    </a:cubicBezTo>
                    <a:cubicBezTo>
                      <a:pt x="12681" y="13405"/>
                      <a:pt x="12960" y="13231"/>
                      <a:pt x="13240" y="12951"/>
                    </a:cubicBezTo>
                    <a:cubicBezTo>
                      <a:pt x="13833" y="12532"/>
                      <a:pt x="13833" y="11659"/>
                      <a:pt x="13240" y="11065"/>
                    </a:cubicBezTo>
                    <a:lnTo>
                      <a:pt x="9607" y="7432"/>
                    </a:lnTo>
                    <a:cubicBezTo>
                      <a:pt x="9188" y="6978"/>
                      <a:pt x="9188" y="6245"/>
                      <a:pt x="9607" y="5825"/>
                    </a:cubicBezTo>
                    <a:lnTo>
                      <a:pt x="13100" y="2332"/>
                    </a:lnTo>
                    <a:cubicBezTo>
                      <a:pt x="13694" y="1738"/>
                      <a:pt x="13694" y="865"/>
                      <a:pt x="13100" y="446"/>
                    </a:cubicBezTo>
                    <a:cubicBezTo>
                      <a:pt x="12803" y="149"/>
                      <a:pt x="12436" y="1"/>
                      <a:pt x="12091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1" name="Google Shape;1351;p30"/>
            <p:cNvSpPr/>
            <p:nvPr/>
          </p:nvSpPr>
          <p:spPr>
            <a:xfrm>
              <a:off x="3386587" y="2226727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a gas giant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52" name="Google Shape;1352;p30"/>
          <p:cNvGrpSpPr/>
          <p:nvPr/>
        </p:nvGrpSpPr>
        <p:grpSpPr>
          <a:xfrm>
            <a:off x="1230325" y="3041943"/>
            <a:ext cx="6694175" cy="723157"/>
            <a:chOff x="1230325" y="3041943"/>
            <a:chExt cx="6694175" cy="723157"/>
          </a:xfrm>
        </p:grpSpPr>
        <p:sp>
          <p:nvSpPr>
            <p:cNvPr id="1353" name="Google Shape;1353;p30"/>
            <p:cNvSpPr/>
            <p:nvPr/>
          </p:nvSpPr>
          <p:spPr>
            <a:xfrm>
              <a:off x="3094500" y="3083200"/>
              <a:ext cx="4830000" cy="68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4" name="Google Shape;1354;p30"/>
            <p:cNvGrpSpPr/>
            <p:nvPr/>
          </p:nvGrpSpPr>
          <p:grpSpPr>
            <a:xfrm>
              <a:off x="1230325" y="3041943"/>
              <a:ext cx="1865458" cy="723147"/>
              <a:chOff x="1535125" y="3032800"/>
              <a:chExt cx="1865458" cy="723147"/>
            </a:xfrm>
          </p:grpSpPr>
          <p:sp>
            <p:nvSpPr>
              <p:cNvPr id="1355" name="Google Shape;1355;p30"/>
              <p:cNvSpPr/>
              <p:nvPr/>
            </p:nvSpPr>
            <p:spPr>
              <a:xfrm>
                <a:off x="1556217" y="3073741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0"/>
                    </a:moveTo>
                    <a:lnTo>
                      <a:pt x="8139" y="9013"/>
                    </a:lnTo>
                    <a:lnTo>
                      <a:pt x="0" y="19212"/>
                    </a:lnTo>
                    <a:lnTo>
                      <a:pt x="51942" y="19212"/>
                    </a:lnTo>
                    <a:lnTo>
                      <a:pt x="51942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1535125" y="3032800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1"/>
                    </a:moveTo>
                    <a:lnTo>
                      <a:pt x="8139" y="9013"/>
                    </a:lnTo>
                    <a:lnTo>
                      <a:pt x="0" y="19213"/>
                    </a:lnTo>
                    <a:lnTo>
                      <a:pt x="51943" y="19213"/>
                    </a:lnTo>
                    <a:lnTo>
                      <a:pt x="51943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2005219" y="3109711"/>
                <a:ext cx="1292437" cy="527144"/>
              </a:xfrm>
              <a:custGeom>
                <a:rect b="b" l="l" r="r" t="t"/>
                <a:pathLst>
                  <a:path extrusionOk="0" h="14846" w="36399">
                    <a:moveTo>
                      <a:pt x="2899" y="0"/>
                    </a:moveTo>
                    <a:cubicBezTo>
                      <a:pt x="1328" y="0"/>
                      <a:pt x="0" y="1328"/>
                      <a:pt x="0" y="2900"/>
                    </a:cubicBezTo>
                    <a:lnTo>
                      <a:pt x="0" y="11807"/>
                    </a:lnTo>
                    <a:cubicBezTo>
                      <a:pt x="0" y="13379"/>
                      <a:pt x="1328" y="14846"/>
                      <a:pt x="2899" y="14846"/>
                    </a:cubicBezTo>
                    <a:lnTo>
                      <a:pt x="33464" y="14846"/>
                    </a:lnTo>
                    <a:cubicBezTo>
                      <a:pt x="35071" y="14846"/>
                      <a:pt x="36398" y="13379"/>
                      <a:pt x="36398" y="11807"/>
                    </a:cubicBezTo>
                    <a:lnTo>
                      <a:pt x="36398" y="2900"/>
                    </a:lnTo>
                    <a:cubicBezTo>
                      <a:pt x="36398" y="1328"/>
                      <a:pt x="35071" y="0"/>
                      <a:pt x="33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58" name="Google Shape;1358;p30"/>
            <p:cNvSpPr/>
            <p:nvPr/>
          </p:nvSpPr>
          <p:spPr>
            <a:xfrm>
              <a:off x="3386587" y="3107599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Saturn is a gas giant composed mostly of hydrogen and helium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359" name="Google Shape;1359;p30"/>
            <p:cNvGrpSpPr/>
            <p:nvPr/>
          </p:nvGrpSpPr>
          <p:grpSpPr>
            <a:xfrm>
              <a:off x="6962488" y="3138463"/>
              <a:ext cx="585975" cy="552825"/>
              <a:chOff x="7278200" y="1364475"/>
              <a:chExt cx="585975" cy="5528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7278200" y="1364475"/>
                <a:ext cx="552800" cy="552825"/>
              </a:xfrm>
              <a:custGeom>
                <a:rect b="b" l="l" r="r" t="t"/>
                <a:pathLst>
                  <a:path extrusionOk="0" h="22113" w="22112">
                    <a:moveTo>
                      <a:pt x="11073" y="1"/>
                    </a:moveTo>
                    <a:cubicBezTo>
                      <a:pt x="4960" y="1"/>
                      <a:pt x="0" y="4926"/>
                      <a:pt x="0" y="11039"/>
                    </a:cubicBezTo>
                    <a:cubicBezTo>
                      <a:pt x="0" y="17152"/>
                      <a:pt x="4960" y="22112"/>
                      <a:pt x="11073" y="22112"/>
                    </a:cubicBezTo>
                    <a:cubicBezTo>
                      <a:pt x="17186" y="22112"/>
                      <a:pt x="22111" y="17152"/>
                      <a:pt x="22111" y="11039"/>
                    </a:cubicBezTo>
                    <a:cubicBezTo>
                      <a:pt x="22111" y="9747"/>
                      <a:pt x="21832" y="8419"/>
                      <a:pt x="21552" y="7267"/>
                    </a:cubicBezTo>
                    <a:lnTo>
                      <a:pt x="19212" y="3634"/>
                    </a:lnTo>
                    <a:cubicBezTo>
                      <a:pt x="17186" y="1433"/>
                      <a:pt x="14252" y="1"/>
                      <a:pt x="11073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7358525" y="1423225"/>
                <a:ext cx="505650" cy="404750"/>
              </a:xfrm>
              <a:custGeom>
                <a:rect b="b" l="l" r="r" t="t"/>
                <a:pathLst>
                  <a:path extrusionOk="0" h="16190" w="20226">
                    <a:moveTo>
                      <a:pt x="17907" y="0"/>
                    </a:moveTo>
                    <a:cubicBezTo>
                      <a:pt x="17449" y="0"/>
                      <a:pt x="17012" y="183"/>
                      <a:pt x="16733" y="550"/>
                    </a:cubicBezTo>
                    <a:lnTo>
                      <a:pt x="7127" y="10890"/>
                    </a:lnTo>
                    <a:lnTo>
                      <a:pt x="4053" y="4917"/>
                    </a:lnTo>
                    <a:cubicBezTo>
                      <a:pt x="3665" y="4311"/>
                      <a:pt x="3043" y="3991"/>
                      <a:pt x="2407" y="3991"/>
                    </a:cubicBezTo>
                    <a:cubicBezTo>
                      <a:pt x="2125" y="3991"/>
                      <a:pt x="1841" y="4054"/>
                      <a:pt x="1573" y="4183"/>
                    </a:cubicBezTo>
                    <a:lnTo>
                      <a:pt x="1153" y="4462"/>
                    </a:lnTo>
                    <a:cubicBezTo>
                      <a:pt x="420" y="4917"/>
                      <a:pt x="1" y="5930"/>
                      <a:pt x="420" y="6803"/>
                    </a:cubicBezTo>
                    <a:lnTo>
                      <a:pt x="4646" y="14662"/>
                    </a:lnTo>
                    <a:cubicBezTo>
                      <a:pt x="5184" y="15651"/>
                      <a:pt x="5999" y="16190"/>
                      <a:pt x="6815" y="16190"/>
                    </a:cubicBezTo>
                    <a:cubicBezTo>
                      <a:pt x="7325" y="16190"/>
                      <a:pt x="7836" y="15979"/>
                      <a:pt x="8279" y="15536"/>
                    </a:cubicBezTo>
                    <a:lnTo>
                      <a:pt x="19632" y="3310"/>
                    </a:lnTo>
                    <a:cubicBezTo>
                      <a:pt x="20226" y="2576"/>
                      <a:pt x="20226" y="1424"/>
                      <a:pt x="19492" y="830"/>
                    </a:cubicBezTo>
                    <a:lnTo>
                      <a:pt x="19213" y="550"/>
                    </a:lnTo>
                    <a:cubicBezTo>
                      <a:pt x="18846" y="183"/>
                      <a:pt x="18366" y="0"/>
                      <a:pt x="1790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362" name="Google Shape;1362;p30"/>
          <p:cNvGrpSpPr/>
          <p:nvPr/>
        </p:nvGrpSpPr>
        <p:grpSpPr>
          <a:xfrm>
            <a:off x="1230325" y="3922814"/>
            <a:ext cx="6694175" cy="723147"/>
            <a:chOff x="1230325" y="3922814"/>
            <a:chExt cx="6694175" cy="723147"/>
          </a:xfrm>
        </p:grpSpPr>
        <p:sp>
          <p:nvSpPr>
            <p:cNvPr id="1363" name="Google Shape;1363;p30"/>
            <p:cNvSpPr/>
            <p:nvPr/>
          </p:nvSpPr>
          <p:spPr>
            <a:xfrm>
              <a:off x="3094500" y="3964061"/>
              <a:ext cx="4830000" cy="68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4" name="Google Shape;1364;p30"/>
            <p:cNvGrpSpPr/>
            <p:nvPr/>
          </p:nvGrpSpPr>
          <p:grpSpPr>
            <a:xfrm>
              <a:off x="1230325" y="3922814"/>
              <a:ext cx="1865458" cy="723147"/>
              <a:chOff x="1535125" y="3922814"/>
              <a:chExt cx="1865458" cy="723147"/>
            </a:xfrm>
          </p:grpSpPr>
          <p:sp>
            <p:nvSpPr>
              <p:cNvPr id="1365" name="Google Shape;1365;p30"/>
              <p:cNvSpPr/>
              <p:nvPr/>
            </p:nvSpPr>
            <p:spPr>
              <a:xfrm>
                <a:off x="1556217" y="3963755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0"/>
                    </a:moveTo>
                    <a:lnTo>
                      <a:pt x="8139" y="8873"/>
                    </a:lnTo>
                    <a:lnTo>
                      <a:pt x="0" y="19212"/>
                    </a:lnTo>
                    <a:lnTo>
                      <a:pt x="51942" y="19212"/>
                    </a:lnTo>
                    <a:lnTo>
                      <a:pt x="51942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535125" y="3922814"/>
                <a:ext cx="1844366" cy="682206"/>
              </a:xfrm>
              <a:custGeom>
                <a:rect b="b" l="l" r="r" t="t"/>
                <a:pathLst>
                  <a:path extrusionOk="0" h="19213" w="51943">
                    <a:moveTo>
                      <a:pt x="0" y="1"/>
                    </a:moveTo>
                    <a:lnTo>
                      <a:pt x="8139" y="8873"/>
                    </a:lnTo>
                    <a:lnTo>
                      <a:pt x="0" y="19213"/>
                    </a:lnTo>
                    <a:lnTo>
                      <a:pt x="51943" y="19213"/>
                    </a:lnTo>
                    <a:lnTo>
                      <a:pt x="51943" y="1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005219" y="3994754"/>
                <a:ext cx="1292437" cy="527180"/>
              </a:xfrm>
              <a:custGeom>
                <a:rect b="b" l="l" r="r" t="t"/>
                <a:pathLst>
                  <a:path extrusionOk="0" h="14847" w="36399">
                    <a:moveTo>
                      <a:pt x="2899" y="1"/>
                    </a:moveTo>
                    <a:cubicBezTo>
                      <a:pt x="1328" y="1"/>
                      <a:pt x="0" y="1468"/>
                      <a:pt x="0" y="3075"/>
                    </a:cubicBezTo>
                    <a:lnTo>
                      <a:pt x="0" y="11947"/>
                    </a:lnTo>
                    <a:cubicBezTo>
                      <a:pt x="0" y="13554"/>
                      <a:pt x="1328" y="14846"/>
                      <a:pt x="2899" y="14846"/>
                    </a:cubicBezTo>
                    <a:lnTo>
                      <a:pt x="33464" y="14846"/>
                    </a:lnTo>
                    <a:cubicBezTo>
                      <a:pt x="35071" y="14846"/>
                      <a:pt x="36398" y="13554"/>
                      <a:pt x="36398" y="11947"/>
                    </a:cubicBezTo>
                    <a:lnTo>
                      <a:pt x="36398" y="3075"/>
                    </a:lnTo>
                    <a:cubicBezTo>
                      <a:pt x="36398" y="1468"/>
                      <a:pt x="35071" y="1"/>
                      <a:pt x="33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68" name="Google Shape;1368;p30"/>
            <p:cNvSpPr/>
            <p:nvPr/>
          </p:nvSpPr>
          <p:spPr>
            <a:xfrm>
              <a:off x="3386587" y="3988470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very cold place full of iron oxide dust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369" name="Google Shape;1369;p30"/>
            <p:cNvGrpSpPr/>
            <p:nvPr/>
          </p:nvGrpSpPr>
          <p:grpSpPr>
            <a:xfrm>
              <a:off x="6962488" y="4028598"/>
              <a:ext cx="585975" cy="552825"/>
              <a:chOff x="7278200" y="1364475"/>
              <a:chExt cx="585975" cy="552825"/>
            </a:xfrm>
          </p:grpSpPr>
          <p:sp>
            <p:nvSpPr>
              <p:cNvPr id="1370" name="Google Shape;1370;p30"/>
              <p:cNvSpPr/>
              <p:nvPr/>
            </p:nvSpPr>
            <p:spPr>
              <a:xfrm>
                <a:off x="7278200" y="1364475"/>
                <a:ext cx="552800" cy="552825"/>
              </a:xfrm>
              <a:custGeom>
                <a:rect b="b" l="l" r="r" t="t"/>
                <a:pathLst>
                  <a:path extrusionOk="0" h="22113" w="22112">
                    <a:moveTo>
                      <a:pt x="11073" y="1"/>
                    </a:moveTo>
                    <a:cubicBezTo>
                      <a:pt x="4960" y="1"/>
                      <a:pt x="0" y="4926"/>
                      <a:pt x="0" y="11039"/>
                    </a:cubicBezTo>
                    <a:cubicBezTo>
                      <a:pt x="0" y="17152"/>
                      <a:pt x="4960" y="22112"/>
                      <a:pt x="11073" y="22112"/>
                    </a:cubicBezTo>
                    <a:cubicBezTo>
                      <a:pt x="17186" y="22112"/>
                      <a:pt x="22111" y="17152"/>
                      <a:pt x="22111" y="11039"/>
                    </a:cubicBezTo>
                    <a:cubicBezTo>
                      <a:pt x="22111" y="9747"/>
                      <a:pt x="21832" y="8419"/>
                      <a:pt x="21552" y="7267"/>
                    </a:cubicBezTo>
                    <a:lnTo>
                      <a:pt x="19212" y="3634"/>
                    </a:lnTo>
                    <a:cubicBezTo>
                      <a:pt x="17186" y="1433"/>
                      <a:pt x="14252" y="1"/>
                      <a:pt x="11073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7358525" y="1423225"/>
                <a:ext cx="505650" cy="404750"/>
              </a:xfrm>
              <a:custGeom>
                <a:rect b="b" l="l" r="r" t="t"/>
                <a:pathLst>
                  <a:path extrusionOk="0" h="16190" w="20226">
                    <a:moveTo>
                      <a:pt x="17907" y="0"/>
                    </a:moveTo>
                    <a:cubicBezTo>
                      <a:pt x="17449" y="0"/>
                      <a:pt x="17012" y="183"/>
                      <a:pt x="16733" y="550"/>
                    </a:cubicBezTo>
                    <a:lnTo>
                      <a:pt x="7127" y="10890"/>
                    </a:lnTo>
                    <a:lnTo>
                      <a:pt x="4053" y="4917"/>
                    </a:lnTo>
                    <a:cubicBezTo>
                      <a:pt x="3665" y="4311"/>
                      <a:pt x="3043" y="3991"/>
                      <a:pt x="2407" y="3991"/>
                    </a:cubicBezTo>
                    <a:cubicBezTo>
                      <a:pt x="2125" y="3991"/>
                      <a:pt x="1841" y="4054"/>
                      <a:pt x="1573" y="4183"/>
                    </a:cubicBezTo>
                    <a:lnTo>
                      <a:pt x="1153" y="4462"/>
                    </a:lnTo>
                    <a:cubicBezTo>
                      <a:pt x="420" y="4917"/>
                      <a:pt x="1" y="5930"/>
                      <a:pt x="420" y="6803"/>
                    </a:cubicBezTo>
                    <a:lnTo>
                      <a:pt x="4646" y="14662"/>
                    </a:lnTo>
                    <a:cubicBezTo>
                      <a:pt x="5184" y="15651"/>
                      <a:pt x="5999" y="16190"/>
                      <a:pt x="6815" y="16190"/>
                    </a:cubicBezTo>
                    <a:cubicBezTo>
                      <a:pt x="7325" y="16190"/>
                      <a:pt x="7836" y="15979"/>
                      <a:pt x="8279" y="15536"/>
                    </a:cubicBezTo>
                    <a:lnTo>
                      <a:pt x="19632" y="3310"/>
                    </a:lnTo>
                    <a:cubicBezTo>
                      <a:pt x="20226" y="2576"/>
                      <a:pt x="20226" y="1424"/>
                      <a:pt x="19492" y="830"/>
                    </a:cubicBezTo>
                    <a:lnTo>
                      <a:pt x="19213" y="550"/>
                    </a:lnTo>
                    <a:cubicBezTo>
                      <a:pt x="18846" y="183"/>
                      <a:pt x="18366" y="0"/>
                      <a:pt x="1790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1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377" name="Google Shape;1377;p31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1"/>
          <p:cNvSpPr/>
          <p:nvPr/>
        </p:nvSpPr>
        <p:spPr>
          <a:xfrm>
            <a:off x="2282722" y="1069947"/>
            <a:ext cx="20" cy="0"/>
          </a:xfrm>
          <a:custGeom>
            <a:rect b="b" l="l" r="r" t="t"/>
            <a:pathLst>
              <a:path extrusionOk="0" h="0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1"/>
          <p:cNvGrpSpPr/>
          <p:nvPr/>
        </p:nvGrpSpPr>
        <p:grpSpPr>
          <a:xfrm>
            <a:off x="966010" y="1069947"/>
            <a:ext cx="1496980" cy="3666002"/>
            <a:chOff x="897124" y="1069947"/>
            <a:chExt cx="1496980" cy="3666002"/>
          </a:xfrm>
        </p:grpSpPr>
        <p:grpSp>
          <p:nvGrpSpPr>
            <p:cNvPr id="1380" name="Google Shape;1380;p31"/>
            <p:cNvGrpSpPr/>
            <p:nvPr/>
          </p:nvGrpSpPr>
          <p:grpSpPr>
            <a:xfrm>
              <a:off x="897124" y="1069947"/>
              <a:ext cx="1496980" cy="3666002"/>
              <a:chOff x="897124" y="1069947"/>
              <a:chExt cx="1496980" cy="3666002"/>
            </a:xfrm>
          </p:grpSpPr>
          <p:sp>
            <p:nvSpPr>
              <p:cNvPr id="1381" name="Google Shape;1381;p31"/>
              <p:cNvSpPr/>
              <p:nvPr/>
            </p:nvSpPr>
            <p:spPr>
              <a:xfrm>
                <a:off x="897124" y="3567550"/>
                <a:ext cx="362805" cy="97323"/>
              </a:xfrm>
              <a:custGeom>
                <a:rect b="b" l="l" r="r" t="t"/>
                <a:pathLst>
                  <a:path extrusionOk="0" h="4975" w="7801">
                    <a:moveTo>
                      <a:pt x="1" y="0"/>
                    </a:moveTo>
                    <a:lnTo>
                      <a:pt x="7801" y="4975"/>
                    </a:lnTo>
                    <a:lnTo>
                      <a:pt x="780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>
                <a:off x="2031300" y="3567525"/>
                <a:ext cx="362804" cy="97323"/>
              </a:xfrm>
              <a:custGeom>
                <a:rect b="b" l="l" r="r" t="t"/>
                <a:pathLst>
                  <a:path extrusionOk="0" h="4975" w="7642">
                    <a:moveTo>
                      <a:pt x="0" y="0"/>
                    </a:moveTo>
                    <a:lnTo>
                      <a:pt x="0" y="4975"/>
                    </a:lnTo>
                    <a:lnTo>
                      <a:pt x="764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2000163" y="1069947"/>
                <a:ext cx="52193" cy="103564"/>
              </a:xfrm>
              <a:custGeom>
                <a:rect b="b" l="l" r="r" t="t"/>
                <a:pathLst>
                  <a:path extrusionOk="0" h="5294" w="2668">
                    <a:moveTo>
                      <a:pt x="1" y="0"/>
                    </a:moveTo>
                    <a:lnTo>
                      <a:pt x="1" y="5293"/>
                    </a:lnTo>
                    <a:lnTo>
                      <a:pt x="2667" y="5293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2039688" y="1069947"/>
                <a:ext cx="65417" cy="103564"/>
              </a:xfrm>
              <a:custGeom>
                <a:rect b="b" l="l" r="r" t="t"/>
                <a:pathLst>
                  <a:path extrusionOk="0" h="5294" w="3344">
                    <a:moveTo>
                      <a:pt x="677" y="0"/>
                    </a:moveTo>
                    <a:cubicBezTo>
                      <a:pt x="1018" y="0"/>
                      <a:pt x="1343" y="62"/>
                      <a:pt x="1642" y="175"/>
                    </a:cubicBezTo>
                    <a:lnTo>
                      <a:pt x="1642" y="175"/>
                    </a:lnTo>
                    <a:cubicBezTo>
                      <a:pt x="1652" y="170"/>
                      <a:pt x="1662" y="164"/>
                      <a:pt x="1672" y="159"/>
                    </a:cubicBezTo>
                    <a:cubicBezTo>
                      <a:pt x="1354" y="0"/>
                      <a:pt x="996" y="0"/>
                      <a:pt x="677" y="0"/>
                    </a:cubicBezTo>
                    <a:close/>
                    <a:moveTo>
                      <a:pt x="1642" y="175"/>
                    </a:moveTo>
                    <a:cubicBezTo>
                      <a:pt x="664" y="694"/>
                      <a:pt x="1" y="1524"/>
                      <a:pt x="1" y="2666"/>
                    </a:cubicBezTo>
                    <a:lnTo>
                      <a:pt x="1" y="5293"/>
                    </a:lnTo>
                    <a:lnTo>
                      <a:pt x="3344" y="5293"/>
                    </a:lnTo>
                    <a:lnTo>
                      <a:pt x="3344" y="2666"/>
                    </a:lnTo>
                    <a:cubicBezTo>
                      <a:pt x="3344" y="1504"/>
                      <a:pt x="2638" y="552"/>
                      <a:pt x="1642" y="175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>
                <a:off x="1233133" y="1637503"/>
                <a:ext cx="823738" cy="3098446"/>
              </a:xfrm>
              <a:custGeom>
                <a:rect b="b" l="l" r="r" t="t"/>
                <a:pathLst>
                  <a:path extrusionOk="0" h="158387" w="42108">
                    <a:moveTo>
                      <a:pt x="1" y="1"/>
                    </a:moveTo>
                    <a:lnTo>
                      <a:pt x="1" y="137304"/>
                    </a:lnTo>
                    <a:cubicBezTo>
                      <a:pt x="1" y="144428"/>
                      <a:pt x="3623" y="151074"/>
                      <a:pt x="9592" y="154895"/>
                    </a:cubicBezTo>
                    <a:cubicBezTo>
                      <a:pt x="13075" y="157223"/>
                      <a:pt x="17054" y="158387"/>
                      <a:pt x="21034" y="158387"/>
                    </a:cubicBezTo>
                    <a:cubicBezTo>
                      <a:pt x="25014" y="158387"/>
                      <a:pt x="28994" y="157223"/>
                      <a:pt x="32476" y="154895"/>
                    </a:cubicBezTo>
                    <a:cubicBezTo>
                      <a:pt x="38446" y="151074"/>
                      <a:pt x="42107" y="144428"/>
                      <a:pt x="42107" y="137304"/>
                    </a:cubicBezTo>
                    <a:lnTo>
                      <a:pt x="42107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>
                <a:off x="901900" y="1173500"/>
                <a:ext cx="1486203" cy="2394059"/>
              </a:xfrm>
              <a:custGeom>
                <a:rect b="b" l="l" r="r" t="t"/>
                <a:pathLst>
                  <a:path extrusionOk="0" h="122380" w="57549">
                    <a:moveTo>
                      <a:pt x="1" y="0"/>
                    </a:moveTo>
                    <a:lnTo>
                      <a:pt x="1" y="122379"/>
                    </a:lnTo>
                    <a:lnTo>
                      <a:pt x="57549" y="122379"/>
                    </a:lnTo>
                    <a:lnTo>
                      <a:pt x="5754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>
                <a:off x="1431272" y="1173491"/>
                <a:ext cx="606516" cy="853297"/>
              </a:xfrm>
              <a:custGeom>
                <a:rect b="b" l="l" r="r" t="t"/>
                <a:pathLst>
                  <a:path extrusionOk="0" h="43619" w="31004">
                    <a:moveTo>
                      <a:pt x="29173" y="0"/>
                    </a:moveTo>
                    <a:lnTo>
                      <a:pt x="29173" y="23720"/>
                    </a:lnTo>
                    <a:cubicBezTo>
                      <a:pt x="29173" y="30048"/>
                      <a:pt x="26029" y="35818"/>
                      <a:pt x="20736" y="39321"/>
                    </a:cubicBezTo>
                    <a:cubicBezTo>
                      <a:pt x="17751" y="41310"/>
                      <a:pt x="14249" y="42146"/>
                      <a:pt x="10786" y="42146"/>
                    </a:cubicBezTo>
                    <a:cubicBezTo>
                      <a:pt x="7284" y="42146"/>
                      <a:pt x="3821" y="41310"/>
                      <a:pt x="837" y="39321"/>
                    </a:cubicBezTo>
                    <a:cubicBezTo>
                      <a:pt x="478" y="39161"/>
                      <a:pt x="319" y="39002"/>
                      <a:pt x="1" y="38803"/>
                    </a:cubicBezTo>
                    <a:lnTo>
                      <a:pt x="1" y="38803"/>
                    </a:lnTo>
                    <a:cubicBezTo>
                      <a:pt x="837" y="39480"/>
                      <a:pt x="1672" y="40156"/>
                      <a:pt x="2468" y="40634"/>
                    </a:cubicBezTo>
                    <a:cubicBezTo>
                      <a:pt x="5652" y="42624"/>
                      <a:pt x="9115" y="43619"/>
                      <a:pt x="12617" y="43619"/>
                    </a:cubicBezTo>
                    <a:cubicBezTo>
                      <a:pt x="16079" y="43619"/>
                      <a:pt x="19582" y="42624"/>
                      <a:pt x="22566" y="40634"/>
                    </a:cubicBezTo>
                    <a:cubicBezTo>
                      <a:pt x="27860" y="37331"/>
                      <a:pt x="31004" y="31520"/>
                      <a:pt x="31004" y="25232"/>
                    </a:cubicBezTo>
                    <a:lnTo>
                      <a:pt x="310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>
                <a:off x="1281795" y="1069947"/>
                <a:ext cx="720174" cy="928828"/>
              </a:xfrm>
              <a:custGeom>
                <a:rect b="b" l="l" r="r" t="t"/>
                <a:pathLst>
                  <a:path extrusionOk="0" h="47480" w="36814">
                    <a:moveTo>
                      <a:pt x="3344" y="0"/>
                    </a:moveTo>
                    <a:cubicBezTo>
                      <a:pt x="1513" y="0"/>
                      <a:pt x="1" y="1512"/>
                      <a:pt x="1" y="3303"/>
                    </a:cubicBezTo>
                    <a:lnTo>
                      <a:pt x="1" y="29013"/>
                    </a:lnTo>
                    <a:cubicBezTo>
                      <a:pt x="1" y="35341"/>
                      <a:pt x="3145" y="41111"/>
                      <a:pt x="8478" y="44614"/>
                    </a:cubicBezTo>
                    <a:cubicBezTo>
                      <a:pt x="11462" y="46524"/>
                      <a:pt x="14945" y="47479"/>
                      <a:pt x="18427" y="47479"/>
                    </a:cubicBezTo>
                    <a:cubicBezTo>
                      <a:pt x="21909" y="47479"/>
                      <a:pt x="25392" y="46524"/>
                      <a:pt x="28377" y="44614"/>
                    </a:cubicBezTo>
                    <a:cubicBezTo>
                      <a:pt x="33670" y="41111"/>
                      <a:pt x="36814" y="35341"/>
                      <a:pt x="36814" y="29013"/>
                    </a:cubicBezTo>
                    <a:lnTo>
                      <a:pt x="36814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>
                <a:off x="2001354" y="1069947"/>
                <a:ext cx="71657" cy="103564"/>
              </a:xfrm>
              <a:custGeom>
                <a:rect b="b" l="l" r="r" t="t"/>
                <a:pathLst>
                  <a:path extrusionOk="0" h="5294" w="3663">
                    <a:moveTo>
                      <a:pt x="2667" y="0"/>
                    </a:moveTo>
                    <a:cubicBezTo>
                      <a:pt x="1155" y="0"/>
                      <a:pt x="1" y="1154"/>
                      <a:pt x="1" y="2666"/>
                    </a:cubicBezTo>
                    <a:lnTo>
                      <a:pt x="1" y="5293"/>
                    </a:lnTo>
                    <a:lnTo>
                      <a:pt x="1991" y="5293"/>
                    </a:lnTo>
                    <a:lnTo>
                      <a:pt x="1991" y="2666"/>
                    </a:lnTo>
                    <a:cubicBezTo>
                      <a:pt x="1991" y="1512"/>
                      <a:pt x="2667" y="677"/>
                      <a:pt x="3662" y="159"/>
                    </a:cubicBezTo>
                    <a:cubicBezTo>
                      <a:pt x="3344" y="0"/>
                      <a:pt x="2986" y="0"/>
                      <a:pt x="2667" y="0"/>
                    </a:cubicBezTo>
                    <a:close/>
                  </a:path>
                </a:pathLst>
              </a:custGeom>
              <a:solidFill>
                <a:srgbClr val="C47F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1322375" y="4024872"/>
                <a:ext cx="645252" cy="590165"/>
              </a:xfrm>
              <a:custGeom>
                <a:rect b="b" l="l" r="r" t="t"/>
                <a:pathLst>
                  <a:path extrusionOk="0" h="11214" w="12259">
                    <a:moveTo>
                      <a:pt x="6129" y="0"/>
                    </a:moveTo>
                    <a:cubicBezTo>
                      <a:pt x="4677" y="0"/>
                      <a:pt x="3224" y="547"/>
                      <a:pt x="2149" y="1642"/>
                    </a:cubicBezTo>
                    <a:cubicBezTo>
                      <a:pt x="0" y="3791"/>
                      <a:pt x="0" y="7413"/>
                      <a:pt x="2149" y="9601"/>
                    </a:cubicBezTo>
                    <a:cubicBezTo>
                      <a:pt x="3224" y="10676"/>
                      <a:pt x="4677" y="11213"/>
                      <a:pt x="6129" y="11213"/>
                    </a:cubicBezTo>
                    <a:cubicBezTo>
                      <a:pt x="7582" y="11213"/>
                      <a:pt x="9034" y="10676"/>
                      <a:pt x="10109" y="9601"/>
                    </a:cubicBezTo>
                    <a:cubicBezTo>
                      <a:pt x="12258" y="7413"/>
                      <a:pt x="12258" y="3791"/>
                      <a:pt x="10109" y="1642"/>
                    </a:cubicBezTo>
                    <a:cubicBezTo>
                      <a:pt x="9034" y="547"/>
                      <a:pt x="7582" y="0"/>
                      <a:pt x="6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>
                <a:off x="1347192" y="1342433"/>
                <a:ext cx="590161" cy="590162"/>
              </a:xfrm>
              <a:custGeom>
                <a:rect b="b" l="l" r="r" t="t"/>
                <a:pathLst>
                  <a:path extrusionOk="0" h="30168" w="30168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cubicBezTo>
                      <a:pt x="1" y="23402"/>
                      <a:pt x="6766" y="30167"/>
                      <a:pt x="15084" y="30167"/>
                    </a:cubicBezTo>
                    <a:cubicBezTo>
                      <a:pt x="23362" y="30167"/>
                      <a:pt x="30168" y="23402"/>
                      <a:pt x="30168" y="15084"/>
                    </a:cubicBezTo>
                    <a:cubicBezTo>
                      <a:pt x="30168" y="6806"/>
                      <a:pt x="23362" y="0"/>
                      <a:pt x="15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>
                <a:off x="1347192" y="1342433"/>
                <a:ext cx="314565" cy="447688"/>
              </a:xfrm>
              <a:custGeom>
                <a:rect b="b" l="l" r="r" t="t"/>
                <a:pathLst>
                  <a:path extrusionOk="0" h="22885" w="16080">
                    <a:moveTo>
                      <a:pt x="1" y="16079"/>
                    </a:moveTo>
                    <a:cubicBezTo>
                      <a:pt x="160" y="18586"/>
                      <a:pt x="996" y="20894"/>
                      <a:pt x="2150" y="22884"/>
                    </a:cubicBezTo>
                    <a:lnTo>
                      <a:pt x="2150" y="22884"/>
                    </a:lnTo>
                    <a:cubicBezTo>
                      <a:pt x="996" y="20894"/>
                      <a:pt x="160" y="18586"/>
                      <a:pt x="1" y="16079"/>
                    </a:cubicBez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5920"/>
                    </a:moveTo>
                    <a:lnTo>
                      <a:pt x="1" y="16079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760"/>
                    </a:moveTo>
                    <a:lnTo>
                      <a:pt x="1" y="1592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442"/>
                    </a:moveTo>
                    <a:lnTo>
                      <a:pt x="1" y="15601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243"/>
                    </a:moveTo>
                    <a:lnTo>
                      <a:pt x="1" y="15442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084"/>
                    </a:moveTo>
                    <a:lnTo>
                      <a:pt x="1" y="15243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6079" y="0"/>
                    </a:moveTo>
                    <a:lnTo>
                      <a:pt x="16079" y="0"/>
                    </a:lnTo>
                    <a:lnTo>
                      <a:pt x="16079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403" y="0"/>
                    </a:moveTo>
                    <a:lnTo>
                      <a:pt x="15562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243" y="0"/>
                    </a:moveTo>
                    <a:lnTo>
                      <a:pt x="1540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084" y="0"/>
                    </a:moveTo>
                    <a:lnTo>
                      <a:pt x="15243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084"/>
                    </a:lnTo>
                    <a:cubicBezTo>
                      <a:pt x="1" y="6806"/>
                      <a:pt x="6766" y="0"/>
                      <a:pt x="15084" y="0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rgbClr val="D932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>
                <a:off x="1347192" y="1342433"/>
                <a:ext cx="560583" cy="447688"/>
              </a:xfrm>
              <a:custGeom>
                <a:rect b="b" l="l" r="r" t="t"/>
                <a:pathLst>
                  <a:path extrusionOk="0" h="22885" w="28656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243"/>
                    </a:lnTo>
                    <a:lnTo>
                      <a:pt x="1" y="15442"/>
                    </a:lnTo>
                    <a:lnTo>
                      <a:pt x="1" y="15601"/>
                    </a:lnTo>
                    <a:lnTo>
                      <a:pt x="1" y="15760"/>
                    </a:lnTo>
                    <a:lnTo>
                      <a:pt x="1" y="15920"/>
                    </a:lnTo>
                    <a:lnTo>
                      <a:pt x="1" y="16079"/>
                    </a:lnTo>
                    <a:cubicBezTo>
                      <a:pt x="160" y="18586"/>
                      <a:pt x="996" y="20894"/>
                      <a:pt x="2150" y="22884"/>
                    </a:cubicBezTo>
                    <a:cubicBezTo>
                      <a:pt x="1155" y="20894"/>
                      <a:pt x="637" y="18745"/>
                      <a:pt x="637" y="16238"/>
                    </a:cubicBezTo>
                    <a:cubicBezTo>
                      <a:pt x="637" y="7960"/>
                      <a:pt x="7443" y="1154"/>
                      <a:pt x="15721" y="1154"/>
                    </a:cubicBezTo>
                    <a:cubicBezTo>
                      <a:pt x="21213" y="1154"/>
                      <a:pt x="26029" y="4139"/>
                      <a:pt x="28655" y="8477"/>
                    </a:cubicBezTo>
                    <a:cubicBezTo>
                      <a:pt x="26347" y="3662"/>
                      <a:pt x="21531" y="319"/>
                      <a:pt x="1607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4" name="Google Shape;1394;p31"/>
              <p:cNvGrpSpPr/>
              <p:nvPr/>
            </p:nvGrpSpPr>
            <p:grpSpPr>
              <a:xfrm>
                <a:off x="1546896" y="1472446"/>
                <a:ext cx="190754" cy="327789"/>
                <a:chOff x="1789904" y="1472446"/>
                <a:chExt cx="190754" cy="327789"/>
              </a:xfrm>
            </p:grpSpPr>
            <p:sp>
              <p:nvSpPr>
                <p:cNvPr id="1395" name="Google Shape;1395;p31"/>
                <p:cNvSpPr/>
                <p:nvPr/>
              </p:nvSpPr>
              <p:spPr>
                <a:xfrm>
                  <a:off x="1789904" y="1472446"/>
                  <a:ext cx="190754" cy="327789"/>
                </a:xfrm>
                <a:custGeom>
                  <a:rect b="b" l="l" r="r" t="t"/>
                  <a:pathLst>
                    <a:path extrusionOk="0" h="16756" w="9751">
                      <a:moveTo>
                        <a:pt x="7283" y="1314"/>
                      </a:moveTo>
                      <a:cubicBezTo>
                        <a:pt x="7761" y="1314"/>
                        <a:pt x="8437" y="1990"/>
                        <a:pt x="8437" y="2627"/>
                      </a:cubicBezTo>
                      <a:lnTo>
                        <a:pt x="8437" y="14248"/>
                      </a:lnTo>
                      <a:cubicBezTo>
                        <a:pt x="8437" y="14925"/>
                        <a:pt x="7761" y="15402"/>
                        <a:pt x="7283" y="15402"/>
                      </a:cubicBezTo>
                      <a:lnTo>
                        <a:pt x="2468" y="15402"/>
                      </a:lnTo>
                      <a:cubicBezTo>
                        <a:pt x="1791" y="15402"/>
                        <a:pt x="1313" y="14925"/>
                        <a:pt x="1313" y="14248"/>
                      </a:cubicBezTo>
                      <a:lnTo>
                        <a:pt x="1313" y="2627"/>
                      </a:lnTo>
                      <a:cubicBezTo>
                        <a:pt x="1313" y="1990"/>
                        <a:pt x="1791" y="1314"/>
                        <a:pt x="2468" y="1314"/>
                      </a:cubicBezTo>
                      <a:close/>
                      <a:moveTo>
                        <a:pt x="2468" y="1"/>
                      </a:moveTo>
                      <a:cubicBezTo>
                        <a:pt x="995" y="1"/>
                        <a:pt x="0" y="1155"/>
                        <a:pt x="0" y="2627"/>
                      </a:cubicBezTo>
                      <a:lnTo>
                        <a:pt x="0" y="14248"/>
                      </a:lnTo>
                      <a:cubicBezTo>
                        <a:pt x="0" y="15562"/>
                        <a:pt x="995" y="16756"/>
                        <a:pt x="2468" y="16756"/>
                      </a:cubicBezTo>
                      <a:lnTo>
                        <a:pt x="7283" y="16756"/>
                      </a:lnTo>
                      <a:cubicBezTo>
                        <a:pt x="8597" y="16756"/>
                        <a:pt x="9751" y="15562"/>
                        <a:pt x="9751" y="14248"/>
                      </a:cubicBezTo>
                      <a:lnTo>
                        <a:pt x="9751" y="2627"/>
                      </a:lnTo>
                      <a:cubicBezTo>
                        <a:pt x="9751" y="1155"/>
                        <a:pt x="8597" y="1"/>
                        <a:pt x="7283" y="1"/>
                      </a:cubicBezTo>
                      <a:close/>
                    </a:path>
                  </a:pathLst>
                </a:custGeom>
                <a:solidFill>
                  <a:srgbClr val="F23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1867743" y="1709132"/>
                  <a:ext cx="35056" cy="35819"/>
                </a:xfrm>
                <a:custGeom>
                  <a:rect b="b" l="l" r="r" t="t"/>
                  <a:pathLst>
                    <a:path extrusionOk="0" h="1831" w="1792">
                      <a:moveTo>
                        <a:pt x="797" y="0"/>
                      </a:moveTo>
                      <a:cubicBezTo>
                        <a:pt x="319" y="0"/>
                        <a:pt x="1" y="478"/>
                        <a:pt x="1" y="995"/>
                      </a:cubicBezTo>
                      <a:cubicBezTo>
                        <a:pt x="1" y="1473"/>
                        <a:pt x="319" y="1831"/>
                        <a:pt x="797" y="1831"/>
                      </a:cubicBezTo>
                      <a:cubicBezTo>
                        <a:pt x="1314" y="1831"/>
                        <a:pt x="1792" y="1473"/>
                        <a:pt x="1792" y="995"/>
                      </a:cubicBezTo>
                      <a:cubicBezTo>
                        <a:pt x="1792" y="478"/>
                        <a:pt x="1314" y="0"/>
                        <a:pt x="797" y="0"/>
                      </a:cubicBezTo>
                      <a:close/>
                    </a:path>
                  </a:pathLst>
                </a:custGeom>
                <a:solidFill>
                  <a:srgbClr val="F23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7" name="Google Shape;1397;p31"/>
              <p:cNvSpPr/>
              <p:nvPr/>
            </p:nvSpPr>
            <p:spPr>
              <a:xfrm>
                <a:off x="1553048" y="4253841"/>
                <a:ext cx="185126" cy="132226"/>
              </a:xfrm>
              <a:custGeom>
                <a:rect b="b" l="l" r="r" t="t"/>
                <a:pathLst>
                  <a:path extrusionOk="0" fill="none" h="4612" w="6456">
                    <a:moveTo>
                      <a:pt x="1" y="2767"/>
                    </a:moveTo>
                    <a:lnTo>
                      <a:pt x="1845" y="4611"/>
                    </a:lnTo>
                    <a:lnTo>
                      <a:pt x="6456" y="1"/>
                    </a:lnTo>
                  </a:path>
                </a:pathLst>
              </a:custGeom>
              <a:solidFill>
                <a:schemeClr val="dk1"/>
              </a:solidFill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31"/>
            <p:cNvGrpSpPr/>
            <p:nvPr/>
          </p:nvGrpSpPr>
          <p:grpSpPr>
            <a:xfrm>
              <a:off x="976638" y="2105800"/>
              <a:ext cx="1301913" cy="1080405"/>
              <a:chOff x="1662438" y="2334400"/>
              <a:chExt cx="1301913" cy="1080405"/>
            </a:xfrm>
          </p:grpSpPr>
          <p:sp>
            <p:nvSpPr>
              <p:cNvPr id="1399" name="Google Shape;1399;p31"/>
              <p:cNvSpPr txBox="1"/>
              <p:nvPr/>
            </p:nvSpPr>
            <p:spPr>
              <a:xfrm>
                <a:off x="1662438" y="26087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0" name="Google Shape;1400;p31"/>
              <p:cNvSpPr txBox="1"/>
              <p:nvPr/>
            </p:nvSpPr>
            <p:spPr>
              <a:xfrm>
                <a:off x="1662650" y="23344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01" name="Google Shape;1401;p31"/>
          <p:cNvGrpSpPr/>
          <p:nvPr/>
        </p:nvGrpSpPr>
        <p:grpSpPr>
          <a:xfrm>
            <a:off x="2871677" y="1069947"/>
            <a:ext cx="1494980" cy="3666002"/>
            <a:chOff x="2804124" y="1069947"/>
            <a:chExt cx="1494980" cy="3666002"/>
          </a:xfrm>
        </p:grpSpPr>
        <p:grpSp>
          <p:nvGrpSpPr>
            <p:cNvPr id="1402" name="Google Shape;1402;p31"/>
            <p:cNvGrpSpPr/>
            <p:nvPr/>
          </p:nvGrpSpPr>
          <p:grpSpPr>
            <a:xfrm>
              <a:off x="2804124" y="1069947"/>
              <a:ext cx="1494980" cy="3666002"/>
              <a:chOff x="2804124" y="1069947"/>
              <a:chExt cx="1494980" cy="3666002"/>
            </a:xfrm>
          </p:grpSpPr>
          <p:sp>
            <p:nvSpPr>
              <p:cNvPr id="1403" name="Google Shape;1403;p31"/>
              <p:cNvSpPr/>
              <p:nvPr/>
            </p:nvSpPr>
            <p:spPr>
              <a:xfrm>
                <a:off x="3908354" y="1069947"/>
                <a:ext cx="52193" cy="103564"/>
              </a:xfrm>
              <a:custGeom>
                <a:rect b="b" l="l" r="r" t="t"/>
                <a:pathLst>
                  <a:path extrusionOk="0" h="5294" w="2668">
                    <a:moveTo>
                      <a:pt x="1" y="0"/>
                    </a:moveTo>
                    <a:lnTo>
                      <a:pt x="1" y="5293"/>
                    </a:lnTo>
                    <a:lnTo>
                      <a:pt x="2667" y="5293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3946488" y="1069947"/>
                <a:ext cx="65417" cy="103564"/>
              </a:xfrm>
              <a:custGeom>
                <a:rect b="b" l="l" r="r" t="t"/>
                <a:pathLst>
                  <a:path extrusionOk="0" h="5294" w="3344">
                    <a:moveTo>
                      <a:pt x="677" y="0"/>
                    </a:moveTo>
                    <a:cubicBezTo>
                      <a:pt x="1018" y="0"/>
                      <a:pt x="1343" y="62"/>
                      <a:pt x="1642" y="175"/>
                    </a:cubicBezTo>
                    <a:lnTo>
                      <a:pt x="1642" y="175"/>
                    </a:lnTo>
                    <a:cubicBezTo>
                      <a:pt x="1652" y="170"/>
                      <a:pt x="1662" y="164"/>
                      <a:pt x="1672" y="159"/>
                    </a:cubicBezTo>
                    <a:cubicBezTo>
                      <a:pt x="1354" y="0"/>
                      <a:pt x="996" y="0"/>
                      <a:pt x="677" y="0"/>
                    </a:cubicBezTo>
                    <a:close/>
                    <a:moveTo>
                      <a:pt x="1642" y="175"/>
                    </a:moveTo>
                    <a:cubicBezTo>
                      <a:pt x="664" y="694"/>
                      <a:pt x="1" y="1524"/>
                      <a:pt x="1" y="2666"/>
                    </a:cubicBezTo>
                    <a:lnTo>
                      <a:pt x="1" y="5293"/>
                    </a:lnTo>
                    <a:lnTo>
                      <a:pt x="3344" y="5293"/>
                    </a:lnTo>
                    <a:lnTo>
                      <a:pt x="3344" y="2666"/>
                    </a:lnTo>
                    <a:cubicBezTo>
                      <a:pt x="3344" y="1504"/>
                      <a:pt x="2638" y="552"/>
                      <a:pt x="1642" y="175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3792288" y="1069947"/>
                <a:ext cx="65417" cy="103564"/>
              </a:xfrm>
              <a:custGeom>
                <a:rect b="b" l="l" r="r" t="t"/>
                <a:pathLst>
                  <a:path extrusionOk="0" h="5294" w="3344">
                    <a:moveTo>
                      <a:pt x="677" y="0"/>
                    </a:moveTo>
                    <a:cubicBezTo>
                      <a:pt x="1018" y="0"/>
                      <a:pt x="1343" y="62"/>
                      <a:pt x="1642" y="175"/>
                    </a:cubicBezTo>
                    <a:lnTo>
                      <a:pt x="1642" y="175"/>
                    </a:lnTo>
                    <a:cubicBezTo>
                      <a:pt x="1652" y="170"/>
                      <a:pt x="1662" y="164"/>
                      <a:pt x="1672" y="159"/>
                    </a:cubicBezTo>
                    <a:cubicBezTo>
                      <a:pt x="1354" y="0"/>
                      <a:pt x="996" y="0"/>
                      <a:pt x="677" y="0"/>
                    </a:cubicBezTo>
                    <a:close/>
                    <a:moveTo>
                      <a:pt x="1642" y="175"/>
                    </a:moveTo>
                    <a:cubicBezTo>
                      <a:pt x="664" y="694"/>
                      <a:pt x="1" y="1524"/>
                      <a:pt x="1" y="2666"/>
                    </a:cubicBezTo>
                    <a:lnTo>
                      <a:pt x="1" y="5293"/>
                    </a:lnTo>
                    <a:lnTo>
                      <a:pt x="3344" y="5293"/>
                    </a:lnTo>
                    <a:lnTo>
                      <a:pt x="3344" y="2666"/>
                    </a:lnTo>
                    <a:cubicBezTo>
                      <a:pt x="3344" y="1504"/>
                      <a:pt x="2638" y="552"/>
                      <a:pt x="1642" y="175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3936300" y="3567525"/>
                <a:ext cx="362804" cy="97323"/>
              </a:xfrm>
              <a:custGeom>
                <a:rect b="b" l="l" r="r" t="t"/>
                <a:pathLst>
                  <a:path extrusionOk="0" h="4975" w="7642">
                    <a:moveTo>
                      <a:pt x="0" y="0"/>
                    </a:moveTo>
                    <a:lnTo>
                      <a:pt x="0" y="4975"/>
                    </a:lnTo>
                    <a:lnTo>
                      <a:pt x="764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2804124" y="3567550"/>
                <a:ext cx="362805" cy="97323"/>
              </a:xfrm>
              <a:custGeom>
                <a:rect b="b" l="l" r="r" t="t"/>
                <a:pathLst>
                  <a:path extrusionOk="0" h="4975" w="7801">
                    <a:moveTo>
                      <a:pt x="1" y="0"/>
                    </a:moveTo>
                    <a:lnTo>
                      <a:pt x="7801" y="4975"/>
                    </a:lnTo>
                    <a:lnTo>
                      <a:pt x="780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3140133" y="1637503"/>
                <a:ext cx="823738" cy="3098446"/>
              </a:xfrm>
              <a:custGeom>
                <a:rect b="b" l="l" r="r" t="t"/>
                <a:pathLst>
                  <a:path extrusionOk="0" h="158387" w="42108">
                    <a:moveTo>
                      <a:pt x="1" y="1"/>
                    </a:moveTo>
                    <a:lnTo>
                      <a:pt x="1" y="137304"/>
                    </a:lnTo>
                    <a:cubicBezTo>
                      <a:pt x="1" y="144428"/>
                      <a:pt x="3623" y="151074"/>
                      <a:pt x="9592" y="154895"/>
                    </a:cubicBezTo>
                    <a:cubicBezTo>
                      <a:pt x="13075" y="157223"/>
                      <a:pt x="17054" y="158387"/>
                      <a:pt x="21034" y="158387"/>
                    </a:cubicBezTo>
                    <a:cubicBezTo>
                      <a:pt x="25014" y="158387"/>
                      <a:pt x="28994" y="157223"/>
                      <a:pt x="32476" y="154895"/>
                    </a:cubicBezTo>
                    <a:cubicBezTo>
                      <a:pt x="38446" y="151074"/>
                      <a:pt x="42107" y="144428"/>
                      <a:pt x="42107" y="137304"/>
                    </a:cubicBezTo>
                    <a:lnTo>
                      <a:pt x="42107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2808900" y="1173500"/>
                <a:ext cx="1486203" cy="2394059"/>
              </a:xfrm>
              <a:custGeom>
                <a:rect b="b" l="l" r="r" t="t"/>
                <a:pathLst>
                  <a:path extrusionOk="0" h="122380" w="57549">
                    <a:moveTo>
                      <a:pt x="1" y="0"/>
                    </a:moveTo>
                    <a:lnTo>
                      <a:pt x="1" y="122379"/>
                    </a:lnTo>
                    <a:lnTo>
                      <a:pt x="57549" y="122379"/>
                    </a:lnTo>
                    <a:lnTo>
                      <a:pt x="5754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3338272" y="1173491"/>
                <a:ext cx="606516" cy="853297"/>
              </a:xfrm>
              <a:custGeom>
                <a:rect b="b" l="l" r="r" t="t"/>
                <a:pathLst>
                  <a:path extrusionOk="0" h="43619" w="31004">
                    <a:moveTo>
                      <a:pt x="29173" y="0"/>
                    </a:moveTo>
                    <a:lnTo>
                      <a:pt x="29173" y="23720"/>
                    </a:lnTo>
                    <a:cubicBezTo>
                      <a:pt x="29173" y="30048"/>
                      <a:pt x="26029" y="35818"/>
                      <a:pt x="20736" y="39321"/>
                    </a:cubicBezTo>
                    <a:cubicBezTo>
                      <a:pt x="17751" y="41310"/>
                      <a:pt x="14249" y="42146"/>
                      <a:pt x="10786" y="42146"/>
                    </a:cubicBezTo>
                    <a:cubicBezTo>
                      <a:pt x="7284" y="42146"/>
                      <a:pt x="3821" y="41310"/>
                      <a:pt x="837" y="39321"/>
                    </a:cubicBezTo>
                    <a:cubicBezTo>
                      <a:pt x="478" y="39161"/>
                      <a:pt x="319" y="39002"/>
                      <a:pt x="1" y="38803"/>
                    </a:cubicBezTo>
                    <a:lnTo>
                      <a:pt x="1" y="38803"/>
                    </a:lnTo>
                    <a:cubicBezTo>
                      <a:pt x="837" y="39480"/>
                      <a:pt x="1672" y="40156"/>
                      <a:pt x="2468" y="40634"/>
                    </a:cubicBezTo>
                    <a:cubicBezTo>
                      <a:pt x="5652" y="42624"/>
                      <a:pt x="9115" y="43619"/>
                      <a:pt x="12617" y="43619"/>
                    </a:cubicBezTo>
                    <a:cubicBezTo>
                      <a:pt x="16079" y="43619"/>
                      <a:pt x="19582" y="42624"/>
                      <a:pt x="22566" y="40634"/>
                    </a:cubicBezTo>
                    <a:cubicBezTo>
                      <a:pt x="27860" y="37331"/>
                      <a:pt x="31004" y="31520"/>
                      <a:pt x="31004" y="25232"/>
                    </a:cubicBezTo>
                    <a:lnTo>
                      <a:pt x="310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3188795" y="1069947"/>
                <a:ext cx="720174" cy="928828"/>
              </a:xfrm>
              <a:custGeom>
                <a:rect b="b" l="l" r="r" t="t"/>
                <a:pathLst>
                  <a:path extrusionOk="0" h="47480" w="36814">
                    <a:moveTo>
                      <a:pt x="3344" y="0"/>
                    </a:moveTo>
                    <a:cubicBezTo>
                      <a:pt x="1513" y="0"/>
                      <a:pt x="1" y="1512"/>
                      <a:pt x="1" y="3303"/>
                    </a:cubicBezTo>
                    <a:lnTo>
                      <a:pt x="1" y="29013"/>
                    </a:lnTo>
                    <a:cubicBezTo>
                      <a:pt x="1" y="35341"/>
                      <a:pt x="3145" y="41111"/>
                      <a:pt x="8478" y="44614"/>
                    </a:cubicBezTo>
                    <a:cubicBezTo>
                      <a:pt x="11462" y="46524"/>
                      <a:pt x="14945" y="47479"/>
                      <a:pt x="18427" y="47479"/>
                    </a:cubicBezTo>
                    <a:cubicBezTo>
                      <a:pt x="21909" y="47479"/>
                      <a:pt x="25392" y="46524"/>
                      <a:pt x="28377" y="44614"/>
                    </a:cubicBezTo>
                    <a:cubicBezTo>
                      <a:pt x="33670" y="41111"/>
                      <a:pt x="36814" y="35341"/>
                      <a:pt x="36814" y="29013"/>
                    </a:cubicBezTo>
                    <a:lnTo>
                      <a:pt x="36814" y="0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3908354" y="1069947"/>
                <a:ext cx="71657" cy="103564"/>
              </a:xfrm>
              <a:custGeom>
                <a:rect b="b" l="l" r="r" t="t"/>
                <a:pathLst>
                  <a:path extrusionOk="0" h="5294" w="3663">
                    <a:moveTo>
                      <a:pt x="2667" y="0"/>
                    </a:moveTo>
                    <a:cubicBezTo>
                      <a:pt x="1155" y="0"/>
                      <a:pt x="1" y="1154"/>
                      <a:pt x="1" y="2666"/>
                    </a:cubicBezTo>
                    <a:lnTo>
                      <a:pt x="1" y="5293"/>
                    </a:lnTo>
                    <a:lnTo>
                      <a:pt x="1991" y="5293"/>
                    </a:lnTo>
                    <a:lnTo>
                      <a:pt x="1991" y="2666"/>
                    </a:lnTo>
                    <a:cubicBezTo>
                      <a:pt x="1991" y="1512"/>
                      <a:pt x="2667" y="677"/>
                      <a:pt x="3662" y="159"/>
                    </a:cubicBezTo>
                    <a:cubicBezTo>
                      <a:pt x="3344" y="0"/>
                      <a:pt x="2986" y="0"/>
                      <a:pt x="2667" y="0"/>
                    </a:cubicBezTo>
                    <a:close/>
                  </a:path>
                </a:pathLst>
              </a:custGeom>
              <a:solidFill>
                <a:srgbClr val="C47F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3229376" y="4024872"/>
                <a:ext cx="645252" cy="590165"/>
              </a:xfrm>
              <a:custGeom>
                <a:rect b="b" l="l" r="r" t="t"/>
                <a:pathLst>
                  <a:path extrusionOk="0" h="11214" w="12259">
                    <a:moveTo>
                      <a:pt x="6129" y="0"/>
                    </a:moveTo>
                    <a:cubicBezTo>
                      <a:pt x="4677" y="0"/>
                      <a:pt x="3224" y="547"/>
                      <a:pt x="2149" y="1642"/>
                    </a:cubicBezTo>
                    <a:cubicBezTo>
                      <a:pt x="0" y="3791"/>
                      <a:pt x="0" y="7413"/>
                      <a:pt x="2149" y="9601"/>
                    </a:cubicBezTo>
                    <a:cubicBezTo>
                      <a:pt x="3224" y="10676"/>
                      <a:pt x="4677" y="11213"/>
                      <a:pt x="6129" y="11213"/>
                    </a:cubicBezTo>
                    <a:cubicBezTo>
                      <a:pt x="7582" y="11213"/>
                      <a:pt x="9034" y="10676"/>
                      <a:pt x="10109" y="9601"/>
                    </a:cubicBezTo>
                    <a:cubicBezTo>
                      <a:pt x="12258" y="7413"/>
                      <a:pt x="12258" y="3791"/>
                      <a:pt x="10109" y="1642"/>
                    </a:cubicBezTo>
                    <a:cubicBezTo>
                      <a:pt x="9034" y="547"/>
                      <a:pt x="7582" y="0"/>
                      <a:pt x="6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3254193" y="1342433"/>
                <a:ext cx="590161" cy="590162"/>
              </a:xfrm>
              <a:custGeom>
                <a:rect b="b" l="l" r="r" t="t"/>
                <a:pathLst>
                  <a:path extrusionOk="0" h="30168" w="30168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cubicBezTo>
                      <a:pt x="1" y="23402"/>
                      <a:pt x="6766" y="30167"/>
                      <a:pt x="15084" y="30167"/>
                    </a:cubicBezTo>
                    <a:cubicBezTo>
                      <a:pt x="23362" y="30167"/>
                      <a:pt x="30168" y="23402"/>
                      <a:pt x="30168" y="15084"/>
                    </a:cubicBezTo>
                    <a:cubicBezTo>
                      <a:pt x="30168" y="6806"/>
                      <a:pt x="23362" y="0"/>
                      <a:pt x="15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3254193" y="1342433"/>
                <a:ext cx="314565" cy="447688"/>
              </a:xfrm>
              <a:custGeom>
                <a:rect b="b" l="l" r="r" t="t"/>
                <a:pathLst>
                  <a:path extrusionOk="0" h="22885" w="16080">
                    <a:moveTo>
                      <a:pt x="1" y="16079"/>
                    </a:moveTo>
                    <a:cubicBezTo>
                      <a:pt x="160" y="18586"/>
                      <a:pt x="996" y="20894"/>
                      <a:pt x="2150" y="22884"/>
                    </a:cubicBezTo>
                    <a:lnTo>
                      <a:pt x="2150" y="22884"/>
                    </a:lnTo>
                    <a:cubicBezTo>
                      <a:pt x="996" y="20894"/>
                      <a:pt x="160" y="18586"/>
                      <a:pt x="1" y="16079"/>
                    </a:cubicBez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5920"/>
                    </a:moveTo>
                    <a:lnTo>
                      <a:pt x="1" y="16079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760"/>
                    </a:moveTo>
                    <a:lnTo>
                      <a:pt x="1" y="1592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442"/>
                    </a:moveTo>
                    <a:lnTo>
                      <a:pt x="1" y="15601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243"/>
                    </a:moveTo>
                    <a:lnTo>
                      <a:pt x="1" y="15442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084"/>
                    </a:moveTo>
                    <a:lnTo>
                      <a:pt x="1" y="15243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6079" y="0"/>
                    </a:moveTo>
                    <a:lnTo>
                      <a:pt x="16079" y="0"/>
                    </a:lnTo>
                    <a:lnTo>
                      <a:pt x="16079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403" y="0"/>
                    </a:moveTo>
                    <a:lnTo>
                      <a:pt x="15562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243" y="0"/>
                    </a:moveTo>
                    <a:lnTo>
                      <a:pt x="1540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084" y="0"/>
                    </a:moveTo>
                    <a:lnTo>
                      <a:pt x="15243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084"/>
                    </a:lnTo>
                    <a:cubicBezTo>
                      <a:pt x="1" y="6806"/>
                      <a:pt x="6766" y="0"/>
                      <a:pt x="15084" y="0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rgbClr val="D932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3254193" y="1342433"/>
                <a:ext cx="560583" cy="447688"/>
              </a:xfrm>
              <a:custGeom>
                <a:rect b="b" l="l" r="r" t="t"/>
                <a:pathLst>
                  <a:path extrusionOk="0" h="22885" w="28656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243"/>
                    </a:lnTo>
                    <a:lnTo>
                      <a:pt x="1" y="15442"/>
                    </a:lnTo>
                    <a:lnTo>
                      <a:pt x="1" y="15601"/>
                    </a:lnTo>
                    <a:lnTo>
                      <a:pt x="1" y="15760"/>
                    </a:lnTo>
                    <a:lnTo>
                      <a:pt x="1" y="15920"/>
                    </a:lnTo>
                    <a:lnTo>
                      <a:pt x="1" y="16079"/>
                    </a:lnTo>
                    <a:cubicBezTo>
                      <a:pt x="160" y="18586"/>
                      <a:pt x="996" y="20894"/>
                      <a:pt x="2150" y="22884"/>
                    </a:cubicBezTo>
                    <a:cubicBezTo>
                      <a:pt x="1155" y="20894"/>
                      <a:pt x="637" y="18745"/>
                      <a:pt x="637" y="16238"/>
                    </a:cubicBezTo>
                    <a:cubicBezTo>
                      <a:pt x="637" y="7960"/>
                      <a:pt x="7443" y="1154"/>
                      <a:pt x="15721" y="1154"/>
                    </a:cubicBezTo>
                    <a:cubicBezTo>
                      <a:pt x="21213" y="1154"/>
                      <a:pt x="26029" y="4139"/>
                      <a:pt x="28655" y="8477"/>
                    </a:cubicBezTo>
                    <a:cubicBezTo>
                      <a:pt x="26347" y="3662"/>
                      <a:pt x="21531" y="319"/>
                      <a:pt x="1607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7" name="Google Shape;1417;p31"/>
              <p:cNvGrpSpPr/>
              <p:nvPr/>
            </p:nvGrpSpPr>
            <p:grpSpPr>
              <a:xfrm>
                <a:off x="3372536" y="1462332"/>
                <a:ext cx="353475" cy="350364"/>
                <a:chOff x="3375271" y="1462332"/>
                <a:chExt cx="353475" cy="350364"/>
              </a:xfrm>
            </p:grpSpPr>
            <p:sp>
              <p:nvSpPr>
                <p:cNvPr id="1418" name="Google Shape;1418;p31"/>
                <p:cNvSpPr/>
                <p:nvPr/>
              </p:nvSpPr>
              <p:spPr>
                <a:xfrm>
                  <a:off x="3375271" y="1462332"/>
                  <a:ext cx="353475" cy="350364"/>
                </a:xfrm>
                <a:custGeom>
                  <a:rect b="b" l="l" r="r" t="t"/>
                  <a:pathLst>
                    <a:path extrusionOk="0" h="17910" w="18069">
                      <a:moveTo>
                        <a:pt x="9114" y="1353"/>
                      </a:moveTo>
                      <a:lnTo>
                        <a:pt x="9274" y="2348"/>
                      </a:lnTo>
                      <a:cubicBezTo>
                        <a:pt x="9274" y="2507"/>
                        <a:pt x="9433" y="2826"/>
                        <a:pt x="9751" y="2826"/>
                      </a:cubicBezTo>
                      <a:cubicBezTo>
                        <a:pt x="10269" y="2826"/>
                        <a:pt x="10746" y="2985"/>
                        <a:pt x="11263" y="3144"/>
                      </a:cubicBezTo>
                      <a:cubicBezTo>
                        <a:pt x="11311" y="3204"/>
                        <a:pt x="11373" y="3228"/>
                        <a:pt x="11442" y="3228"/>
                      </a:cubicBezTo>
                      <a:cubicBezTo>
                        <a:pt x="11603" y="3228"/>
                        <a:pt x="11801" y="3097"/>
                        <a:pt x="11940" y="2985"/>
                      </a:cubicBezTo>
                      <a:lnTo>
                        <a:pt x="12577" y="2149"/>
                      </a:lnTo>
                      <a:lnTo>
                        <a:pt x="12736" y="2149"/>
                      </a:lnTo>
                      <a:lnTo>
                        <a:pt x="12418" y="3144"/>
                      </a:lnTo>
                      <a:cubicBezTo>
                        <a:pt x="12258" y="3502"/>
                        <a:pt x="12418" y="3821"/>
                        <a:pt x="12577" y="3980"/>
                      </a:cubicBezTo>
                      <a:cubicBezTo>
                        <a:pt x="12935" y="4139"/>
                        <a:pt x="13413" y="4497"/>
                        <a:pt x="13731" y="4975"/>
                      </a:cubicBezTo>
                      <a:cubicBezTo>
                        <a:pt x="13930" y="5134"/>
                        <a:pt x="14248" y="5134"/>
                        <a:pt x="14408" y="5134"/>
                      </a:cubicBezTo>
                      <a:lnTo>
                        <a:pt x="15402" y="4657"/>
                      </a:lnTo>
                      <a:lnTo>
                        <a:pt x="15402" y="4816"/>
                      </a:lnTo>
                      <a:lnTo>
                        <a:pt x="14726" y="5492"/>
                      </a:lnTo>
                      <a:cubicBezTo>
                        <a:pt x="14567" y="5652"/>
                        <a:pt x="14408" y="5970"/>
                        <a:pt x="14567" y="6328"/>
                      </a:cubicBezTo>
                      <a:cubicBezTo>
                        <a:pt x="14726" y="6646"/>
                        <a:pt x="14925" y="7124"/>
                        <a:pt x="15084" y="7641"/>
                      </a:cubicBezTo>
                      <a:cubicBezTo>
                        <a:pt x="15084" y="7801"/>
                        <a:pt x="15402" y="8119"/>
                        <a:pt x="15562" y="8119"/>
                      </a:cubicBezTo>
                      <a:lnTo>
                        <a:pt x="16557" y="8119"/>
                      </a:lnTo>
                      <a:lnTo>
                        <a:pt x="16557" y="8318"/>
                      </a:lnTo>
                      <a:lnTo>
                        <a:pt x="15721" y="8636"/>
                      </a:lnTo>
                      <a:cubicBezTo>
                        <a:pt x="15402" y="8636"/>
                        <a:pt x="15243" y="8955"/>
                        <a:pt x="15243" y="9313"/>
                      </a:cubicBezTo>
                      <a:cubicBezTo>
                        <a:pt x="15243" y="9631"/>
                        <a:pt x="15084" y="10109"/>
                        <a:pt x="14925" y="10467"/>
                      </a:cubicBezTo>
                      <a:cubicBezTo>
                        <a:pt x="14925" y="10785"/>
                        <a:pt x="15084" y="11104"/>
                        <a:pt x="15243" y="11303"/>
                      </a:cubicBezTo>
                      <a:lnTo>
                        <a:pt x="16238" y="11780"/>
                      </a:lnTo>
                      <a:cubicBezTo>
                        <a:pt x="16079" y="11780"/>
                        <a:pt x="16079" y="11940"/>
                        <a:pt x="16079" y="11940"/>
                      </a:cubicBezTo>
                      <a:lnTo>
                        <a:pt x="15084" y="11780"/>
                      </a:lnTo>
                      <a:cubicBezTo>
                        <a:pt x="14726" y="11780"/>
                        <a:pt x="14567" y="11780"/>
                        <a:pt x="14408" y="12099"/>
                      </a:cubicBezTo>
                      <a:cubicBezTo>
                        <a:pt x="14089" y="12457"/>
                        <a:pt x="13930" y="12775"/>
                        <a:pt x="13572" y="13094"/>
                      </a:cubicBezTo>
                      <a:cubicBezTo>
                        <a:pt x="13413" y="13293"/>
                        <a:pt x="13413" y="13611"/>
                        <a:pt x="13572" y="13930"/>
                      </a:cubicBezTo>
                      <a:lnTo>
                        <a:pt x="14089" y="14765"/>
                      </a:lnTo>
                      <a:lnTo>
                        <a:pt x="13930" y="14924"/>
                      </a:lnTo>
                      <a:lnTo>
                        <a:pt x="13094" y="14288"/>
                      </a:lnTo>
                      <a:cubicBezTo>
                        <a:pt x="13015" y="14188"/>
                        <a:pt x="12885" y="14138"/>
                        <a:pt x="12736" y="14138"/>
                      </a:cubicBezTo>
                      <a:cubicBezTo>
                        <a:pt x="12587" y="14138"/>
                        <a:pt x="12418" y="14188"/>
                        <a:pt x="12258" y="14288"/>
                      </a:cubicBezTo>
                      <a:cubicBezTo>
                        <a:pt x="11940" y="14447"/>
                        <a:pt x="11582" y="14606"/>
                        <a:pt x="11263" y="14765"/>
                      </a:cubicBezTo>
                      <a:cubicBezTo>
                        <a:pt x="10945" y="14924"/>
                        <a:pt x="10746" y="15084"/>
                        <a:pt x="10746" y="15442"/>
                      </a:cubicBezTo>
                      <a:lnTo>
                        <a:pt x="10945" y="16437"/>
                      </a:lnTo>
                      <a:cubicBezTo>
                        <a:pt x="10746" y="16437"/>
                        <a:pt x="10746" y="16437"/>
                        <a:pt x="10587" y="16596"/>
                      </a:cubicBezTo>
                      <a:lnTo>
                        <a:pt x="10269" y="15601"/>
                      </a:lnTo>
                      <a:cubicBezTo>
                        <a:pt x="10109" y="15283"/>
                        <a:pt x="9950" y="15283"/>
                        <a:pt x="9592" y="15283"/>
                      </a:cubicBezTo>
                      <a:lnTo>
                        <a:pt x="8438" y="15283"/>
                      </a:lnTo>
                      <a:cubicBezTo>
                        <a:pt x="8350" y="15228"/>
                        <a:pt x="8259" y="15203"/>
                        <a:pt x="8169" y="15203"/>
                      </a:cubicBezTo>
                      <a:cubicBezTo>
                        <a:pt x="7936" y="15203"/>
                        <a:pt x="7717" y="15371"/>
                        <a:pt x="7602" y="15601"/>
                      </a:cubicBezTo>
                      <a:lnTo>
                        <a:pt x="7284" y="16596"/>
                      </a:lnTo>
                      <a:cubicBezTo>
                        <a:pt x="7125" y="16437"/>
                        <a:pt x="7125" y="16437"/>
                        <a:pt x="6965" y="16437"/>
                      </a:cubicBezTo>
                      <a:lnTo>
                        <a:pt x="7125" y="15442"/>
                      </a:lnTo>
                      <a:cubicBezTo>
                        <a:pt x="7125" y="15084"/>
                        <a:pt x="6965" y="14924"/>
                        <a:pt x="6607" y="14765"/>
                      </a:cubicBezTo>
                      <a:cubicBezTo>
                        <a:pt x="6289" y="14606"/>
                        <a:pt x="5970" y="14447"/>
                        <a:pt x="5612" y="14288"/>
                      </a:cubicBezTo>
                      <a:cubicBezTo>
                        <a:pt x="5453" y="14188"/>
                        <a:pt x="5334" y="14138"/>
                        <a:pt x="5209" y="14138"/>
                      </a:cubicBezTo>
                      <a:cubicBezTo>
                        <a:pt x="5085" y="14138"/>
                        <a:pt x="4956" y="14188"/>
                        <a:pt x="4776" y="14288"/>
                      </a:cubicBezTo>
                      <a:lnTo>
                        <a:pt x="3980" y="14924"/>
                      </a:lnTo>
                      <a:cubicBezTo>
                        <a:pt x="3980" y="14924"/>
                        <a:pt x="3980" y="14765"/>
                        <a:pt x="3781" y="14765"/>
                      </a:cubicBezTo>
                      <a:lnTo>
                        <a:pt x="4299" y="13930"/>
                      </a:lnTo>
                      <a:cubicBezTo>
                        <a:pt x="4458" y="13611"/>
                        <a:pt x="4458" y="13293"/>
                        <a:pt x="4299" y="13094"/>
                      </a:cubicBezTo>
                      <a:cubicBezTo>
                        <a:pt x="3980" y="12775"/>
                        <a:pt x="3781" y="12457"/>
                        <a:pt x="3622" y="12099"/>
                      </a:cubicBezTo>
                      <a:cubicBezTo>
                        <a:pt x="3463" y="11780"/>
                        <a:pt x="3145" y="11780"/>
                        <a:pt x="2787" y="11780"/>
                      </a:cubicBezTo>
                      <a:lnTo>
                        <a:pt x="1792" y="11940"/>
                      </a:lnTo>
                      <a:lnTo>
                        <a:pt x="1792" y="11780"/>
                      </a:lnTo>
                      <a:lnTo>
                        <a:pt x="2627" y="11303"/>
                      </a:lnTo>
                      <a:cubicBezTo>
                        <a:pt x="2787" y="11104"/>
                        <a:pt x="2986" y="10785"/>
                        <a:pt x="2986" y="10467"/>
                      </a:cubicBezTo>
                      <a:cubicBezTo>
                        <a:pt x="2787" y="10109"/>
                        <a:pt x="2787" y="9631"/>
                        <a:pt x="2787" y="9313"/>
                      </a:cubicBezTo>
                      <a:cubicBezTo>
                        <a:pt x="2787" y="8955"/>
                        <a:pt x="2468" y="8636"/>
                        <a:pt x="2309" y="8636"/>
                      </a:cubicBezTo>
                      <a:lnTo>
                        <a:pt x="1314" y="8318"/>
                      </a:lnTo>
                      <a:lnTo>
                        <a:pt x="1314" y="8119"/>
                      </a:lnTo>
                      <a:lnTo>
                        <a:pt x="2309" y="8119"/>
                      </a:lnTo>
                      <a:cubicBezTo>
                        <a:pt x="2627" y="8119"/>
                        <a:pt x="2787" y="7801"/>
                        <a:pt x="2986" y="7641"/>
                      </a:cubicBezTo>
                      <a:cubicBezTo>
                        <a:pt x="2986" y="7124"/>
                        <a:pt x="3145" y="6646"/>
                        <a:pt x="3304" y="6328"/>
                      </a:cubicBezTo>
                      <a:cubicBezTo>
                        <a:pt x="3463" y="5970"/>
                        <a:pt x="3463" y="5652"/>
                        <a:pt x="3145" y="5492"/>
                      </a:cubicBezTo>
                      <a:lnTo>
                        <a:pt x="2468" y="4816"/>
                      </a:lnTo>
                      <a:lnTo>
                        <a:pt x="2627" y="4657"/>
                      </a:lnTo>
                      <a:lnTo>
                        <a:pt x="3463" y="5134"/>
                      </a:lnTo>
                      <a:cubicBezTo>
                        <a:pt x="3781" y="5134"/>
                        <a:pt x="4140" y="5134"/>
                        <a:pt x="4299" y="4975"/>
                      </a:cubicBezTo>
                      <a:cubicBezTo>
                        <a:pt x="4617" y="4497"/>
                        <a:pt x="4975" y="4139"/>
                        <a:pt x="5294" y="3980"/>
                      </a:cubicBezTo>
                      <a:cubicBezTo>
                        <a:pt x="5612" y="3821"/>
                        <a:pt x="5612" y="3502"/>
                        <a:pt x="5612" y="3144"/>
                      </a:cubicBezTo>
                      <a:lnTo>
                        <a:pt x="5294" y="2149"/>
                      </a:lnTo>
                      <a:lnTo>
                        <a:pt x="5970" y="2985"/>
                      </a:lnTo>
                      <a:cubicBezTo>
                        <a:pt x="6082" y="3097"/>
                        <a:pt x="6272" y="3228"/>
                        <a:pt x="6485" y="3228"/>
                      </a:cubicBezTo>
                      <a:cubicBezTo>
                        <a:pt x="6576" y="3228"/>
                        <a:pt x="6671" y="3204"/>
                        <a:pt x="6766" y="3144"/>
                      </a:cubicBezTo>
                      <a:cubicBezTo>
                        <a:pt x="7125" y="2985"/>
                        <a:pt x="7602" y="2826"/>
                        <a:pt x="8119" y="2826"/>
                      </a:cubicBezTo>
                      <a:cubicBezTo>
                        <a:pt x="8438" y="2826"/>
                        <a:pt x="8597" y="2507"/>
                        <a:pt x="8756" y="2348"/>
                      </a:cubicBezTo>
                      <a:lnTo>
                        <a:pt x="8955" y="1353"/>
                      </a:lnTo>
                      <a:close/>
                      <a:moveTo>
                        <a:pt x="8279" y="0"/>
                      </a:moveTo>
                      <a:cubicBezTo>
                        <a:pt x="7960" y="0"/>
                        <a:pt x="7761" y="159"/>
                        <a:pt x="7602" y="518"/>
                      </a:cubicBezTo>
                      <a:lnTo>
                        <a:pt x="7443" y="1513"/>
                      </a:lnTo>
                      <a:cubicBezTo>
                        <a:pt x="7284" y="1672"/>
                        <a:pt x="6965" y="1672"/>
                        <a:pt x="6766" y="1831"/>
                      </a:cubicBezTo>
                      <a:lnTo>
                        <a:pt x="6130" y="836"/>
                      </a:lnTo>
                      <a:cubicBezTo>
                        <a:pt x="6017" y="723"/>
                        <a:pt x="5805" y="611"/>
                        <a:pt x="5578" y="611"/>
                      </a:cubicBezTo>
                      <a:cubicBezTo>
                        <a:pt x="5484" y="611"/>
                        <a:pt x="5387" y="630"/>
                        <a:pt x="5294" y="677"/>
                      </a:cubicBezTo>
                      <a:cubicBezTo>
                        <a:pt x="4975" y="836"/>
                        <a:pt x="4458" y="1154"/>
                        <a:pt x="4140" y="1353"/>
                      </a:cubicBezTo>
                      <a:cubicBezTo>
                        <a:pt x="3781" y="1513"/>
                        <a:pt x="3622" y="1831"/>
                        <a:pt x="3781" y="2149"/>
                      </a:cubicBezTo>
                      <a:lnTo>
                        <a:pt x="4140" y="3144"/>
                      </a:lnTo>
                      <a:cubicBezTo>
                        <a:pt x="3980" y="3343"/>
                        <a:pt x="3781" y="3502"/>
                        <a:pt x="3622" y="3662"/>
                      </a:cubicBezTo>
                      <a:lnTo>
                        <a:pt x="2627" y="3144"/>
                      </a:lnTo>
                      <a:cubicBezTo>
                        <a:pt x="2309" y="3144"/>
                        <a:pt x="1991" y="3144"/>
                        <a:pt x="1792" y="3343"/>
                      </a:cubicBezTo>
                      <a:cubicBezTo>
                        <a:pt x="1473" y="3821"/>
                        <a:pt x="1314" y="4139"/>
                        <a:pt x="996" y="4657"/>
                      </a:cubicBezTo>
                      <a:cubicBezTo>
                        <a:pt x="996" y="4816"/>
                        <a:pt x="996" y="5134"/>
                        <a:pt x="1155" y="5333"/>
                      </a:cubicBezTo>
                      <a:lnTo>
                        <a:pt x="1991" y="6129"/>
                      </a:lnTo>
                      <a:cubicBezTo>
                        <a:pt x="1792" y="6328"/>
                        <a:pt x="1792" y="6646"/>
                        <a:pt x="1792" y="6806"/>
                      </a:cubicBezTo>
                      <a:lnTo>
                        <a:pt x="637" y="6806"/>
                      </a:lnTo>
                      <a:cubicBezTo>
                        <a:pt x="319" y="6806"/>
                        <a:pt x="160" y="7124"/>
                        <a:pt x="1" y="7323"/>
                      </a:cubicBezTo>
                      <a:lnTo>
                        <a:pt x="1" y="8796"/>
                      </a:lnTo>
                      <a:cubicBezTo>
                        <a:pt x="1" y="9114"/>
                        <a:pt x="160" y="9313"/>
                        <a:pt x="319" y="9472"/>
                      </a:cubicBezTo>
                      <a:lnTo>
                        <a:pt x="1473" y="9791"/>
                      </a:lnTo>
                      <a:lnTo>
                        <a:pt x="1473" y="10308"/>
                      </a:lnTo>
                      <a:lnTo>
                        <a:pt x="637" y="10945"/>
                      </a:lnTo>
                      <a:cubicBezTo>
                        <a:pt x="319" y="11104"/>
                        <a:pt x="160" y="11462"/>
                        <a:pt x="319" y="11621"/>
                      </a:cubicBezTo>
                      <a:cubicBezTo>
                        <a:pt x="478" y="12099"/>
                        <a:pt x="637" y="12616"/>
                        <a:pt x="797" y="13094"/>
                      </a:cubicBezTo>
                      <a:cubicBezTo>
                        <a:pt x="996" y="13293"/>
                        <a:pt x="1314" y="13452"/>
                        <a:pt x="1632" y="13452"/>
                      </a:cubicBezTo>
                      <a:lnTo>
                        <a:pt x="2627" y="13094"/>
                      </a:lnTo>
                      <a:cubicBezTo>
                        <a:pt x="2787" y="13293"/>
                        <a:pt x="2787" y="13452"/>
                        <a:pt x="2986" y="13611"/>
                      </a:cubicBezTo>
                      <a:lnTo>
                        <a:pt x="2468" y="14447"/>
                      </a:lnTo>
                      <a:cubicBezTo>
                        <a:pt x="2309" y="14765"/>
                        <a:pt x="2309" y="15084"/>
                        <a:pt x="2468" y="15283"/>
                      </a:cubicBezTo>
                      <a:cubicBezTo>
                        <a:pt x="2787" y="15601"/>
                        <a:pt x="3304" y="15919"/>
                        <a:pt x="3622" y="16278"/>
                      </a:cubicBezTo>
                      <a:cubicBezTo>
                        <a:pt x="3801" y="16357"/>
                        <a:pt x="3971" y="16397"/>
                        <a:pt x="4115" y="16397"/>
                      </a:cubicBezTo>
                      <a:cubicBezTo>
                        <a:pt x="4259" y="16397"/>
                        <a:pt x="4378" y="16357"/>
                        <a:pt x="4458" y="16278"/>
                      </a:cubicBezTo>
                      <a:lnTo>
                        <a:pt x="5294" y="15601"/>
                      </a:lnTo>
                      <a:cubicBezTo>
                        <a:pt x="5453" y="15601"/>
                        <a:pt x="5612" y="15760"/>
                        <a:pt x="5771" y="15760"/>
                      </a:cubicBezTo>
                      <a:lnTo>
                        <a:pt x="5612" y="16914"/>
                      </a:lnTo>
                      <a:cubicBezTo>
                        <a:pt x="5612" y="17273"/>
                        <a:pt x="5771" y="17432"/>
                        <a:pt x="6130" y="17591"/>
                      </a:cubicBezTo>
                      <a:cubicBezTo>
                        <a:pt x="6607" y="17750"/>
                        <a:pt x="7125" y="17909"/>
                        <a:pt x="7602" y="17909"/>
                      </a:cubicBezTo>
                      <a:cubicBezTo>
                        <a:pt x="7960" y="17909"/>
                        <a:pt x="8119" y="17750"/>
                        <a:pt x="8279" y="17591"/>
                      </a:cubicBezTo>
                      <a:lnTo>
                        <a:pt x="8756" y="16596"/>
                      </a:lnTo>
                      <a:lnTo>
                        <a:pt x="9274" y="16596"/>
                      </a:lnTo>
                      <a:lnTo>
                        <a:pt x="9592" y="17591"/>
                      </a:lnTo>
                      <a:cubicBezTo>
                        <a:pt x="9751" y="17750"/>
                        <a:pt x="9950" y="17909"/>
                        <a:pt x="10269" y="17909"/>
                      </a:cubicBezTo>
                      <a:cubicBezTo>
                        <a:pt x="10945" y="17909"/>
                        <a:pt x="11423" y="17750"/>
                        <a:pt x="11741" y="17591"/>
                      </a:cubicBezTo>
                      <a:cubicBezTo>
                        <a:pt x="12099" y="17432"/>
                        <a:pt x="12258" y="17273"/>
                        <a:pt x="12258" y="16914"/>
                      </a:cubicBezTo>
                      <a:lnTo>
                        <a:pt x="12258" y="15760"/>
                      </a:lnTo>
                      <a:cubicBezTo>
                        <a:pt x="12258" y="15760"/>
                        <a:pt x="12418" y="15601"/>
                        <a:pt x="12577" y="15601"/>
                      </a:cubicBezTo>
                      <a:lnTo>
                        <a:pt x="13413" y="16278"/>
                      </a:lnTo>
                      <a:cubicBezTo>
                        <a:pt x="13572" y="16357"/>
                        <a:pt x="13741" y="16397"/>
                        <a:pt x="13890" y="16397"/>
                      </a:cubicBezTo>
                      <a:cubicBezTo>
                        <a:pt x="14039" y="16397"/>
                        <a:pt x="14169" y="16357"/>
                        <a:pt x="14248" y="16278"/>
                      </a:cubicBezTo>
                      <a:cubicBezTo>
                        <a:pt x="14726" y="15919"/>
                        <a:pt x="15084" y="15601"/>
                        <a:pt x="15402" y="15283"/>
                      </a:cubicBezTo>
                      <a:cubicBezTo>
                        <a:pt x="15562" y="15084"/>
                        <a:pt x="15721" y="14765"/>
                        <a:pt x="15562" y="14447"/>
                      </a:cubicBezTo>
                      <a:lnTo>
                        <a:pt x="14925" y="13611"/>
                      </a:lnTo>
                      <a:cubicBezTo>
                        <a:pt x="15084" y="13452"/>
                        <a:pt x="15084" y="13293"/>
                        <a:pt x="15243" y="13094"/>
                      </a:cubicBezTo>
                      <a:lnTo>
                        <a:pt x="16397" y="13452"/>
                      </a:lnTo>
                      <a:cubicBezTo>
                        <a:pt x="16557" y="13452"/>
                        <a:pt x="16915" y="13293"/>
                        <a:pt x="17074" y="13094"/>
                      </a:cubicBezTo>
                      <a:cubicBezTo>
                        <a:pt x="17233" y="12616"/>
                        <a:pt x="17392" y="12099"/>
                        <a:pt x="17552" y="11621"/>
                      </a:cubicBezTo>
                      <a:cubicBezTo>
                        <a:pt x="17711" y="11462"/>
                        <a:pt x="17552" y="11104"/>
                        <a:pt x="17233" y="10945"/>
                      </a:cubicBezTo>
                      <a:lnTo>
                        <a:pt x="16397" y="10308"/>
                      </a:lnTo>
                      <a:lnTo>
                        <a:pt x="16397" y="9791"/>
                      </a:lnTo>
                      <a:lnTo>
                        <a:pt x="17552" y="9472"/>
                      </a:lnTo>
                      <a:cubicBezTo>
                        <a:pt x="17910" y="9313"/>
                        <a:pt x="18069" y="9114"/>
                        <a:pt x="18069" y="8796"/>
                      </a:cubicBezTo>
                      <a:cubicBezTo>
                        <a:pt x="18069" y="8318"/>
                        <a:pt x="17910" y="7801"/>
                        <a:pt x="17910" y="7323"/>
                      </a:cubicBezTo>
                      <a:cubicBezTo>
                        <a:pt x="17711" y="7124"/>
                        <a:pt x="17552" y="6806"/>
                        <a:pt x="17233" y="6806"/>
                      </a:cubicBezTo>
                      <a:lnTo>
                        <a:pt x="16238" y="6806"/>
                      </a:lnTo>
                      <a:cubicBezTo>
                        <a:pt x="16079" y="6646"/>
                        <a:pt x="16079" y="6328"/>
                        <a:pt x="15920" y="6129"/>
                      </a:cubicBezTo>
                      <a:lnTo>
                        <a:pt x="16716" y="5333"/>
                      </a:lnTo>
                      <a:cubicBezTo>
                        <a:pt x="16915" y="5134"/>
                        <a:pt x="17074" y="4816"/>
                        <a:pt x="16915" y="4657"/>
                      </a:cubicBezTo>
                      <a:cubicBezTo>
                        <a:pt x="16557" y="4139"/>
                        <a:pt x="16397" y="3821"/>
                        <a:pt x="16079" y="3343"/>
                      </a:cubicBezTo>
                      <a:cubicBezTo>
                        <a:pt x="15920" y="3144"/>
                        <a:pt x="15562" y="3144"/>
                        <a:pt x="15243" y="3144"/>
                      </a:cubicBezTo>
                      <a:lnTo>
                        <a:pt x="14248" y="3662"/>
                      </a:lnTo>
                      <a:cubicBezTo>
                        <a:pt x="14089" y="3502"/>
                        <a:pt x="13930" y="3343"/>
                        <a:pt x="13731" y="3144"/>
                      </a:cubicBezTo>
                      <a:lnTo>
                        <a:pt x="14089" y="2149"/>
                      </a:lnTo>
                      <a:cubicBezTo>
                        <a:pt x="14248" y="1831"/>
                        <a:pt x="14089" y="1513"/>
                        <a:pt x="13930" y="1353"/>
                      </a:cubicBezTo>
                      <a:cubicBezTo>
                        <a:pt x="13413" y="1154"/>
                        <a:pt x="13094" y="836"/>
                        <a:pt x="12577" y="677"/>
                      </a:cubicBezTo>
                      <a:cubicBezTo>
                        <a:pt x="12484" y="630"/>
                        <a:pt x="12390" y="611"/>
                        <a:pt x="12300" y="611"/>
                      </a:cubicBezTo>
                      <a:cubicBezTo>
                        <a:pt x="12082" y="611"/>
                        <a:pt x="11882" y="723"/>
                        <a:pt x="11741" y="836"/>
                      </a:cubicBezTo>
                      <a:lnTo>
                        <a:pt x="11263" y="1831"/>
                      </a:lnTo>
                      <a:cubicBezTo>
                        <a:pt x="10945" y="1672"/>
                        <a:pt x="10746" y="1672"/>
                        <a:pt x="10428" y="1513"/>
                      </a:cubicBezTo>
                      <a:lnTo>
                        <a:pt x="10269" y="518"/>
                      </a:lnTo>
                      <a:cubicBezTo>
                        <a:pt x="10269" y="159"/>
                        <a:pt x="9950" y="0"/>
                        <a:pt x="9592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31"/>
                <p:cNvSpPr/>
                <p:nvPr/>
              </p:nvSpPr>
              <p:spPr>
                <a:xfrm>
                  <a:off x="3459350" y="1547194"/>
                  <a:ext cx="184533" cy="184533"/>
                </a:xfrm>
                <a:custGeom>
                  <a:rect b="b" l="l" r="r" t="t"/>
                  <a:pathLst>
                    <a:path extrusionOk="0" h="9433" w="9433">
                      <a:moveTo>
                        <a:pt x="4657" y="1314"/>
                      </a:moveTo>
                      <a:cubicBezTo>
                        <a:pt x="6448" y="1314"/>
                        <a:pt x="8120" y="2786"/>
                        <a:pt x="8120" y="4617"/>
                      </a:cubicBezTo>
                      <a:cubicBezTo>
                        <a:pt x="8120" y="6447"/>
                        <a:pt x="6448" y="8119"/>
                        <a:pt x="4657" y="8119"/>
                      </a:cubicBezTo>
                      <a:cubicBezTo>
                        <a:pt x="2827" y="8119"/>
                        <a:pt x="1314" y="6447"/>
                        <a:pt x="1314" y="4617"/>
                      </a:cubicBezTo>
                      <a:cubicBezTo>
                        <a:pt x="1314" y="2786"/>
                        <a:pt x="2827" y="1314"/>
                        <a:pt x="4657" y="1314"/>
                      </a:cubicBezTo>
                      <a:close/>
                      <a:moveTo>
                        <a:pt x="4657" y="0"/>
                      </a:moveTo>
                      <a:cubicBezTo>
                        <a:pt x="1991" y="0"/>
                        <a:pt x="1" y="1990"/>
                        <a:pt x="1" y="4617"/>
                      </a:cubicBezTo>
                      <a:cubicBezTo>
                        <a:pt x="1" y="7283"/>
                        <a:pt x="1991" y="9432"/>
                        <a:pt x="4657" y="9432"/>
                      </a:cubicBezTo>
                      <a:cubicBezTo>
                        <a:pt x="7284" y="9432"/>
                        <a:pt x="9433" y="7283"/>
                        <a:pt x="9433" y="4617"/>
                      </a:cubicBezTo>
                      <a:cubicBezTo>
                        <a:pt x="9433" y="1990"/>
                        <a:pt x="7284" y="0"/>
                        <a:pt x="4657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0" name="Google Shape;1420;p31"/>
              <p:cNvGrpSpPr/>
              <p:nvPr/>
            </p:nvGrpSpPr>
            <p:grpSpPr>
              <a:xfrm>
                <a:off x="3482963" y="4252165"/>
                <a:ext cx="138077" cy="135579"/>
                <a:chOff x="2654377" y="2809609"/>
                <a:chExt cx="75925" cy="75925"/>
              </a:xfrm>
            </p:grpSpPr>
            <p:sp>
              <p:nvSpPr>
                <p:cNvPr id="1421" name="Google Shape;1421;p31"/>
                <p:cNvSpPr/>
                <p:nvPr/>
              </p:nvSpPr>
              <p:spPr>
                <a:xfrm>
                  <a:off x="2654377" y="2809609"/>
                  <a:ext cx="75925" cy="75925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1"/>
                <p:cNvSpPr/>
                <p:nvPr/>
              </p:nvSpPr>
              <p:spPr>
                <a:xfrm>
                  <a:off x="2654377" y="2809609"/>
                  <a:ext cx="75925" cy="75925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3" name="Google Shape;1423;p31"/>
            <p:cNvGrpSpPr/>
            <p:nvPr/>
          </p:nvGrpSpPr>
          <p:grpSpPr>
            <a:xfrm>
              <a:off x="2883638" y="2105800"/>
              <a:ext cx="1301913" cy="1080405"/>
              <a:chOff x="1662438" y="2334400"/>
              <a:chExt cx="1301913" cy="1080405"/>
            </a:xfrm>
          </p:grpSpPr>
          <p:sp>
            <p:nvSpPr>
              <p:cNvPr id="1424" name="Google Shape;1424;p31"/>
              <p:cNvSpPr txBox="1"/>
              <p:nvPr/>
            </p:nvSpPr>
            <p:spPr>
              <a:xfrm>
                <a:off x="1662438" y="26087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25" name="Google Shape;1425;p31"/>
              <p:cNvSpPr txBox="1"/>
              <p:nvPr/>
            </p:nvSpPr>
            <p:spPr>
              <a:xfrm>
                <a:off x="1662650" y="23344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33F6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26" name="Google Shape;1426;p31"/>
          <p:cNvGrpSpPr/>
          <p:nvPr/>
        </p:nvGrpSpPr>
        <p:grpSpPr>
          <a:xfrm>
            <a:off x="4775343" y="1069947"/>
            <a:ext cx="1496980" cy="3666002"/>
            <a:chOff x="4705123" y="1069947"/>
            <a:chExt cx="1496980" cy="3666002"/>
          </a:xfrm>
        </p:grpSpPr>
        <p:grpSp>
          <p:nvGrpSpPr>
            <p:cNvPr id="1427" name="Google Shape;1427;p31"/>
            <p:cNvGrpSpPr/>
            <p:nvPr/>
          </p:nvGrpSpPr>
          <p:grpSpPr>
            <a:xfrm>
              <a:off x="4705123" y="1069947"/>
              <a:ext cx="1496980" cy="3666002"/>
              <a:chOff x="4705123" y="1069947"/>
              <a:chExt cx="1496980" cy="3666002"/>
            </a:xfrm>
          </p:grpSpPr>
          <p:sp>
            <p:nvSpPr>
              <p:cNvPr id="1428" name="Google Shape;1428;p31"/>
              <p:cNvSpPr/>
              <p:nvPr/>
            </p:nvSpPr>
            <p:spPr>
              <a:xfrm>
                <a:off x="5809353" y="1069947"/>
                <a:ext cx="52193" cy="103564"/>
              </a:xfrm>
              <a:custGeom>
                <a:rect b="b" l="l" r="r" t="t"/>
                <a:pathLst>
                  <a:path extrusionOk="0" h="5294" w="2668">
                    <a:moveTo>
                      <a:pt x="1" y="0"/>
                    </a:moveTo>
                    <a:lnTo>
                      <a:pt x="1" y="5293"/>
                    </a:lnTo>
                    <a:lnTo>
                      <a:pt x="2667" y="5293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5847688" y="1069947"/>
                <a:ext cx="65417" cy="103564"/>
              </a:xfrm>
              <a:custGeom>
                <a:rect b="b" l="l" r="r" t="t"/>
                <a:pathLst>
                  <a:path extrusionOk="0" h="5294" w="3344">
                    <a:moveTo>
                      <a:pt x="677" y="0"/>
                    </a:moveTo>
                    <a:cubicBezTo>
                      <a:pt x="1018" y="0"/>
                      <a:pt x="1343" y="62"/>
                      <a:pt x="1642" y="175"/>
                    </a:cubicBezTo>
                    <a:lnTo>
                      <a:pt x="1642" y="175"/>
                    </a:lnTo>
                    <a:cubicBezTo>
                      <a:pt x="1652" y="170"/>
                      <a:pt x="1662" y="164"/>
                      <a:pt x="1672" y="159"/>
                    </a:cubicBezTo>
                    <a:cubicBezTo>
                      <a:pt x="1354" y="0"/>
                      <a:pt x="996" y="0"/>
                      <a:pt x="677" y="0"/>
                    </a:cubicBezTo>
                    <a:close/>
                    <a:moveTo>
                      <a:pt x="1642" y="175"/>
                    </a:moveTo>
                    <a:cubicBezTo>
                      <a:pt x="664" y="694"/>
                      <a:pt x="1" y="1524"/>
                      <a:pt x="1" y="2666"/>
                    </a:cubicBezTo>
                    <a:lnTo>
                      <a:pt x="1" y="5293"/>
                    </a:lnTo>
                    <a:lnTo>
                      <a:pt x="3344" y="5293"/>
                    </a:lnTo>
                    <a:lnTo>
                      <a:pt x="3344" y="2666"/>
                    </a:lnTo>
                    <a:cubicBezTo>
                      <a:pt x="3344" y="1504"/>
                      <a:pt x="2638" y="552"/>
                      <a:pt x="1642" y="175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4709900" y="3366679"/>
                <a:ext cx="1486203" cy="950620"/>
              </a:xfrm>
              <a:custGeom>
                <a:rect b="b" l="l" r="r" t="t"/>
                <a:pathLst>
                  <a:path extrusionOk="0" h="48594" w="57549">
                    <a:moveTo>
                      <a:pt x="11582" y="0"/>
                    </a:moveTo>
                    <a:lnTo>
                      <a:pt x="1" y="10268"/>
                    </a:lnTo>
                    <a:lnTo>
                      <a:pt x="28854" y="48594"/>
                    </a:lnTo>
                    <a:lnTo>
                      <a:pt x="57549" y="10268"/>
                    </a:lnTo>
                    <a:lnTo>
                      <a:pt x="115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4705123" y="3567550"/>
                <a:ext cx="362805" cy="97323"/>
              </a:xfrm>
              <a:custGeom>
                <a:rect b="b" l="l" r="r" t="t"/>
                <a:pathLst>
                  <a:path extrusionOk="0" h="4975" w="7801">
                    <a:moveTo>
                      <a:pt x="1" y="0"/>
                    </a:moveTo>
                    <a:lnTo>
                      <a:pt x="7801" y="4975"/>
                    </a:lnTo>
                    <a:lnTo>
                      <a:pt x="780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5839300" y="3567525"/>
                <a:ext cx="362804" cy="97323"/>
              </a:xfrm>
              <a:custGeom>
                <a:rect b="b" l="l" r="r" t="t"/>
                <a:pathLst>
                  <a:path extrusionOk="0" h="4975" w="7642">
                    <a:moveTo>
                      <a:pt x="0" y="0"/>
                    </a:moveTo>
                    <a:lnTo>
                      <a:pt x="0" y="4975"/>
                    </a:lnTo>
                    <a:lnTo>
                      <a:pt x="764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5041132" y="1637503"/>
                <a:ext cx="823738" cy="3098446"/>
              </a:xfrm>
              <a:custGeom>
                <a:rect b="b" l="l" r="r" t="t"/>
                <a:pathLst>
                  <a:path extrusionOk="0" h="158387" w="42108">
                    <a:moveTo>
                      <a:pt x="1" y="1"/>
                    </a:moveTo>
                    <a:lnTo>
                      <a:pt x="1" y="137304"/>
                    </a:lnTo>
                    <a:cubicBezTo>
                      <a:pt x="1" y="144428"/>
                      <a:pt x="3623" y="151074"/>
                      <a:pt x="9592" y="154895"/>
                    </a:cubicBezTo>
                    <a:cubicBezTo>
                      <a:pt x="13075" y="157223"/>
                      <a:pt x="17054" y="158387"/>
                      <a:pt x="21034" y="158387"/>
                    </a:cubicBezTo>
                    <a:cubicBezTo>
                      <a:pt x="25014" y="158387"/>
                      <a:pt x="28994" y="157223"/>
                      <a:pt x="32476" y="154895"/>
                    </a:cubicBezTo>
                    <a:cubicBezTo>
                      <a:pt x="38446" y="151074"/>
                      <a:pt x="42107" y="144428"/>
                      <a:pt x="42107" y="137304"/>
                    </a:cubicBezTo>
                    <a:lnTo>
                      <a:pt x="42107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4709900" y="1173500"/>
                <a:ext cx="1486203" cy="2394059"/>
              </a:xfrm>
              <a:custGeom>
                <a:rect b="b" l="l" r="r" t="t"/>
                <a:pathLst>
                  <a:path extrusionOk="0" h="122380" w="57549">
                    <a:moveTo>
                      <a:pt x="1" y="0"/>
                    </a:moveTo>
                    <a:lnTo>
                      <a:pt x="1" y="122379"/>
                    </a:lnTo>
                    <a:lnTo>
                      <a:pt x="57549" y="122379"/>
                    </a:lnTo>
                    <a:lnTo>
                      <a:pt x="5754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5239272" y="1173491"/>
                <a:ext cx="606516" cy="853297"/>
              </a:xfrm>
              <a:custGeom>
                <a:rect b="b" l="l" r="r" t="t"/>
                <a:pathLst>
                  <a:path extrusionOk="0" h="43619" w="31004">
                    <a:moveTo>
                      <a:pt x="29173" y="0"/>
                    </a:moveTo>
                    <a:lnTo>
                      <a:pt x="29173" y="23720"/>
                    </a:lnTo>
                    <a:cubicBezTo>
                      <a:pt x="29173" y="30048"/>
                      <a:pt x="26029" y="35818"/>
                      <a:pt x="20736" y="39321"/>
                    </a:cubicBezTo>
                    <a:cubicBezTo>
                      <a:pt x="17751" y="41310"/>
                      <a:pt x="14249" y="42146"/>
                      <a:pt x="10786" y="42146"/>
                    </a:cubicBezTo>
                    <a:cubicBezTo>
                      <a:pt x="7284" y="42146"/>
                      <a:pt x="3821" y="41310"/>
                      <a:pt x="837" y="39321"/>
                    </a:cubicBezTo>
                    <a:cubicBezTo>
                      <a:pt x="478" y="39161"/>
                      <a:pt x="319" y="39002"/>
                      <a:pt x="1" y="38803"/>
                    </a:cubicBezTo>
                    <a:lnTo>
                      <a:pt x="1" y="38803"/>
                    </a:lnTo>
                    <a:cubicBezTo>
                      <a:pt x="837" y="39480"/>
                      <a:pt x="1672" y="40156"/>
                      <a:pt x="2468" y="40634"/>
                    </a:cubicBezTo>
                    <a:cubicBezTo>
                      <a:pt x="5652" y="42624"/>
                      <a:pt x="9115" y="43619"/>
                      <a:pt x="12617" y="43619"/>
                    </a:cubicBezTo>
                    <a:cubicBezTo>
                      <a:pt x="16079" y="43619"/>
                      <a:pt x="19582" y="42624"/>
                      <a:pt x="22566" y="40634"/>
                    </a:cubicBezTo>
                    <a:cubicBezTo>
                      <a:pt x="27860" y="37331"/>
                      <a:pt x="31004" y="31520"/>
                      <a:pt x="31004" y="25232"/>
                    </a:cubicBezTo>
                    <a:lnTo>
                      <a:pt x="310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5089794" y="1069947"/>
                <a:ext cx="720174" cy="928828"/>
              </a:xfrm>
              <a:custGeom>
                <a:rect b="b" l="l" r="r" t="t"/>
                <a:pathLst>
                  <a:path extrusionOk="0" h="47480" w="36814">
                    <a:moveTo>
                      <a:pt x="3344" y="0"/>
                    </a:moveTo>
                    <a:cubicBezTo>
                      <a:pt x="1513" y="0"/>
                      <a:pt x="1" y="1512"/>
                      <a:pt x="1" y="3303"/>
                    </a:cubicBezTo>
                    <a:lnTo>
                      <a:pt x="1" y="29013"/>
                    </a:lnTo>
                    <a:cubicBezTo>
                      <a:pt x="1" y="35341"/>
                      <a:pt x="3145" y="41111"/>
                      <a:pt x="8478" y="44614"/>
                    </a:cubicBezTo>
                    <a:cubicBezTo>
                      <a:pt x="11462" y="46524"/>
                      <a:pt x="14945" y="47479"/>
                      <a:pt x="18427" y="47479"/>
                    </a:cubicBezTo>
                    <a:cubicBezTo>
                      <a:pt x="21909" y="47479"/>
                      <a:pt x="25392" y="46524"/>
                      <a:pt x="28377" y="44614"/>
                    </a:cubicBezTo>
                    <a:cubicBezTo>
                      <a:pt x="33670" y="41111"/>
                      <a:pt x="36814" y="35341"/>
                      <a:pt x="36814" y="29013"/>
                    </a:cubicBezTo>
                    <a:lnTo>
                      <a:pt x="36814" y="0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5809353" y="1069947"/>
                <a:ext cx="71657" cy="103564"/>
              </a:xfrm>
              <a:custGeom>
                <a:rect b="b" l="l" r="r" t="t"/>
                <a:pathLst>
                  <a:path extrusionOk="0" h="5294" w="3663">
                    <a:moveTo>
                      <a:pt x="2667" y="0"/>
                    </a:moveTo>
                    <a:cubicBezTo>
                      <a:pt x="1155" y="0"/>
                      <a:pt x="1" y="1154"/>
                      <a:pt x="1" y="2666"/>
                    </a:cubicBezTo>
                    <a:lnTo>
                      <a:pt x="1" y="5293"/>
                    </a:lnTo>
                    <a:lnTo>
                      <a:pt x="1991" y="5293"/>
                    </a:lnTo>
                    <a:lnTo>
                      <a:pt x="1991" y="2666"/>
                    </a:lnTo>
                    <a:cubicBezTo>
                      <a:pt x="1991" y="1512"/>
                      <a:pt x="2667" y="677"/>
                      <a:pt x="3662" y="159"/>
                    </a:cubicBezTo>
                    <a:cubicBezTo>
                      <a:pt x="3344" y="0"/>
                      <a:pt x="2986" y="0"/>
                      <a:pt x="2667" y="0"/>
                    </a:cubicBezTo>
                    <a:close/>
                  </a:path>
                </a:pathLst>
              </a:custGeom>
              <a:solidFill>
                <a:srgbClr val="C47F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5130375" y="4024872"/>
                <a:ext cx="645252" cy="590165"/>
              </a:xfrm>
              <a:custGeom>
                <a:rect b="b" l="l" r="r" t="t"/>
                <a:pathLst>
                  <a:path extrusionOk="0" h="11214" w="12259">
                    <a:moveTo>
                      <a:pt x="6129" y="0"/>
                    </a:moveTo>
                    <a:cubicBezTo>
                      <a:pt x="4677" y="0"/>
                      <a:pt x="3224" y="547"/>
                      <a:pt x="2149" y="1642"/>
                    </a:cubicBezTo>
                    <a:cubicBezTo>
                      <a:pt x="0" y="3791"/>
                      <a:pt x="0" y="7413"/>
                      <a:pt x="2149" y="9601"/>
                    </a:cubicBezTo>
                    <a:cubicBezTo>
                      <a:pt x="3224" y="10676"/>
                      <a:pt x="4677" y="11213"/>
                      <a:pt x="6129" y="11213"/>
                    </a:cubicBezTo>
                    <a:cubicBezTo>
                      <a:pt x="7582" y="11213"/>
                      <a:pt x="9034" y="10676"/>
                      <a:pt x="10109" y="9601"/>
                    </a:cubicBezTo>
                    <a:cubicBezTo>
                      <a:pt x="12258" y="7413"/>
                      <a:pt x="12258" y="3791"/>
                      <a:pt x="10109" y="1642"/>
                    </a:cubicBezTo>
                    <a:cubicBezTo>
                      <a:pt x="9034" y="547"/>
                      <a:pt x="7582" y="0"/>
                      <a:pt x="6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5155192" y="1342433"/>
                <a:ext cx="590161" cy="590162"/>
              </a:xfrm>
              <a:custGeom>
                <a:rect b="b" l="l" r="r" t="t"/>
                <a:pathLst>
                  <a:path extrusionOk="0" h="30168" w="30168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cubicBezTo>
                      <a:pt x="1" y="23402"/>
                      <a:pt x="6766" y="30167"/>
                      <a:pt x="15084" y="30167"/>
                    </a:cubicBezTo>
                    <a:cubicBezTo>
                      <a:pt x="23362" y="30167"/>
                      <a:pt x="30168" y="23402"/>
                      <a:pt x="30168" y="15084"/>
                    </a:cubicBezTo>
                    <a:cubicBezTo>
                      <a:pt x="30168" y="6806"/>
                      <a:pt x="23362" y="0"/>
                      <a:pt x="15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5155192" y="1342433"/>
                <a:ext cx="314565" cy="447688"/>
              </a:xfrm>
              <a:custGeom>
                <a:rect b="b" l="l" r="r" t="t"/>
                <a:pathLst>
                  <a:path extrusionOk="0" h="22885" w="16080">
                    <a:moveTo>
                      <a:pt x="1" y="16079"/>
                    </a:moveTo>
                    <a:cubicBezTo>
                      <a:pt x="160" y="18586"/>
                      <a:pt x="996" y="20894"/>
                      <a:pt x="2150" y="22884"/>
                    </a:cubicBezTo>
                    <a:lnTo>
                      <a:pt x="2150" y="22884"/>
                    </a:lnTo>
                    <a:cubicBezTo>
                      <a:pt x="996" y="20894"/>
                      <a:pt x="160" y="18586"/>
                      <a:pt x="1" y="16079"/>
                    </a:cubicBez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5920"/>
                    </a:moveTo>
                    <a:lnTo>
                      <a:pt x="1" y="16079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760"/>
                    </a:moveTo>
                    <a:lnTo>
                      <a:pt x="1" y="1592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442"/>
                    </a:moveTo>
                    <a:lnTo>
                      <a:pt x="1" y="15601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243"/>
                    </a:moveTo>
                    <a:lnTo>
                      <a:pt x="1" y="15442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084"/>
                    </a:moveTo>
                    <a:lnTo>
                      <a:pt x="1" y="15243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6079" y="0"/>
                    </a:moveTo>
                    <a:lnTo>
                      <a:pt x="16079" y="0"/>
                    </a:lnTo>
                    <a:lnTo>
                      <a:pt x="16079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403" y="0"/>
                    </a:moveTo>
                    <a:lnTo>
                      <a:pt x="15562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243" y="0"/>
                    </a:moveTo>
                    <a:lnTo>
                      <a:pt x="1540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084" y="0"/>
                    </a:moveTo>
                    <a:lnTo>
                      <a:pt x="15243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084"/>
                    </a:lnTo>
                    <a:cubicBezTo>
                      <a:pt x="1" y="6806"/>
                      <a:pt x="6766" y="0"/>
                      <a:pt x="15084" y="0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rgbClr val="D932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5155192" y="1342433"/>
                <a:ext cx="560583" cy="447688"/>
              </a:xfrm>
              <a:custGeom>
                <a:rect b="b" l="l" r="r" t="t"/>
                <a:pathLst>
                  <a:path extrusionOk="0" h="22885" w="28656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243"/>
                    </a:lnTo>
                    <a:lnTo>
                      <a:pt x="1" y="15442"/>
                    </a:lnTo>
                    <a:lnTo>
                      <a:pt x="1" y="15601"/>
                    </a:lnTo>
                    <a:lnTo>
                      <a:pt x="1" y="15760"/>
                    </a:lnTo>
                    <a:lnTo>
                      <a:pt x="1" y="15920"/>
                    </a:lnTo>
                    <a:lnTo>
                      <a:pt x="1" y="16079"/>
                    </a:lnTo>
                    <a:cubicBezTo>
                      <a:pt x="160" y="18586"/>
                      <a:pt x="996" y="20894"/>
                      <a:pt x="2150" y="22884"/>
                    </a:cubicBezTo>
                    <a:cubicBezTo>
                      <a:pt x="1155" y="20894"/>
                      <a:pt x="637" y="18745"/>
                      <a:pt x="637" y="16238"/>
                    </a:cubicBezTo>
                    <a:cubicBezTo>
                      <a:pt x="637" y="7960"/>
                      <a:pt x="7443" y="1154"/>
                      <a:pt x="15721" y="1154"/>
                    </a:cubicBezTo>
                    <a:cubicBezTo>
                      <a:pt x="21213" y="1154"/>
                      <a:pt x="26029" y="4139"/>
                      <a:pt x="28655" y="8477"/>
                    </a:cubicBezTo>
                    <a:cubicBezTo>
                      <a:pt x="26347" y="3662"/>
                      <a:pt x="21531" y="319"/>
                      <a:pt x="1607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268870" y="1504372"/>
                <a:ext cx="362806" cy="266285"/>
              </a:xfrm>
              <a:custGeom>
                <a:rect b="b" l="l" r="r" t="t"/>
                <a:pathLst>
                  <a:path extrusionOk="0" h="13612" w="18546">
                    <a:moveTo>
                      <a:pt x="11104" y="3503"/>
                    </a:moveTo>
                    <a:lnTo>
                      <a:pt x="4457" y="7164"/>
                    </a:lnTo>
                    <a:lnTo>
                      <a:pt x="2627" y="6328"/>
                    </a:lnTo>
                    <a:lnTo>
                      <a:pt x="11104" y="3503"/>
                    </a:lnTo>
                    <a:close/>
                    <a:moveTo>
                      <a:pt x="12735" y="4179"/>
                    </a:moveTo>
                    <a:lnTo>
                      <a:pt x="7761" y="8477"/>
                    </a:lnTo>
                    <a:lnTo>
                      <a:pt x="6129" y="7801"/>
                    </a:lnTo>
                    <a:lnTo>
                      <a:pt x="12735" y="4179"/>
                    </a:lnTo>
                    <a:close/>
                    <a:moveTo>
                      <a:pt x="16238" y="2826"/>
                    </a:moveTo>
                    <a:lnTo>
                      <a:pt x="13253" y="10626"/>
                    </a:lnTo>
                    <a:lnTo>
                      <a:pt x="9432" y="9154"/>
                    </a:lnTo>
                    <a:lnTo>
                      <a:pt x="9273" y="8955"/>
                    </a:lnTo>
                    <a:lnTo>
                      <a:pt x="16238" y="2826"/>
                    </a:lnTo>
                    <a:close/>
                    <a:moveTo>
                      <a:pt x="5293" y="8796"/>
                    </a:moveTo>
                    <a:lnTo>
                      <a:pt x="6766" y="9472"/>
                    </a:lnTo>
                    <a:lnTo>
                      <a:pt x="5293" y="11303"/>
                    </a:lnTo>
                    <a:lnTo>
                      <a:pt x="5293" y="8796"/>
                    </a:lnTo>
                    <a:close/>
                    <a:moveTo>
                      <a:pt x="17551" y="0"/>
                    </a:moveTo>
                    <a:lnTo>
                      <a:pt x="478" y="5652"/>
                    </a:lnTo>
                    <a:cubicBezTo>
                      <a:pt x="159" y="5811"/>
                      <a:pt x="0" y="5970"/>
                      <a:pt x="0" y="6328"/>
                    </a:cubicBezTo>
                    <a:cubicBezTo>
                      <a:pt x="0" y="6487"/>
                      <a:pt x="159" y="6806"/>
                      <a:pt x="478" y="6965"/>
                    </a:cubicBezTo>
                    <a:lnTo>
                      <a:pt x="3980" y="8318"/>
                    </a:lnTo>
                    <a:lnTo>
                      <a:pt x="3980" y="12935"/>
                    </a:lnTo>
                    <a:lnTo>
                      <a:pt x="3980" y="13134"/>
                    </a:lnTo>
                    <a:lnTo>
                      <a:pt x="3980" y="13293"/>
                    </a:lnTo>
                    <a:lnTo>
                      <a:pt x="4139" y="13293"/>
                    </a:lnTo>
                    <a:lnTo>
                      <a:pt x="4139" y="13452"/>
                    </a:lnTo>
                    <a:lnTo>
                      <a:pt x="4298" y="13611"/>
                    </a:lnTo>
                    <a:lnTo>
                      <a:pt x="4776" y="13611"/>
                    </a:lnTo>
                    <a:lnTo>
                      <a:pt x="4776" y="13452"/>
                    </a:lnTo>
                    <a:lnTo>
                      <a:pt x="4975" y="13452"/>
                    </a:lnTo>
                    <a:lnTo>
                      <a:pt x="9273" y="10467"/>
                    </a:lnTo>
                    <a:lnTo>
                      <a:pt x="13412" y="12139"/>
                    </a:lnTo>
                    <a:lnTo>
                      <a:pt x="13929" y="12139"/>
                    </a:lnTo>
                    <a:cubicBezTo>
                      <a:pt x="14089" y="12139"/>
                      <a:pt x="14248" y="11940"/>
                      <a:pt x="14407" y="11781"/>
                    </a:cubicBezTo>
                    <a:lnTo>
                      <a:pt x="18387" y="836"/>
                    </a:lnTo>
                    <a:lnTo>
                      <a:pt x="18546" y="677"/>
                    </a:lnTo>
                    <a:lnTo>
                      <a:pt x="18546" y="518"/>
                    </a:lnTo>
                    <a:lnTo>
                      <a:pt x="18387" y="518"/>
                    </a:lnTo>
                    <a:lnTo>
                      <a:pt x="18387" y="358"/>
                    </a:lnTo>
                    <a:lnTo>
                      <a:pt x="18387" y="199"/>
                    </a:lnTo>
                    <a:lnTo>
                      <a:pt x="18228" y="199"/>
                    </a:lnTo>
                    <a:lnTo>
                      <a:pt x="18228" y="0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5360438" y="4253842"/>
                <a:ext cx="185126" cy="132226"/>
              </a:xfrm>
              <a:custGeom>
                <a:rect b="b" l="l" r="r" t="t"/>
                <a:pathLst>
                  <a:path extrusionOk="0" fill="none" h="4612" w="6456">
                    <a:moveTo>
                      <a:pt x="1" y="2767"/>
                    </a:moveTo>
                    <a:lnTo>
                      <a:pt x="1845" y="4611"/>
                    </a:lnTo>
                    <a:lnTo>
                      <a:pt x="6456" y="1"/>
                    </a:lnTo>
                  </a:path>
                </a:pathLst>
              </a:custGeom>
              <a:solidFill>
                <a:schemeClr val="dk1"/>
              </a:solidFill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1"/>
            <p:cNvGrpSpPr/>
            <p:nvPr/>
          </p:nvGrpSpPr>
          <p:grpSpPr>
            <a:xfrm>
              <a:off x="4784637" y="2105800"/>
              <a:ext cx="1301913" cy="1080405"/>
              <a:chOff x="1662438" y="2334400"/>
              <a:chExt cx="1301913" cy="1080405"/>
            </a:xfrm>
          </p:grpSpPr>
          <p:sp>
            <p:nvSpPr>
              <p:cNvPr id="1445" name="Google Shape;1445;p31"/>
              <p:cNvSpPr txBox="1"/>
              <p:nvPr/>
            </p:nvSpPr>
            <p:spPr>
              <a:xfrm>
                <a:off x="1662438" y="26087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46" name="Google Shape;1446;p31"/>
              <p:cNvSpPr txBox="1"/>
              <p:nvPr/>
            </p:nvSpPr>
            <p:spPr>
              <a:xfrm>
                <a:off x="1662650" y="23344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B1E7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47" name="Google Shape;1447;p31"/>
          <p:cNvGrpSpPr/>
          <p:nvPr/>
        </p:nvGrpSpPr>
        <p:grpSpPr>
          <a:xfrm>
            <a:off x="6681010" y="1069947"/>
            <a:ext cx="1496980" cy="3666002"/>
            <a:chOff x="6612124" y="1069947"/>
            <a:chExt cx="1496980" cy="3666002"/>
          </a:xfrm>
        </p:grpSpPr>
        <p:grpSp>
          <p:nvGrpSpPr>
            <p:cNvPr id="1448" name="Google Shape;1448;p31"/>
            <p:cNvGrpSpPr/>
            <p:nvPr/>
          </p:nvGrpSpPr>
          <p:grpSpPr>
            <a:xfrm>
              <a:off x="6612124" y="1069947"/>
              <a:ext cx="1496980" cy="3666002"/>
              <a:chOff x="6612124" y="1069947"/>
              <a:chExt cx="1496980" cy="3666002"/>
            </a:xfrm>
          </p:grpSpPr>
          <p:sp>
            <p:nvSpPr>
              <p:cNvPr id="1449" name="Google Shape;1449;p31"/>
              <p:cNvSpPr/>
              <p:nvPr/>
            </p:nvSpPr>
            <p:spPr>
              <a:xfrm>
                <a:off x="8033435" y="4475144"/>
                <a:ext cx="49186" cy="43236"/>
              </a:xfrm>
              <a:custGeom>
                <a:rect b="b" l="l" r="r" t="t"/>
                <a:pathLst>
                  <a:path extrusionOk="0" h="1475" w="1678">
                    <a:moveTo>
                      <a:pt x="1678" y="1"/>
                    </a:moveTo>
                    <a:cubicBezTo>
                      <a:pt x="1144" y="535"/>
                      <a:pt x="508" y="941"/>
                      <a:pt x="0" y="1475"/>
                    </a:cubicBezTo>
                    <a:lnTo>
                      <a:pt x="0" y="1475"/>
                    </a:lnTo>
                    <a:cubicBezTo>
                      <a:pt x="508" y="941"/>
                      <a:pt x="1144" y="535"/>
                      <a:pt x="1678" y="1"/>
                    </a:cubicBezTo>
                    <a:close/>
                  </a:path>
                </a:pathLst>
              </a:custGeom>
              <a:solidFill>
                <a:srgbClr val="356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7716354" y="1069947"/>
                <a:ext cx="52193" cy="103564"/>
              </a:xfrm>
              <a:custGeom>
                <a:rect b="b" l="l" r="r" t="t"/>
                <a:pathLst>
                  <a:path extrusionOk="0" h="5294" w="2668">
                    <a:moveTo>
                      <a:pt x="1" y="0"/>
                    </a:moveTo>
                    <a:lnTo>
                      <a:pt x="1" y="5293"/>
                    </a:lnTo>
                    <a:lnTo>
                      <a:pt x="2667" y="5293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7754688" y="1069947"/>
                <a:ext cx="65417" cy="103564"/>
              </a:xfrm>
              <a:custGeom>
                <a:rect b="b" l="l" r="r" t="t"/>
                <a:pathLst>
                  <a:path extrusionOk="0" h="5294" w="3344">
                    <a:moveTo>
                      <a:pt x="677" y="0"/>
                    </a:moveTo>
                    <a:cubicBezTo>
                      <a:pt x="1018" y="0"/>
                      <a:pt x="1343" y="62"/>
                      <a:pt x="1642" y="175"/>
                    </a:cubicBezTo>
                    <a:lnTo>
                      <a:pt x="1642" y="175"/>
                    </a:lnTo>
                    <a:cubicBezTo>
                      <a:pt x="1652" y="170"/>
                      <a:pt x="1662" y="164"/>
                      <a:pt x="1672" y="159"/>
                    </a:cubicBezTo>
                    <a:cubicBezTo>
                      <a:pt x="1354" y="0"/>
                      <a:pt x="996" y="0"/>
                      <a:pt x="677" y="0"/>
                    </a:cubicBezTo>
                    <a:close/>
                    <a:moveTo>
                      <a:pt x="1642" y="175"/>
                    </a:moveTo>
                    <a:cubicBezTo>
                      <a:pt x="664" y="694"/>
                      <a:pt x="1" y="1524"/>
                      <a:pt x="1" y="2666"/>
                    </a:cubicBezTo>
                    <a:lnTo>
                      <a:pt x="1" y="5293"/>
                    </a:lnTo>
                    <a:lnTo>
                      <a:pt x="3344" y="5293"/>
                    </a:lnTo>
                    <a:lnTo>
                      <a:pt x="3344" y="2666"/>
                    </a:lnTo>
                    <a:cubicBezTo>
                      <a:pt x="3344" y="1504"/>
                      <a:pt x="2638" y="552"/>
                      <a:pt x="1642" y="175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616900" y="3366679"/>
                <a:ext cx="1486203" cy="950620"/>
              </a:xfrm>
              <a:custGeom>
                <a:rect b="b" l="l" r="r" t="t"/>
                <a:pathLst>
                  <a:path extrusionOk="0" h="48594" w="57549">
                    <a:moveTo>
                      <a:pt x="11582" y="0"/>
                    </a:moveTo>
                    <a:lnTo>
                      <a:pt x="1" y="10268"/>
                    </a:lnTo>
                    <a:lnTo>
                      <a:pt x="28854" y="48594"/>
                    </a:lnTo>
                    <a:lnTo>
                      <a:pt x="57549" y="10268"/>
                    </a:lnTo>
                    <a:lnTo>
                      <a:pt x="115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612124" y="3567550"/>
                <a:ext cx="362805" cy="97323"/>
              </a:xfrm>
              <a:custGeom>
                <a:rect b="b" l="l" r="r" t="t"/>
                <a:pathLst>
                  <a:path extrusionOk="0" h="4975" w="7801">
                    <a:moveTo>
                      <a:pt x="1" y="0"/>
                    </a:moveTo>
                    <a:lnTo>
                      <a:pt x="7801" y="4975"/>
                    </a:lnTo>
                    <a:lnTo>
                      <a:pt x="780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7746300" y="3567525"/>
                <a:ext cx="362804" cy="97323"/>
              </a:xfrm>
              <a:custGeom>
                <a:rect b="b" l="l" r="r" t="t"/>
                <a:pathLst>
                  <a:path extrusionOk="0" h="4975" w="7642">
                    <a:moveTo>
                      <a:pt x="0" y="0"/>
                    </a:moveTo>
                    <a:lnTo>
                      <a:pt x="0" y="4975"/>
                    </a:lnTo>
                    <a:lnTo>
                      <a:pt x="764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6948133" y="1637503"/>
                <a:ext cx="823738" cy="3098446"/>
              </a:xfrm>
              <a:custGeom>
                <a:rect b="b" l="l" r="r" t="t"/>
                <a:pathLst>
                  <a:path extrusionOk="0" h="158387" w="42108">
                    <a:moveTo>
                      <a:pt x="1" y="1"/>
                    </a:moveTo>
                    <a:lnTo>
                      <a:pt x="1" y="137304"/>
                    </a:lnTo>
                    <a:cubicBezTo>
                      <a:pt x="1" y="144428"/>
                      <a:pt x="3623" y="151074"/>
                      <a:pt x="9592" y="154895"/>
                    </a:cubicBezTo>
                    <a:cubicBezTo>
                      <a:pt x="13075" y="157223"/>
                      <a:pt x="17054" y="158387"/>
                      <a:pt x="21034" y="158387"/>
                    </a:cubicBezTo>
                    <a:cubicBezTo>
                      <a:pt x="25014" y="158387"/>
                      <a:pt x="28994" y="157223"/>
                      <a:pt x="32476" y="154895"/>
                    </a:cubicBezTo>
                    <a:cubicBezTo>
                      <a:pt x="38446" y="151074"/>
                      <a:pt x="42107" y="144428"/>
                      <a:pt x="42107" y="137304"/>
                    </a:cubicBezTo>
                    <a:lnTo>
                      <a:pt x="42107" y="1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616900" y="1173500"/>
                <a:ext cx="1486203" cy="2394059"/>
              </a:xfrm>
              <a:custGeom>
                <a:rect b="b" l="l" r="r" t="t"/>
                <a:pathLst>
                  <a:path extrusionOk="0" h="122380" w="57549">
                    <a:moveTo>
                      <a:pt x="1" y="0"/>
                    </a:moveTo>
                    <a:lnTo>
                      <a:pt x="1" y="122379"/>
                    </a:lnTo>
                    <a:lnTo>
                      <a:pt x="57549" y="122379"/>
                    </a:lnTo>
                    <a:lnTo>
                      <a:pt x="5754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7146272" y="1173491"/>
                <a:ext cx="606516" cy="853297"/>
              </a:xfrm>
              <a:custGeom>
                <a:rect b="b" l="l" r="r" t="t"/>
                <a:pathLst>
                  <a:path extrusionOk="0" h="43619" w="31004">
                    <a:moveTo>
                      <a:pt x="29173" y="0"/>
                    </a:moveTo>
                    <a:lnTo>
                      <a:pt x="29173" y="23720"/>
                    </a:lnTo>
                    <a:cubicBezTo>
                      <a:pt x="29173" y="30048"/>
                      <a:pt x="26029" y="35818"/>
                      <a:pt x="20736" y="39321"/>
                    </a:cubicBezTo>
                    <a:cubicBezTo>
                      <a:pt x="17751" y="41310"/>
                      <a:pt x="14249" y="42146"/>
                      <a:pt x="10786" y="42146"/>
                    </a:cubicBezTo>
                    <a:cubicBezTo>
                      <a:pt x="7284" y="42146"/>
                      <a:pt x="3821" y="41310"/>
                      <a:pt x="837" y="39321"/>
                    </a:cubicBezTo>
                    <a:cubicBezTo>
                      <a:pt x="478" y="39161"/>
                      <a:pt x="319" y="39002"/>
                      <a:pt x="1" y="38803"/>
                    </a:cubicBezTo>
                    <a:lnTo>
                      <a:pt x="1" y="38803"/>
                    </a:lnTo>
                    <a:cubicBezTo>
                      <a:pt x="837" y="39480"/>
                      <a:pt x="1672" y="40156"/>
                      <a:pt x="2468" y="40634"/>
                    </a:cubicBezTo>
                    <a:cubicBezTo>
                      <a:pt x="5652" y="42624"/>
                      <a:pt x="9115" y="43619"/>
                      <a:pt x="12617" y="43619"/>
                    </a:cubicBezTo>
                    <a:cubicBezTo>
                      <a:pt x="16079" y="43619"/>
                      <a:pt x="19582" y="42624"/>
                      <a:pt x="22566" y="40634"/>
                    </a:cubicBezTo>
                    <a:cubicBezTo>
                      <a:pt x="27860" y="37331"/>
                      <a:pt x="31004" y="31520"/>
                      <a:pt x="31004" y="25232"/>
                    </a:cubicBezTo>
                    <a:lnTo>
                      <a:pt x="310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996795" y="1069947"/>
                <a:ext cx="720174" cy="928828"/>
              </a:xfrm>
              <a:custGeom>
                <a:rect b="b" l="l" r="r" t="t"/>
                <a:pathLst>
                  <a:path extrusionOk="0" h="47480" w="36814">
                    <a:moveTo>
                      <a:pt x="3344" y="0"/>
                    </a:moveTo>
                    <a:cubicBezTo>
                      <a:pt x="1513" y="0"/>
                      <a:pt x="1" y="1512"/>
                      <a:pt x="1" y="3303"/>
                    </a:cubicBezTo>
                    <a:lnTo>
                      <a:pt x="1" y="29013"/>
                    </a:lnTo>
                    <a:cubicBezTo>
                      <a:pt x="1" y="35341"/>
                      <a:pt x="3145" y="41111"/>
                      <a:pt x="8478" y="44614"/>
                    </a:cubicBezTo>
                    <a:cubicBezTo>
                      <a:pt x="11462" y="46524"/>
                      <a:pt x="14945" y="47479"/>
                      <a:pt x="18427" y="47479"/>
                    </a:cubicBezTo>
                    <a:cubicBezTo>
                      <a:pt x="21909" y="47479"/>
                      <a:pt x="25392" y="46524"/>
                      <a:pt x="28377" y="44614"/>
                    </a:cubicBezTo>
                    <a:cubicBezTo>
                      <a:pt x="33670" y="41111"/>
                      <a:pt x="36814" y="35341"/>
                      <a:pt x="36814" y="29013"/>
                    </a:cubicBezTo>
                    <a:lnTo>
                      <a:pt x="36814" y="0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7716354" y="1069947"/>
                <a:ext cx="71657" cy="103564"/>
              </a:xfrm>
              <a:custGeom>
                <a:rect b="b" l="l" r="r" t="t"/>
                <a:pathLst>
                  <a:path extrusionOk="0" h="5294" w="3663">
                    <a:moveTo>
                      <a:pt x="2667" y="0"/>
                    </a:moveTo>
                    <a:cubicBezTo>
                      <a:pt x="1155" y="0"/>
                      <a:pt x="1" y="1154"/>
                      <a:pt x="1" y="2666"/>
                    </a:cubicBezTo>
                    <a:lnTo>
                      <a:pt x="1" y="5293"/>
                    </a:lnTo>
                    <a:lnTo>
                      <a:pt x="1991" y="5293"/>
                    </a:lnTo>
                    <a:lnTo>
                      <a:pt x="1991" y="2666"/>
                    </a:lnTo>
                    <a:cubicBezTo>
                      <a:pt x="1991" y="1512"/>
                      <a:pt x="2667" y="677"/>
                      <a:pt x="3662" y="159"/>
                    </a:cubicBezTo>
                    <a:cubicBezTo>
                      <a:pt x="3344" y="0"/>
                      <a:pt x="2986" y="0"/>
                      <a:pt x="2667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7037375" y="4024872"/>
                <a:ext cx="645252" cy="590165"/>
              </a:xfrm>
              <a:custGeom>
                <a:rect b="b" l="l" r="r" t="t"/>
                <a:pathLst>
                  <a:path extrusionOk="0" h="11214" w="12259">
                    <a:moveTo>
                      <a:pt x="6129" y="0"/>
                    </a:moveTo>
                    <a:cubicBezTo>
                      <a:pt x="4677" y="0"/>
                      <a:pt x="3224" y="547"/>
                      <a:pt x="2149" y="1642"/>
                    </a:cubicBezTo>
                    <a:cubicBezTo>
                      <a:pt x="0" y="3791"/>
                      <a:pt x="0" y="7413"/>
                      <a:pt x="2149" y="9601"/>
                    </a:cubicBezTo>
                    <a:cubicBezTo>
                      <a:pt x="3224" y="10676"/>
                      <a:pt x="4677" y="11213"/>
                      <a:pt x="6129" y="11213"/>
                    </a:cubicBezTo>
                    <a:cubicBezTo>
                      <a:pt x="7582" y="11213"/>
                      <a:pt x="9034" y="10676"/>
                      <a:pt x="10109" y="9601"/>
                    </a:cubicBezTo>
                    <a:cubicBezTo>
                      <a:pt x="12258" y="7413"/>
                      <a:pt x="12258" y="3791"/>
                      <a:pt x="10109" y="1642"/>
                    </a:cubicBezTo>
                    <a:cubicBezTo>
                      <a:pt x="9034" y="547"/>
                      <a:pt x="7582" y="0"/>
                      <a:pt x="6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7062192" y="1342433"/>
                <a:ext cx="590162" cy="590162"/>
              </a:xfrm>
              <a:custGeom>
                <a:rect b="b" l="l" r="r" t="t"/>
                <a:pathLst>
                  <a:path extrusionOk="0" h="30168" w="30168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cubicBezTo>
                      <a:pt x="1" y="23402"/>
                      <a:pt x="6766" y="30167"/>
                      <a:pt x="15084" y="30167"/>
                    </a:cubicBezTo>
                    <a:cubicBezTo>
                      <a:pt x="23362" y="30167"/>
                      <a:pt x="30168" y="23402"/>
                      <a:pt x="30168" y="15084"/>
                    </a:cubicBezTo>
                    <a:cubicBezTo>
                      <a:pt x="30168" y="6806"/>
                      <a:pt x="23362" y="0"/>
                      <a:pt x="15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7062192" y="1342433"/>
                <a:ext cx="314565" cy="447688"/>
              </a:xfrm>
              <a:custGeom>
                <a:rect b="b" l="l" r="r" t="t"/>
                <a:pathLst>
                  <a:path extrusionOk="0" h="22885" w="16080">
                    <a:moveTo>
                      <a:pt x="1" y="16079"/>
                    </a:moveTo>
                    <a:cubicBezTo>
                      <a:pt x="160" y="18586"/>
                      <a:pt x="996" y="20894"/>
                      <a:pt x="2150" y="22884"/>
                    </a:cubicBezTo>
                    <a:lnTo>
                      <a:pt x="2150" y="22884"/>
                    </a:lnTo>
                    <a:cubicBezTo>
                      <a:pt x="996" y="20894"/>
                      <a:pt x="160" y="18586"/>
                      <a:pt x="1" y="16079"/>
                    </a:cubicBez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6079"/>
                    </a:moveTo>
                    <a:lnTo>
                      <a:pt x="1" y="16079"/>
                    </a:lnTo>
                    <a:lnTo>
                      <a:pt x="1" y="16079"/>
                    </a:lnTo>
                    <a:close/>
                    <a:moveTo>
                      <a:pt x="1" y="15920"/>
                    </a:moveTo>
                    <a:lnTo>
                      <a:pt x="1" y="16079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920"/>
                    </a:moveTo>
                    <a:lnTo>
                      <a:pt x="1" y="15920"/>
                    </a:lnTo>
                    <a:lnTo>
                      <a:pt x="1" y="15920"/>
                    </a:lnTo>
                    <a:close/>
                    <a:moveTo>
                      <a:pt x="1" y="15760"/>
                    </a:moveTo>
                    <a:lnTo>
                      <a:pt x="1" y="1592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760"/>
                    </a:moveTo>
                    <a:lnTo>
                      <a:pt x="1" y="15760"/>
                    </a:lnTo>
                    <a:lnTo>
                      <a:pt x="1" y="15760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601"/>
                    </a:moveTo>
                    <a:lnTo>
                      <a:pt x="1" y="15601"/>
                    </a:lnTo>
                    <a:lnTo>
                      <a:pt x="1" y="15601"/>
                    </a:lnTo>
                    <a:close/>
                    <a:moveTo>
                      <a:pt x="1" y="15442"/>
                    </a:moveTo>
                    <a:lnTo>
                      <a:pt x="1" y="15601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442"/>
                    </a:moveTo>
                    <a:lnTo>
                      <a:pt x="1" y="15442"/>
                    </a:lnTo>
                    <a:lnTo>
                      <a:pt x="1" y="15442"/>
                    </a:lnTo>
                    <a:close/>
                    <a:moveTo>
                      <a:pt x="1" y="15243"/>
                    </a:moveTo>
                    <a:lnTo>
                      <a:pt x="1" y="15442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243"/>
                    </a:moveTo>
                    <a:lnTo>
                      <a:pt x="1" y="15243"/>
                    </a:lnTo>
                    <a:lnTo>
                      <a:pt x="1" y="15243"/>
                    </a:lnTo>
                    <a:close/>
                    <a:moveTo>
                      <a:pt x="1" y="15084"/>
                    </a:moveTo>
                    <a:lnTo>
                      <a:pt x="1" y="15243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" y="15084"/>
                    </a:moveTo>
                    <a:lnTo>
                      <a:pt x="1" y="15084"/>
                    </a:lnTo>
                    <a:lnTo>
                      <a:pt x="1" y="15084"/>
                    </a:lnTo>
                    <a:close/>
                    <a:moveTo>
                      <a:pt x="16079" y="0"/>
                    </a:moveTo>
                    <a:lnTo>
                      <a:pt x="16079" y="0"/>
                    </a:lnTo>
                    <a:lnTo>
                      <a:pt x="16079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920" y="0"/>
                    </a:moveTo>
                    <a:lnTo>
                      <a:pt x="15920" y="0"/>
                    </a:lnTo>
                    <a:lnTo>
                      <a:pt x="15920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721" y="0"/>
                    </a:moveTo>
                    <a:lnTo>
                      <a:pt x="15721" y="0"/>
                    </a:lnTo>
                    <a:lnTo>
                      <a:pt x="15721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562" y="0"/>
                    </a:moveTo>
                    <a:lnTo>
                      <a:pt x="15562" y="0"/>
                    </a:lnTo>
                    <a:lnTo>
                      <a:pt x="15562" y="0"/>
                    </a:lnTo>
                    <a:close/>
                    <a:moveTo>
                      <a:pt x="15403" y="0"/>
                    </a:moveTo>
                    <a:lnTo>
                      <a:pt x="15562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403" y="0"/>
                    </a:moveTo>
                    <a:lnTo>
                      <a:pt x="15403" y="0"/>
                    </a:lnTo>
                    <a:lnTo>
                      <a:pt x="15403" y="0"/>
                    </a:lnTo>
                    <a:close/>
                    <a:moveTo>
                      <a:pt x="15243" y="0"/>
                    </a:moveTo>
                    <a:lnTo>
                      <a:pt x="1540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243" y="0"/>
                    </a:moveTo>
                    <a:lnTo>
                      <a:pt x="15243" y="0"/>
                    </a:lnTo>
                    <a:lnTo>
                      <a:pt x="15243" y="0"/>
                    </a:lnTo>
                    <a:close/>
                    <a:moveTo>
                      <a:pt x="15084" y="0"/>
                    </a:moveTo>
                    <a:lnTo>
                      <a:pt x="15243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lnTo>
                      <a:pt x="15084" y="0"/>
                    </a:lnTo>
                    <a:lnTo>
                      <a:pt x="15084" y="0"/>
                    </a:lnTo>
                    <a:close/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084"/>
                    </a:lnTo>
                    <a:cubicBezTo>
                      <a:pt x="1" y="6806"/>
                      <a:pt x="6766" y="0"/>
                      <a:pt x="15084" y="0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rgbClr val="D932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7062192" y="1342433"/>
                <a:ext cx="560583" cy="447688"/>
              </a:xfrm>
              <a:custGeom>
                <a:rect b="b" l="l" r="r" t="t"/>
                <a:pathLst>
                  <a:path extrusionOk="0" h="22885" w="28656">
                    <a:moveTo>
                      <a:pt x="15084" y="0"/>
                    </a:moveTo>
                    <a:cubicBezTo>
                      <a:pt x="6766" y="0"/>
                      <a:pt x="1" y="6806"/>
                      <a:pt x="1" y="15084"/>
                    </a:cubicBezTo>
                    <a:lnTo>
                      <a:pt x="1" y="15243"/>
                    </a:lnTo>
                    <a:lnTo>
                      <a:pt x="1" y="15442"/>
                    </a:lnTo>
                    <a:lnTo>
                      <a:pt x="1" y="15601"/>
                    </a:lnTo>
                    <a:lnTo>
                      <a:pt x="1" y="15760"/>
                    </a:lnTo>
                    <a:lnTo>
                      <a:pt x="1" y="15920"/>
                    </a:lnTo>
                    <a:lnTo>
                      <a:pt x="1" y="16079"/>
                    </a:lnTo>
                    <a:cubicBezTo>
                      <a:pt x="160" y="18586"/>
                      <a:pt x="996" y="20894"/>
                      <a:pt x="2150" y="22884"/>
                    </a:cubicBezTo>
                    <a:cubicBezTo>
                      <a:pt x="1155" y="20894"/>
                      <a:pt x="637" y="18745"/>
                      <a:pt x="637" y="16238"/>
                    </a:cubicBezTo>
                    <a:cubicBezTo>
                      <a:pt x="637" y="7960"/>
                      <a:pt x="7443" y="1154"/>
                      <a:pt x="15721" y="1154"/>
                    </a:cubicBezTo>
                    <a:cubicBezTo>
                      <a:pt x="21213" y="1154"/>
                      <a:pt x="26029" y="4139"/>
                      <a:pt x="28655" y="8477"/>
                    </a:cubicBezTo>
                    <a:cubicBezTo>
                      <a:pt x="26347" y="3662"/>
                      <a:pt x="21531" y="319"/>
                      <a:pt x="1607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7194934" y="1473619"/>
                <a:ext cx="324679" cy="327789"/>
              </a:xfrm>
              <a:custGeom>
                <a:rect b="b" l="l" r="r" t="t"/>
                <a:pathLst>
                  <a:path extrusionOk="0" h="16756" w="16597">
                    <a:moveTo>
                      <a:pt x="5652" y="1990"/>
                    </a:moveTo>
                    <a:lnTo>
                      <a:pt x="5652" y="1990"/>
                    </a:lnTo>
                    <a:cubicBezTo>
                      <a:pt x="4816" y="3304"/>
                      <a:pt x="4299" y="5294"/>
                      <a:pt x="4299" y="7801"/>
                    </a:cubicBezTo>
                    <a:lnTo>
                      <a:pt x="1314" y="7801"/>
                    </a:lnTo>
                    <a:cubicBezTo>
                      <a:pt x="1473" y="5135"/>
                      <a:pt x="3304" y="2826"/>
                      <a:pt x="5652" y="1990"/>
                    </a:cubicBezTo>
                    <a:close/>
                    <a:moveTo>
                      <a:pt x="7642" y="1632"/>
                    </a:moveTo>
                    <a:lnTo>
                      <a:pt x="7642" y="7801"/>
                    </a:lnTo>
                    <a:lnTo>
                      <a:pt x="5652" y="7801"/>
                    </a:lnTo>
                    <a:cubicBezTo>
                      <a:pt x="5652" y="4816"/>
                      <a:pt x="6647" y="2468"/>
                      <a:pt x="7642" y="1632"/>
                    </a:cubicBezTo>
                    <a:close/>
                    <a:moveTo>
                      <a:pt x="8955" y="1632"/>
                    </a:moveTo>
                    <a:cubicBezTo>
                      <a:pt x="9950" y="2468"/>
                      <a:pt x="10945" y="4816"/>
                      <a:pt x="10945" y="7801"/>
                    </a:cubicBezTo>
                    <a:lnTo>
                      <a:pt x="8955" y="7801"/>
                    </a:lnTo>
                    <a:lnTo>
                      <a:pt x="8955" y="1632"/>
                    </a:lnTo>
                    <a:close/>
                    <a:moveTo>
                      <a:pt x="10945" y="1990"/>
                    </a:moveTo>
                    <a:lnTo>
                      <a:pt x="10945" y="1990"/>
                    </a:lnTo>
                    <a:cubicBezTo>
                      <a:pt x="13253" y="2826"/>
                      <a:pt x="15084" y="5135"/>
                      <a:pt x="15243" y="7801"/>
                    </a:cubicBezTo>
                    <a:lnTo>
                      <a:pt x="12258" y="7801"/>
                    </a:lnTo>
                    <a:cubicBezTo>
                      <a:pt x="12258" y="5294"/>
                      <a:pt x="11781" y="3304"/>
                      <a:pt x="10945" y="1990"/>
                    </a:cubicBezTo>
                    <a:close/>
                    <a:moveTo>
                      <a:pt x="4299" y="9114"/>
                    </a:moveTo>
                    <a:cubicBezTo>
                      <a:pt x="4299" y="11423"/>
                      <a:pt x="4816" y="13572"/>
                      <a:pt x="5652" y="14925"/>
                    </a:cubicBezTo>
                    <a:cubicBezTo>
                      <a:pt x="3304" y="13930"/>
                      <a:pt x="1473" y="11781"/>
                      <a:pt x="1314" y="9114"/>
                    </a:cubicBezTo>
                    <a:close/>
                    <a:moveTo>
                      <a:pt x="15243" y="9114"/>
                    </a:moveTo>
                    <a:cubicBezTo>
                      <a:pt x="15084" y="11781"/>
                      <a:pt x="13253" y="13930"/>
                      <a:pt x="10945" y="14925"/>
                    </a:cubicBezTo>
                    <a:cubicBezTo>
                      <a:pt x="11781" y="13572"/>
                      <a:pt x="12258" y="11423"/>
                      <a:pt x="12258" y="9114"/>
                    </a:cubicBezTo>
                    <a:close/>
                    <a:moveTo>
                      <a:pt x="7642" y="9114"/>
                    </a:moveTo>
                    <a:lnTo>
                      <a:pt x="7642" y="15243"/>
                    </a:lnTo>
                    <a:cubicBezTo>
                      <a:pt x="6647" y="14407"/>
                      <a:pt x="5652" y="12099"/>
                      <a:pt x="5652" y="9114"/>
                    </a:cubicBezTo>
                    <a:close/>
                    <a:moveTo>
                      <a:pt x="10945" y="9114"/>
                    </a:moveTo>
                    <a:cubicBezTo>
                      <a:pt x="10945" y="12099"/>
                      <a:pt x="9950" y="14407"/>
                      <a:pt x="8955" y="15243"/>
                    </a:cubicBezTo>
                    <a:lnTo>
                      <a:pt x="8955" y="9114"/>
                    </a:lnTo>
                    <a:close/>
                    <a:moveTo>
                      <a:pt x="8279" y="1"/>
                    </a:moveTo>
                    <a:cubicBezTo>
                      <a:pt x="3662" y="1"/>
                      <a:pt x="1" y="3821"/>
                      <a:pt x="1" y="8438"/>
                    </a:cubicBezTo>
                    <a:cubicBezTo>
                      <a:pt x="1" y="13094"/>
                      <a:pt x="3662" y="16756"/>
                      <a:pt x="8279" y="16756"/>
                    </a:cubicBezTo>
                    <a:cubicBezTo>
                      <a:pt x="12935" y="16756"/>
                      <a:pt x="16596" y="13094"/>
                      <a:pt x="16596" y="8438"/>
                    </a:cubicBezTo>
                    <a:cubicBezTo>
                      <a:pt x="16596" y="3821"/>
                      <a:pt x="12935" y="1"/>
                      <a:pt x="8279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5" name="Google Shape;1465;p31"/>
              <p:cNvGrpSpPr/>
              <p:nvPr/>
            </p:nvGrpSpPr>
            <p:grpSpPr>
              <a:xfrm>
                <a:off x="7290963" y="4252165"/>
                <a:ext cx="138077" cy="135579"/>
                <a:chOff x="2654377" y="2809609"/>
                <a:chExt cx="75925" cy="75925"/>
              </a:xfrm>
            </p:grpSpPr>
            <p:sp>
              <p:nvSpPr>
                <p:cNvPr id="1466" name="Google Shape;1466;p31"/>
                <p:cNvSpPr/>
                <p:nvPr/>
              </p:nvSpPr>
              <p:spPr>
                <a:xfrm>
                  <a:off x="2654377" y="2809609"/>
                  <a:ext cx="75925" cy="75925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31"/>
                <p:cNvSpPr/>
                <p:nvPr/>
              </p:nvSpPr>
              <p:spPr>
                <a:xfrm>
                  <a:off x="2654377" y="2809609"/>
                  <a:ext cx="75925" cy="75925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8" name="Google Shape;1468;p31"/>
            <p:cNvGrpSpPr/>
            <p:nvPr/>
          </p:nvGrpSpPr>
          <p:grpSpPr>
            <a:xfrm>
              <a:off x="6691638" y="2105800"/>
              <a:ext cx="1301913" cy="1080405"/>
              <a:chOff x="1662438" y="2334400"/>
              <a:chExt cx="1301913" cy="1080405"/>
            </a:xfrm>
          </p:grpSpPr>
          <p:sp>
            <p:nvSpPr>
              <p:cNvPr id="1469" name="Google Shape;1469;p31"/>
              <p:cNvSpPr txBox="1"/>
              <p:nvPr/>
            </p:nvSpPr>
            <p:spPr>
              <a:xfrm>
                <a:off x="1662438" y="26087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70" name="Google Shape;1470;p31"/>
              <p:cNvSpPr txBox="1"/>
              <p:nvPr/>
            </p:nvSpPr>
            <p:spPr>
              <a:xfrm>
                <a:off x="1662650" y="23344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51E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32"/>
          <p:cNvGrpSpPr/>
          <p:nvPr/>
        </p:nvGrpSpPr>
        <p:grpSpPr>
          <a:xfrm>
            <a:off x="6530138" y="815725"/>
            <a:ext cx="2146350" cy="2500075"/>
            <a:chOff x="6523675" y="815725"/>
            <a:chExt cx="2146350" cy="2500075"/>
          </a:xfrm>
        </p:grpSpPr>
        <p:sp>
          <p:nvSpPr>
            <p:cNvPr id="1476" name="Google Shape;1476;p32"/>
            <p:cNvSpPr/>
            <p:nvPr/>
          </p:nvSpPr>
          <p:spPr>
            <a:xfrm>
              <a:off x="6602300" y="906275"/>
              <a:ext cx="2032625" cy="2374450"/>
            </a:xfrm>
            <a:custGeom>
              <a:rect b="b" l="l" r="r" t="t"/>
              <a:pathLst>
                <a:path extrusionOk="0" h="94978" w="81305">
                  <a:moveTo>
                    <a:pt x="65526" y="0"/>
                  </a:moveTo>
                  <a:lnTo>
                    <a:pt x="0" y="12634"/>
                  </a:lnTo>
                  <a:lnTo>
                    <a:pt x="15806" y="94977"/>
                  </a:lnTo>
                  <a:lnTo>
                    <a:pt x="81304" y="82344"/>
                  </a:lnTo>
                  <a:lnTo>
                    <a:pt x="65526" y="0"/>
                  </a:ln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704775" y="1002425"/>
              <a:ext cx="1766625" cy="1866300"/>
            </a:xfrm>
            <a:custGeom>
              <a:rect b="b" l="l" r="r" t="t"/>
              <a:pathLst>
                <a:path extrusionOk="0" h="74652" w="70665">
                  <a:moveTo>
                    <a:pt x="58480" y="1"/>
                  </a:moveTo>
                  <a:lnTo>
                    <a:pt x="0" y="11343"/>
                  </a:lnTo>
                  <a:lnTo>
                    <a:pt x="12156" y="74651"/>
                  </a:lnTo>
                  <a:lnTo>
                    <a:pt x="70664" y="63421"/>
                  </a:lnTo>
                  <a:lnTo>
                    <a:pt x="58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523675" y="1014350"/>
              <a:ext cx="2146350" cy="2301450"/>
            </a:xfrm>
            <a:custGeom>
              <a:rect b="b" l="l" r="r" t="t"/>
              <a:pathLst>
                <a:path extrusionOk="0" h="92058" w="85854">
                  <a:moveTo>
                    <a:pt x="17070" y="2921"/>
                  </a:moveTo>
                  <a:cubicBezTo>
                    <a:pt x="17070" y="3033"/>
                    <a:pt x="17070" y="3033"/>
                    <a:pt x="16958" y="3033"/>
                  </a:cubicBezTo>
                  <a:cubicBezTo>
                    <a:pt x="16846" y="3286"/>
                    <a:pt x="16733" y="3510"/>
                    <a:pt x="16593" y="3735"/>
                  </a:cubicBezTo>
                  <a:lnTo>
                    <a:pt x="16958" y="3735"/>
                  </a:lnTo>
                  <a:cubicBezTo>
                    <a:pt x="17070" y="3510"/>
                    <a:pt x="17182" y="3286"/>
                    <a:pt x="17070" y="2921"/>
                  </a:cubicBezTo>
                  <a:close/>
                  <a:moveTo>
                    <a:pt x="76139" y="1"/>
                  </a:moveTo>
                  <a:cubicBezTo>
                    <a:pt x="76252" y="225"/>
                    <a:pt x="76504" y="338"/>
                    <a:pt x="76729" y="478"/>
                  </a:cubicBezTo>
                  <a:lnTo>
                    <a:pt x="76252" y="478"/>
                  </a:lnTo>
                  <a:cubicBezTo>
                    <a:pt x="76392" y="478"/>
                    <a:pt x="76729" y="1040"/>
                    <a:pt x="76841" y="1180"/>
                  </a:cubicBezTo>
                  <a:cubicBezTo>
                    <a:pt x="76954" y="1292"/>
                    <a:pt x="77206" y="1405"/>
                    <a:pt x="77431" y="1517"/>
                  </a:cubicBezTo>
                  <a:cubicBezTo>
                    <a:pt x="76954" y="1517"/>
                    <a:pt x="76392" y="1405"/>
                    <a:pt x="75915" y="1405"/>
                  </a:cubicBezTo>
                  <a:cubicBezTo>
                    <a:pt x="75915" y="1629"/>
                    <a:pt x="76027" y="1742"/>
                    <a:pt x="76139" y="1882"/>
                  </a:cubicBezTo>
                  <a:lnTo>
                    <a:pt x="76027" y="1882"/>
                  </a:lnTo>
                  <a:cubicBezTo>
                    <a:pt x="75915" y="1882"/>
                    <a:pt x="75915" y="1882"/>
                    <a:pt x="75915" y="1994"/>
                  </a:cubicBezTo>
                  <a:cubicBezTo>
                    <a:pt x="75915" y="2106"/>
                    <a:pt x="76027" y="2219"/>
                    <a:pt x="76139" y="2331"/>
                  </a:cubicBezTo>
                  <a:cubicBezTo>
                    <a:pt x="76252" y="2331"/>
                    <a:pt x="76392" y="2443"/>
                    <a:pt x="76392" y="2584"/>
                  </a:cubicBezTo>
                  <a:cubicBezTo>
                    <a:pt x="75690" y="2443"/>
                    <a:pt x="74848" y="2331"/>
                    <a:pt x="74146" y="2219"/>
                  </a:cubicBezTo>
                  <a:lnTo>
                    <a:pt x="74146" y="2219"/>
                  </a:lnTo>
                  <a:cubicBezTo>
                    <a:pt x="74399" y="2696"/>
                    <a:pt x="74848" y="3033"/>
                    <a:pt x="75325" y="3145"/>
                  </a:cubicBezTo>
                  <a:cubicBezTo>
                    <a:pt x="74848" y="3033"/>
                    <a:pt x="74286" y="2921"/>
                    <a:pt x="73809" y="2808"/>
                  </a:cubicBezTo>
                  <a:lnTo>
                    <a:pt x="73809" y="2808"/>
                  </a:lnTo>
                  <a:cubicBezTo>
                    <a:pt x="73809" y="3145"/>
                    <a:pt x="74034" y="3286"/>
                    <a:pt x="74286" y="3398"/>
                  </a:cubicBezTo>
                  <a:cubicBezTo>
                    <a:pt x="74623" y="3735"/>
                    <a:pt x="75101" y="3987"/>
                    <a:pt x="75438" y="4324"/>
                  </a:cubicBezTo>
                  <a:cubicBezTo>
                    <a:pt x="75824" y="4324"/>
                    <a:pt x="76210" y="4398"/>
                    <a:pt x="76521" y="4485"/>
                  </a:cubicBezTo>
                  <a:lnTo>
                    <a:pt x="76521" y="4485"/>
                  </a:lnTo>
                  <a:cubicBezTo>
                    <a:pt x="76124" y="4335"/>
                    <a:pt x="75765" y="4030"/>
                    <a:pt x="75550" y="3623"/>
                  </a:cubicBezTo>
                  <a:lnTo>
                    <a:pt x="75550" y="3623"/>
                  </a:lnTo>
                  <a:cubicBezTo>
                    <a:pt x="76252" y="3735"/>
                    <a:pt x="77094" y="3847"/>
                    <a:pt x="77796" y="3987"/>
                  </a:cubicBezTo>
                  <a:cubicBezTo>
                    <a:pt x="77796" y="3847"/>
                    <a:pt x="77655" y="3735"/>
                    <a:pt x="77543" y="3735"/>
                  </a:cubicBezTo>
                  <a:cubicBezTo>
                    <a:pt x="77431" y="3623"/>
                    <a:pt x="77319" y="3510"/>
                    <a:pt x="77319" y="3398"/>
                  </a:cubicBezTo>
                  <a:cubicBezTo>
                    <a:pt x="77319" y="3286"/>
                    <a:pt x="77319" y="3286"/>
                    <a:pt x="77431" y="3286"/>
                  </a:cubicBezTo>
                  <a:lnTo>
                    <a:pt x="77543" y="3286"/>
                  </a:lnTo>
                  <a:cubicBezTo>
                    <a:pt x="77431" y="3145"/>
                    <a:pt x="77319" y="3033"/>
                    <a:pt x="77319" y="2808"/>
                  </a:cubicBezTo>
                  <a:cubicBezTo>
                    <a:pt x="77796" y="2808"/>
                    <a:pt x="78357" y="2921"/>
                    <a:pt x="78835" y="2921"/>
                  </a:cubicBezTo>
                  <a:cubicBezTo>
                    <a:pt x="78610" y="2808"/>
                    <a:pt x="78357" y="2696"/>
                    <a:pt x="78245" y="2584"/>
                  </a:cubicBezTo>
                  <a:cubicBezTo>
                    <a:pt x="78133" y="2443"/>
                    <a:pt x="77796" y="1882"/>
                    <a:pt x="77655" y="1882"/>
                  </a:cubicBezTo>
                  <a:lnTo>
                    <a:pt x="78133" y="1882"/>
                  </a:lnTo>
                  <a:cubicBezTo>
                    <a:pt x="77926" y="1753"/>
                    <a:pt x="77602" y="1648"/>
                    <a:pt x="77463" y="1371"/>
                  </a:cubicBezTo>
                  <a:lnTo>
                    <a:pt x="77463" y="1371"/>
                  </a:lnTo>
                  <a:cubicBezTo>
                    <a:pt x="77505" y="1405"/>
                    <a:pt x="77580" y="1405"/>
                    <a:pt x="77655" y="1405"/>
                  </a:cubicBezTo>
                  <a:cubicBezTo>
                    <a:pt x="78020" y="1405"/>
                    <a:pt x="78498" y="1292"/>
                    <a:pt x="78722" y="1040"/>
                  </a:cubicBezTo>
                  <a:cubicBezTo>
                    <a:pt x="78357" y="703"/>
                    <a:pt x="77908" y="590"/>
                    <a:pt x="77319" y="478"/>
                  </a:cubicBezTo>
                  <a:cubicBezTo>
                    <a:pt x="77094" y="338"/>
                    <a:pt x="76841" y="225"/>
                    <a:pt x="76504" y="225"/>
                  </a:cubicBezTo>
                  <a:cubicBezTo>
                    <a:pt x="76392" y="113"/>
                    <a:pt x="76252" y="113"/>
                    <a:pt x="76139" y="1"/>
                  </a:cubicBezTo>
                  <a:close/>
                  <a:moveTo>
                    <a:pt x="76521" y="4485"/>
                  </a:moveTo>
                  <a:lnTo>
                    <a:pt x="76521" y="4485"/>
                  </a:lnTo>
                  <a:cubicBezTo>
                    <a:pt x="76590" y="4511"/>
                    <a:pt x="76659" y="4533"/>
                    <a:pt x="76729" y="4549"/>
                  </a:cubicBezTo>
                  <a:cubicBezTo>
                    <a:pt x="76665" y="4528"/>
                    <a:pt x="76595" y="4506"/>
                    <a:pt x="76521" y="4485"/>
                  </a:cubicBezTo>
                  <a:close/>
                  <a:moveTo>
                    <a:pt x="18839" y="3735"/>
                  </a:moveTo>
                  <a:lnTo>
                    <a:pt x="18839" y="3735"/>
                  </a:lnTo>
                  <a:cubicBezTo>
                    <a:pt x="18586" y="3987"/>
                    <a:pt x="18362" y="4100"/>
                    <a:pt x="18137" y="4212"/>
                  </a:cubicBezTo>
                  <a:cubicBezTo>
                    <a:pt x="18137" y="4212"/>
                    <a:pt x="17547" y="4324"/>
                    <a:pt x="17435" y="4324"/>
                  </a:cubicBezTo>
                  <a:cubicBezTo>
                    <a:pt x="17070" y="4802"/>
                    <a:pt x="16733" y="5139"/>
                    <a:pt x="16368" y="5616"/>
                  </a:cubicBezTo>
                  <a:cubicBezTo>
                    <a:pt x="16947" y="5616"/>
                    <a:pt x="17417" y="5399"/>
                    <a:pt x="17753" y="5046"/>
                  </a:cubicBezTo>
                  <a:lnTo>
                    <a:pt x="17753" y="5046"/>
                  </a:lnTo>
                  <a:cubicBezTo>
                    <a:pt x="17647" y="5166"/>
                    <a:pt x="17541" y="5398"/>
                    <a:pt x="17435" y="5504"/>
                  </a:cubicBezTo>
                  <a:lnTo>
                    <a:pt x="18362" y="5391"/>
                  </a:lnTo>
                  <a:cubicBezTo>
                    <a:pt x="18362" y="5251"/>
                    <a:pt x="18362" y="5139"/>
                    <a:pt x="18474" y="5139"/>
                  </a:cubicBezTo>
                  <a:lnTo>
                    <a:pt x="17997" y="5139"/>
                  </a:lnTo>
                  <a:cubicBezTo>
                    <a:pt x="18249" y="4689"/>
                    <a:pt x="18474" y="4212"/>
                    <a:pt x="18839" y="3735"/>
                  </a:cubicBezTo>
                  <a:close/>
                  <a:moveTo>
                    <a:pt x="77260" y="7421"/>
                  </a:moveTo>
                  <a:lnTo>
                    <a:pt x="77260" y="7421"/>
                  </a:lnTo>
                  <a:cubicBezTo>
                    <a:pt x="77280" y="7446"/>
                    <a:pt x="77299" y="7472"/>
                    <a:pt x="77319" y="7497"/>
                  </a:cubicBezTo>
                  <a:cubicBezTo>
                    <a:pt x="77303" y="7471"/>
                    <a:pt x="77283" y="7446"/>
                    <a:pt x="77260" y="7421"/>
                  </a:cubicBezTo>
                  <a:close/>
                  <a:moveTo>
                    <a:pt x="450" y="17548"/>
                  </a:moveTo>
                  <a:lnTo>
                    <a:pt x="450" y="17548"/>
                  </a:lnTo>
                  <a:cubicBezTo>
                    <a:pt x="338" y="17772"/>
                    <a:pt x="113" y="18025"/>
                    <a:pt x="1" y="18249"/>
                  </a:cubicBezTo>
                  <a:lnTo>
                    <a:pt x="225" y="18249"/>
                  </a:lnTo>
                  <a:cubicBezTo>
                    <a:pt x="338" y="18025"/>
                    <a:pt x="338" y="17772"/>
                    <a:pt x="450" y="17548"/>
                  </a:cubicBezTo>
                  <a:close/>
                  <a:moveTo>
                    <a:pt x="2106" y="19541"/>
                  </a:moveTo>
                  <a:cubicBezTo>
                    <a:pt x="1854" y="19541"/>
                    <a:pt x="1741" y="19653"/>
                    <a:pt x="1517" y="19765"/>
                  </a:cubicBezTo>
                  <a:lnTo>
                    <a:pt x="1517" y="19878"/>
                  </a:lnTo>
                  <a:cubicBezTo>
                    <a:pt x="1629" y="19765"/>
                    <a:pt x="1854" y="19653"/>
                    <a:pt x="2106" y="19653"/>
                  </a:cubicBezTo>
                  <a:lnTo>
                    <a:pt x="2106" y="19541"/>
                  </a:lnTo>
                  <a:close/>
                  <a:moveTo>
                    <a:pt x="2556" y="20130"/>
                  </a:moveTo>
                  <a:cubicBezTo>
                    <a:pt x="2219" y="20580"/>
                    <a:pt x="1994" y="21169"/>
                    <a:pt x="1629" y="21759"/>
                  </a:cubicBezTo>
                  <a:cubicBezTo>
                    <a:pt x="1854" y="21647"/>
                    <a:pt x="2106" y="21534"/>
                    <a:pt x="2331" y="21394"/>
                  </a:cubicBezTo>
                  <a:cubicBezTo>
                    <a:pt x="2443" y="20945"/>
                    <a:pt x="2556" y="20467"/>
                    <a:pt x="2808" y="20130"/>
                  </a:cubicBezTo>
                  <a:close/>
                  <a:moveTo>
                    <a:pt x="5251" y="19288"/>
                  </a:moveTo>
                  <a:lnTo>
                    <a:pt x="3145" y="21057"/>
                  </a:lnTo>
                  <a:cubicBezTo>
                    <a:pt x="3257" y="21057"/>
                    <a:pt x="3398" y="20945"/>
                    <a:pt x="3510" y="20945"/>
                  </a:cubicBezTo>
                  <a:cubicBezTo>
                    <a:pt x="3398" y="21169"/>
                    <a:pt x="3398" y="21394"/>
                    <a:pt x="3510" y="21647"/>
                  </a:cubicBezTo>
                  <a:cubicBezTo>
                    <a:pt x="3622" y="21534"/>
                    <a:pt x="3847" y="21534"/>
                    <a:pt x="4100" y="21534"/>
                  </a:cubicBezTo>
                  <a:lnTo>
                    <a:pt x="4212" y="21534"/>
                  </a:lnTo>
                  <a:cubicBezTo>
                    <a:pt x="3959" y="21983"/>
                    <a:pt x="3735" y="22573"/>
                    <a:pt x="3622" y="23050"/>
                  </a:cubicBezTo>
                  <a:cubicBezTo>
                    <a:pt x="4324" y="22685"/>
                    <a:pt x="5026" y="22096"/>
                    <a:pt x="5616" y="21534"/>
                  </a:cubicBezTo>
                  <a:lnTo>
                    <a:pt x="5251" y="19288"/>
                  </a:lnTo>
                  <a:close/>
                  <a:moveTo>
                    <a:pt x="70188" y="4100"/>
                  </a:moveTo>
                  <a:lnTo>
                    <a:pt x="76252" y="35431"/>
                  </a:lnTo>
                  <a:cubicBezTo>
                    <a:pt x="76504" y="34982"/>
                    <a:pt x="76617" y="34505"/>
                    <a:pt x="76617" y="33915"/>
                  </a:cubicBezTo>
                  <a:cubicBezTo>
                    <a:pt x="76617" y="33915"/>
                    <a:pt x="76841" y="34027"/>
                    <a:pt x="77206" y="34392"/>
                  </a:cubicBezTo>
                  <a:lnTo>
                    <a:pt x="71591" y="5504"/>
                  </a:lnTo>
                  <a:lnTo>
                    <a:pt x="71591" y="5504"/>
                  </a:lnTo>
                  <a:cubicBezTo>
                    <a:pt x="72293" y="5728"/>
                    <a:pt x="72995" y="5953"/>
                    <a:pt x="73585" y="6205"/>
                  </a:cubicBezTo>
                  <a:cubicBezTo>
                    <a:pt x="74286" y="6430"/>
                    <a:pt x="74988" y="6430"/>
                    <a:pt x="75690" y="6655"/>
                  </a:cubicBezTo>
                  <a:cubicBezTo>
                    <a:pt x="76004" y="6785"/>
                    <a:pt x="76949" y="7086"/>
                    <a:pt x="77260" y="7421"/>
                  </a:cubicBezTo>
                  <a:lnTo>
                    <a:pt x="77260" y="7421"/>
                  </a:lnTo>
                  <a:cubicBezTo>
                    <a:pt x="76906" y="6969"/>
                    <a:pt x="76479" y="6518"/>
                    <a:pt x="76027" y="6093"/>
                  </a:cubicBezTo>
                  <a:cubicBezTo>
                    <a:pt x="76139" y="6093"/>
                    <a:pt x="76504" y="6205"/>
                    <a:pt x="76617" y="6205"/>
                  </a:cubicBezTo>
                  <a:cubicBezTo>
                    <a:pt x="76504" y="6093"/>
                    <a:pt x="76504" y="5953"/>
                    <a:pt x="76392" y="5840"/>
                  </a:cubicBezTo>
                  <a:cubicBezTo>
                    <a:pt x="76392" y="5728"/>
                    <a:pt x="76504" y="5728"/>
                    <a:pt x="76504" y="5728"/>
                  </a:cubicBezTo>
                  <a:cubicBezTo>
                    <a:pt x="76617" y="5728"/>
                    <a:pt x="76729" y="5840"/>
                    <a:pt x="76729" y="5840"/>
                  </a:cubicBezTo>
                  <a:lnTo>
                    <a:pt x="77094" y="5840"/>
                  </a:lnTo>
                  <a:cubicBezTo>
                    <a:pt x="76617" y="5504"/>
                    <a:pt x="76139" y="5139"/>
                    <a:pt x="75690" y="4802"/>
                  </a:cubicBezTo>
                  <a:cubicBezTo>
                    <a:pt x="75550" y="4689"/>
                    <a:pt x="75325" y="4549"/>
                    <a:pt x="75213" y="4324"/>
                  </a:cubicBezTo>
                  <a:lnTo>
                    <a:pt x="75101" y="4324"/>
                  </a:lnTo>
                  <a:cubicBezTo>
                    <a:pt x="75101" y="4324"/>
                    <a:pt x="74988" y="4324"/>
                    <a:pt x="74988" y="4437"/>
                  </a:cubicBezTo>
                  <a:cubicBezTo>
                    <a:pt x="75101" y="4549"/>
                    <a:pt x="75101" y="4689"/>
                    <a:pt x="75213" y="4802"/>
                  </a:cubicBezTo>
                  <a:cubicBezTo>
                    <a:pt x="75101" y="4802"/>
                    <a:pt x="74736" y="4689"/>
                    <a:pt x="74623" y="4689"/>
                  </a:cubicBezTo>
                  <a:cubicBezTo>
                    <a:pt x="75075" y="5115"/>
                    <a:pt x="75502" y="5565"/>
                    <a:pt x="75856" y="6017"/>
                  </a:cubicBezTo>
                  <a:lnTo>
                    <a:pt x="75856" y="6017"/>
                  </a:lnTo>
                  <a:cubicBezTo>
                    <a:pt x="75545" y="5682"/>
                    <a:pt x="74600" y="5381"/>
                    <a:pt x="74286" y="5251"/>
                  </a:cubicBezTo>
                  <a:cubicBezTo>
                    <a:pt x="73585" y="5026"/>
                    <a:pt x="72883" y="5026"/>
                    <a:pt x="72181" y="4802"/>
                  </a:cubicBezTo>
                  <a:cubicBezTo>
                    <a:pt x="71591" y="4549"/>
                    <a:pt x="70889" y="4324"/>
                    <a:pt x="70188" y="4100"/>
                  </a:cubicBezTo>
                  <a:close/>
                  <a:moveTo>
                    <a:pt x="79200" y="44808"/>
                  </a:moveTo>
                  <a:cubicBezTo>
                    <a:pt x="78947" y="45145"/>
                    <a:pt x="78610" y="45510"/>
                    <a:pt x="78245" y="45847"/>
                  </a:cubicBezTo>
                  <a:lnTo>
                    <a:pt x="84449" y="78021"/>
                  </a:lnTo>
                  <a:lnTo>
                    <a:pt x="20102" y="90430"/>
                  </a:lnTo>
                  <a:lnTo>
                    <a:pt x="20355" y="92058"/>
                  </a:lnTo>
                  <a:lnTo>
                    <a:pt x="27121" y="90767"/>
                  </a:lnTo>
                  <a:cubicBezTo>
                    <a:pt x="27261" y="90542"/>
                    <a:pt x="27486" y="90430"/>
                    <a:pt x="27598" y="90317"/>
                  </a:cubicBezTo>
                  <a:cubicBezTo>
                    <a:pt x="27823" y="90065"/>
                    <a:pt x="28075" y="89952"/>
                    <a:pt x="28300" y="89728"/>
                  </a:cubicBezTo>
                  <a:cubicBezTo>
                    <a:pt x="28665" y="89363"/>
                    <a:pt x="29002" y="89026"/>
                    <a:pt x="29479" y="88773"/>
                  </a:cubicBezTo>
                  <a:lnTo>
                    <a:pt x="29479" y="88773"/>
                  </a:lnTo>
                  <a:cubicBezTo>
                    <a:pt x="29479" y="89363"/>
                    <a:pt x="29367" y="89840"/>
                    <a:pt x="29002" y="90177"/>
                  </a:cubicBezTo>
                  <a:cubicBezTo>
                    <a:pt x="29367" y="90065"/>
                    <a:pt x="29592" y="89952"/>
                    <a:pt x="29928" y="89840"/>
                  </a:cubicBezTo>
                  <a:lnTo>
                    <a:pt x="29928" y="89840"/>
                  </a:lnTo>
                  <a:cubicBezTo>
                    <a:pt x="29816" y="89952"/>
                    <a:pt x="29816" y="90065"/>
                    <a:pt x="29704" y="90177"/>
                  </a:cubicBezTo>
                  <a:cubicBezTo>
                    <a:pt x="29704" y="90177"/>
                    <a:pt x="30181" y="90177"/>
                    <a:pt x="30406" y="90065"/>
                  </a:cubicBezTo>
                  <a:lnTo>
                    <a:pt x="30518" y="90065"/>
                  </a:lnTo>
                  <a:cubicBezTo>
                    <a:pt x="30771" y="89952"/>
                    <a:pt x="30883" y="89840"/>
                    <a:pt x="31108" y="89728"/>
                  </a:cubicBezTo>
                  <a:lnTo>
                    <a:pt x="31108" y="89728"/>
                  </a:lnTo>
                  <a:cubicBezTo>
                    <a:pt x="31108" y="89840"/>
                    <a:pt x="30995" y="89952"/>
                    <a:pt x="30995" y="89952"/>
                  </a:cubicBezTo>
                  <a:lnTo>
                    <a:pt x="85853" y="79424"/>
                  </a:lnTo>
                  <a:lnTo>
                    <a:pt x="79200" y="4480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023400" y="2684100"/>
              <a:ext cx="105325" cy="105300"/>
            </a:xfrm>
            <a:custGeom>
              <a:rect b="b" l="l" r="r" t="t"/>
              <a:pathLst>
                <a:path extrusionOk="0" h="4212" w="4213">
                  <a:moveTo>
                    <a:pt x="1068" y="1"/>
                  </a:moveTo>
                  <a:lnTo>
                    <a:pt x="1180" y="1517"/>
                  </a:lnTo>
                  <a:lnTo>
                    <a:pt x="1" y="2331"/>
                  </a:lnTo>
                  <a:lnTo>
                    <a:pt x="1405" y="2808"/>
                  </a:lnTo>
                  <a:lnTo>
                    <a:pt x="1994" y="4212"/>
                  </a:lnTo>
                  <a:lnTo>
                    <a:pt x="2696" y="2920"/>
                  </a:lnTo>
                  <a:lnTo>
                    <a:pt x="4212" y="2920"/>
                  </a:lnTo>
                  <a:lnTo>
                    <a:pt x="3286" y="1769"/>
                  </a:lnTo>
                  <a:lnTo>
                    <a:pt x="3623" y="366"/>
                  </a:lnTo>
                  <a:lnTo>
                    <a:pt x="2359" y="81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7897950" y="2260175"/>
              <a:ext cx="102475" cy="105300"/>
            </a:xfrm>
            <a:custGeom>
              <a:rect b="b" l="l" r="r" t="t"/>
              <a:pathLst>
                <a:path extrusionOk="0" h="4212" w="4099">
                  <a:moveTo>
                    <a:pt x="2471" y="1"/>
                  </a:moveTo>
                  <a:lnTo>
                    <a:pt x="1516" y="1180"/>
                  </a:lnTo>
                  <a:lnTo>
                    <a:pt x="0" y="1039"/>
                  </a:lnTo>
                  <a:lnTo>
                    <a:pt x="0" y="1039"/>
                  </a:lnTo>
                  <a:lnTo>
                    <a:pt x="814" y="2331"/>
                  </a:lnTo>
                  <a:lnTo>
                    <a:pt x="225" y="3622"/>
                  </a:lnTo>
                  <a:lnTo>
                    <a:pt x="1769" y="3285"/>
                  </a:lnTo>
                  <a:lnTo>
                    <a:pt x="2808" y="4212"/>
                  </a:lnTo>
                  <a:lnTo>
                    <a:pt x="2920" y="2808"/>
                  </a:lnTo>
                  <a:lnTo>
                    <a:pt x="4099" y="1994"/>
                  </a:lnTo>
                  <a:lnTo>
                    <a:pt x="2808" y="14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088150" y="1455825"/>
              <a:ext cx="102500" cy="105325"/>
            </a:xfrm>
            <a:custGeom>
              <a:rect b="b" l="l" r="r" t="t"/>
              <a:pathLst>
                <a:path extrusionOk="0" h="4213" w="4100">
                  <a:moveTo>
                    <a:pt x="2443" y="1"/>
                  </a:moveTo>
                  <a:lnTo>
                    <a:pt x="1516" y="1180"/>
                  </a:lnTo>
                  <a:lnTo>
                    <a:pt x="0" y="927"/>
                  </a:lnTo>
                  <a:lnTo>
                    <a:pt x="702" y="2219"/>
                  </a:lnTo>
                  <a:lnTo>
                    <a:pt x="113" y="3510"/>
                  </a:lnTo>
                  <a:lnTo>
                    <a:pt x="1516" y="3286"/>
                  </a:lnTo>
                  <a:lnTo>
                    <a:pt x="2695" y="4212"/>
                  </a:lnTo>
                  <a:lnTo>
                    <a:pt x="2808" y="2808"/>
                  </a:lnTo>
                  <a:lnTo>
                    <a:pt x="4099" y="2106"/>
                  </a:lnTo>
                  <a:lnTo>
                    <a:pt x="2695" y="1517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7313275" y="2432825"/>
              <a:ext cx="46350" cy="49875"/>
            </a:xfrm>
            <a:custGeom>
              <a:rect b="b" l="l" r="r" t="t"/>
              <a:pathLst>
                <a:path extrusionOk="0" h="1995" w="1854">
                  <a:moveTo>
                    <a:pt x="1040" y="1"/>
                  </a:moveTo>
                  <a:lnTo>
                    <a:pt x="590" y="591"/>
                  </a:lnTo>
                  <a:lnTo>
                    <a:pt x="1" y="591"/>
                  </a:lnTo>
                  <a:lnTo>
                    <a:pt x="338" y="1040"/>
                  </a:lnTo>
                  <a:lnTo>
                    <a:pt x="113" y="1742"/>
                  </a:lnTo>
                  <a:lnTo>
                    <a:pt x="703" y="1517"/>
                  </a:lnTo>
                  <a:lnTo>
                    <a:pt x="1292" y="1994"/>
                  </a:lnTo>
                  <a:lnTo>
                    <a:pt x="1292" y="1292"/>
                  </a:lnTo>
                  <a:lnTo>
                    <a:pt x="1854" y="927"/>
                  </a:lnTo>
                  <a:lnTo>
                    <a:pt x="1152" y="703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7935850" y="1938725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1292" y="0"/>
                  </a:moveTo>
                  <a:lnTo>
                    <a:pt x="814" y="337"/>
                  </a:lnTo>
                  <a:lnTo>
                    <a:pt x="112" y="225"/>
                  </a:lnTo>
                  <a:lnTo>
                    <a:pt x="112" y="225"/>
                  </a:lnTo>
                  <a:lnTo>
                    <a:pt x="365" y="814"/>
                  </a:lnTo>
                  <a:lnTo>
                    <a:pt x="0" y="1404"/>
                  </a:lnTo>
                  <a:lnTo>
                    <a:pt x="702" y="1264"/>
                  </a:lnTo>
                  <a:lnTo>
                    <a:pt x="1179" y="1853"/>
                  </a:lnTo>
                  <a:lnTo>
                    <a:pt x="1292" y="1151"/>
                  </a:lnTo>
                  <a:lnTo>
                    <a:pt x="1881" y="927"/>
                  </a:lnTo>
                  <a:lnTo>
                    <a:pt x="1292" y="562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7541400" y="1380025"/>
              <a:ext cx="46350" cy="46350"/>
            </a:xfrm>
            <a:custGeom>
              <a:rect b="b" l="l" r="r" t="t"/>
              <a:pathLst>
                <a:path extrusionOk="0" h="1854" w="1854">
                  <a:moveTo>
                    <a:pt x="814" y="1"/>
                  </a:moveTo>
                  <a:lnTo>
                    <a:pt x="702" y="590"/>
                  </a:lnTo>
                  <a:lnTo>
                    <a:pt x="0" y="815"/>
                  </a:lnTo>
                  <a:lnTo>
                    <a:pt x="590" y="1152"/>
                  </a:lnTo>
                  <a:lnTo>
                    <a:pt x="702" y="1854"/>
                  </a:lnTo>
                  <a:lnTo>
                    <a:pt x="1151" y="1405"/>
                  </a:lnTo>
                  <a:lnTo>
                    <a:pt x="1741" y="1629"/>
                  </a:lnTo>
                  <a:lnTo>
                    <a:pt x="1516" y="927"/>
                  </a:lnTo>
                  <a:lnTo>
                    <a:pt x="1853" y="450"/>
                  </a:lnTo>
                  <a:lnTo>
                    <a:pt x="1292" y="45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35675" y="1312650"/>
              <a:ext cx="47050" cy="49850"/>
            </a:xfrm>
            <a:custGeom>
              <a:rect b="b" l="l" r="r" t="t"/>
              <a:pathLst>
                <a:path extrusionOk="0" h="1994" w="1882">
                  <a:moveTo>
                    <a:pt x="1292" y="1"/>
                  </a:moveTo>
                  <a:lnTo>
                    <a:pt x="815" y="478"/>
                  </a:lnTo>
                  <a:lnTo>
                    <a:pt x="113" y="338"/>
                  </a:lnTo>
                  <a:lnTo>
                    <a:pt x="113" y="338"/>
                  </a:lnTo>
                  <a:lnTo>
                    <a:pt x="366" y="927"/>
                  </a:lnTo>
                  <a:lnTo>
                    <a:pt x="1" y="1517"/>
                  </a:lnTo>
                  <a:lnTo>
                    <a:pt x="702" y="1404"/>
                  </a:lnTo>
                  <a:lnTo>
                    <a:pt x="1180" y="1994"/>
                  </a:lnTo>
                  <a:lnTo>
                    <a:pt x="1292" y="1292"/>
                  </a:lnTo>
                  <a:lnTo>
                    <a:pt x="1882" y="1039"/>
                  </a:lnTo>
                  <a:lnTo>
                    <a:pt x="1292" y="703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6892150" y="2090325"/>
              <a:ext cx="40750" cy="37925"/>
            </a:xfrm>
            <a:custGeom>
              <a:rect b="b" l="l" r="r" t="t"/>
              <a:pathLst>
                <a:path extrusionOk="0" h="1517" w="1630">
                  <a:moveTo>
                    <a:pt x="1292" y="0"/>
                  </a:moveTo>
                  <a:lnTo>
                    <a:pt x="815" y="365"/>
                  </a:lnTo>
                  <a:lnTo>
                    <a:pt x="338" y="113"/>
                  </a:lnTo>
                  <a:lnTo>
                    <a:pt x="450" y="590"/>
                  </a:lnTo>
                  <a:lnTo>
                    <a:pt x="1" y="955"/>
                  </a:lnTo>
                  <a:lnTo>
                    <a:pt x="591" y="1067"/>
                  </a:lnTo>
                  <a:lnTo>
                    <a:pt x="815" y="1517"/>
                  </a:lnTo>
                  <a:lnTo>
                    <a:pt x="1040" y="1067"/>
                  </a:lnTo>
                  <a:lnTo>
                    <a:pt x="1629" y="955"/>
                  </a:lnTo>
                  <a:lnTo>
                    <a:pt x="1152" y="590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196075" y="2630725"/>
              <a:ext cx="26700" cy="23925"/>
            </a:xfrm>
            <a:custGeom>
              <a:rect b="b" l="l" r="r" t="t"/>
              <a:pathLst>
                <a:path extrusionOk="0" h="957" w="1068">
                  <a:moveTo>
                    <a:pt x="611" y="0"/>
                  </a:moveTo>
                  <a:cubicBezTo>
                    <a:pt x="564" y="0"/>
                    <a:pt x="518" y="10"/>
                    <a:pt x="478" y="30"/>
                  </a:cubicBezTo>
                  <a:cubicBezTo>
                    <a:pt x="225" y="30"/>
                    <a:pt x="0" y="255"/>
                    <a:pt x="113" y="620"/>
                  </a:cubicBezTo>
                  <a:cubicBezTo>
                    <a:pt x="113" y="844"/>
                    <a:pt x="365" y="957"/>
                    <a:pt x="702" y="957"/>
                  </a:cubicBezTo>
                  <a:cubicBezTo>
                    <a:pt x="927" y="844"/>
                    <a:pt x="1067" y="620"/>
                    <a:pt x="1067" y="395"/>
                  </a:cubicBezTo>
                  <a:cubicBezTo>
                    <a:pt x="1067" y="188"/>
                    <a:pt x="823" y="0"/>
                    <a:pt x="61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7418575" y="1801150"/>
              <a:ext cx="25975" cy="26000"/>
            </a:xfrm>
            <a:custGeom>
              <a:rect b="b" l="l" r="r" t="t"/>
              <a:pathLst>
                <a:path extrusionOk="0" h="1040" w="1039">
                  <a:moveTo>
                    <a:pt x="449" y="1"/>
                  </a:moveTo>
                  <a:cubicBezTo>
                    <a:pt x="225" y="113"/>
                    <a:pt x="0" y="338"/>
                    <a:pt x="112" y="590"/>
                  </a:cubicBezTo>
                  <a:cubicBezTo>
                    <a:pt x="112" y="815"/>
                    <a:pt x="337" y="1039"/>
                    <a:pt x="702" y="1039"/>
                  </a:cubicBezTo>
                  <a:cubicBezTo>
                    <a:pt x="926" y="927"/>
                    <a:pt x="1039" y="703"/>
                    <a:pt x="1039" y="450"/>
                  </a:cubicBezTo>
                  <a:cubicBezTo>
                    <a:pt x="926" y="113"/>
                    <a:pt x="702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7970925" y="1463950"/>
              <a:ext cx="29500" cy="24200"/>
            </a:xfrm>
            <a:custGeom>
              <a:rect b="b" l="l" r="r" t="t"/>
              <a:pathLst>
                <a:path extrusionOk="0" h="968" w="1180">
                  <a:moveTo>
                    <a:pt x="626" y="0"/>
                  </a:moveTo>
                  <a:cubicBezTo>
                    <a:pt x="574" y="0"/>
                    <a:pt x="523" y="13"/>
                    <a:pt x="478" y="41"/>
                  </a:cubicBezTo>
                  <a:cubicBezTo>
                    <a:pt x="253" y="41"/>
                    <a:pt x="1" y="265"/>
                    <a:pt x="113" y="602"/>
                  </a:cubicBezTo>
                  <a:cubicBezTo>
                    <a:pt x="113" y="855"/>
                    <a:pt x="478" y="967"/>
                    <a:pt x="703" y="967"/>
                  </a:cubicBezTo>
                  <a:cubicBezTo>
                    <a:pt x="955" y="855"/>
                    <a:pt x="1180" y="602"/>
                    <a:pt x="1068" y="378"/>
                  </a:cubicBezTo>
                  <a:cubicBezTo>
                    <a:pt x="1068" y="198"/>
                    <a:pt x="834" y="0"/>
                    <a:pt x="62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453650" y="2681300"/>
              <a:ext cx="14775" cy="11950"/>
            </a:xfrm>
            <a:custGeom>
              <a:rect b="b" l="l" r="r" t="t"/>
              <a:pathLst>
                <a:path extrusionOk="0" h="478" w="591">
                  <a:moveTo>
                    <a:pt x="225" y="0"/>
                  </a:moveTo>
                  <a:cubicBezTo>
                    <a:pt x="113" y="0"/>
                    <a:pt x="1" y="113"/>
                    <a:pt x="1" y="225"/>
                  </a:cubicBezTo>
                  <a:cubicBezTo>
                    <a:pt x="113" y="478"/>
                    <a:pt x="225" y="478"/>
                    <a:pt x="338" y="478"/>
                  </a:cubicBezTo>
                  <a:cubicBezTo>
                    <a:pt x="450" y="478"/>
                    <a:pt x="590" y="337"/>
                    <a:pt x="590" y="225"/>
                  </a:cubicBezTo>
                  <a:cubicBezTo>
                    <a:pt x="450" y="113"/>
                    <a:pt x="338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8102875" y="2935375"/>
              <a:ext cx="14775" cy="32300"/>
            </a:xfrm>
            <a:custGeom>
              <a:rect b="b" l="l" r="r" t="t"/>
              <a:pathLst>
                <a:path extrusionOk="0" h="1292" w="591">
                  <a:moveTo>
                    <a:pt x="1" y="0"/>
                  </a:moveTo>
                  <a:cubicBezTo>
                    <a:pt x="113" y="478"/>
                    <a:pt x="338" y="955"/>
                    <a:pt x="590" y="1292"/>
                  </a:cubicBezTo>
                  <a:cubicBezTo>
                    <a:pt x="338" y="955"/>
                    <a:pt x="113" y="478"/>
                    <a:pt x="1" y="0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8135175" y="2589750"/>
              <a:ext cx="46350" cy="41125"/>
            </a:xfrm>
            <a:custGeom>
              <a:rect b="b" l="l" r="r" t="t"/>
              <a:pathLst>
                <a:path extrusionOk="0" h="1645" w="1854">
                  <a:moveTo>
                    <a:pt x="946" y="0"/>
                  </a:moveTo>
                  <a:cubicBezTo>
                    <a:pt x="609" y="0"/>
                    <a:pt x="311" y="147"/>
                    <a:pt x="225" y="490"/>
                  </a:cubicBezTo>
                  <a:cubicBezTo>
                    <a:pt x="0" y="967"/>
                    <a:pt x="225" y="1445"/>
                    <a:pt x="702" y="1557"/>
                  </a:cubicBezTo>
                  <a:cubicBezTo>
                    <a:pt x="821" y="1616"/>
                    <a:pt x="943" y="1644"/>
                    <a:pt x="1058" y="1644"/>
                  </a:cubicBezTo>
                  <a:cubicBezTo>
                    <a:pt x="1379" y="1644"/>
                    <a:pt x="1658" y="1430"/>
                    <a:pt x="1741" y="1080"/>
                  </a:cubicBezTo>
                  <a:cubicBezTo>
                    <a:pt x="1853" y="630"/>
                    <a:pt x="1629" y="153"/>
                    <a:pt x="1264" y="41"/>
                  </a:cubicBezTo>
                  <a:cubicBezTo>
                    <a:pt x="1158" y="14"/>
                    <a:pt x="1050" y="0"/>
                    <a:pt x="946" y="0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6757400" y="1052250"/>
              <a:ext cx="210600" cy="140400"/>
            </a:xfrm>
            <a:custGeom>
              <a:rect b="b" l="l" r="r" t="t"/>
              <a:pathLst>
                <a:path extrusionOk="0" h="5616" w="8424">
                  <a:moveTo>
                    <a:pt x="7609" y="2331"/>
                  </a:moveTo>
                  <a:cubicBezTo>
                    <a:pt x="7609" y="2471"/>
                    <a:pt x="7497" y="2696"/>
                    <a:pt x="7384" y="2808"/>
                  </a:cubicBezTo>
                  <a:cubicBezTo>
                    <a:pt x="7721" y="2696"/>
                    <a:pt x="7946" y="2584"/>
                    <a:pt x="8198" y="2471"/>
                  </a:cubicBezTo>
                  <a:lnTo>
                    <a:pt x="8198" y="2471"/>
                  </a:lnTo>
                  <a:cubicBezTo>
                    <a:pt x="8198" y="2584"/>
                    <a:pt x="8086" y="2696"/>
                    <a:pt x="8086" y="2808"/>
                  </a:cubicBezTo>
                  <a:cubicBezTo>
                    <a:pt x="8198" y="2584"/>
                    <a:pt x="8311" y="2471"/>
                    <a:pt x="8423" y="2331"/>
                  </a:cubicBezTo>
                  <a:cubicBezTo>
                    <a:pt x="8311" y="2331"/>
                    <a:pt x="8198" y="2331"/>
                    <a:pt x="8086" y="2471"/>
                  </a:cubicBezTo>
                  <a:lnTo>
                    <a:pt x="7721" y="2471"/>
                  </a:lnTo>
                  <a:lnTo>
                    <a:pt x="7609" y="2331"/>
                  </a:lnTo>
                  <a:close/>
                  <a:moveTo>
                    <a:pt x="6317" y="1"/>
                  </a:moveTo>
                  <a:lnTo>
                    <a:pt x="6317" y="1"/>
                  </a:lnTo>
                  <a:cubicBezTo>
                    <a:pt x="5840" y="226"/>
                    <a:pt x="5503" y="590"/>
                    <a:pt x="5138" y="1068"/>
                  </a:cubicBezTo>
                  <a:cubicBezTo>
                    <a:pt x="4914" y="1180"/>
                    <a:pt x="4801" y="1405"/>
                    <a:pt x="4577" y="1629"/>
                  </a:cubicBezTo>
                  <a:cubicBezTo>
                    <a:pt x="4100" y="1994"/>
                    <a:pt x="3622" y="2471"/>
                    <a:pt x="3033" y="2921"/>
                  </a:cubicBezTo>
                  <a:cubicBezTo>
                    <a:pt x="2106" y="3875"/>
                    <a:pt x="1067" y="4689"/>
                    <a:pt x="1" y="5616"/>
                  </a:cubicBezTo>
                  <a:lnTo>
                    <a:pt x="3875" y="4802"/>
                  </a:lnTo>
                  <a:cubicBezTo>
                    <a:pt x="4100" y="4689"/>
                    <a:pt x="4324" y="4437"/>
                    <a:pt x="4436" y="4324"/>
                  </a:cubicBezTo>
                  <a:cubicBezTo>
                    <a:pt x="5026" y="3875"/>
                    <a:pt x="5503" y="3398"/>
                    <a:pt x="5981" y="3033"/>
                  </a:cubicBezTo>
                  <a:cubicBezTo>
                    <a:pt x="6205" y="2808"/>
                    <a:pt x="6317" y="2584"/>
                    <a:pt x="6542" y="2471"/>
                  </a:cubicBezTo>
                  <a:cubicBezTo>
                    <a:pt x="6907" y="2107"/>
                    <a:pt x="7244" y="1770"/>
                    <a:pt x="7609" y="1517"/>
                  </a:cubicBezTo>
                  <a:cubicBezTo>
                    <a:pt x="7721" y="1292"/>
                    <a:pt x="7946" y="1068"/>
                    <a:pt x="8086" y="815"/>
                  </a:cubicBezTo>
                  <a:lnTo>
                    <a:pt x="8086" y="815"/>
                  </a:lnTo>
                  <a:cubicBezTo>
                    <a:pt x="7833" y="1068"/>
                    <a:pt x="7609" y="1180"/>
                    <a:pt x="7384" y="1292"/>
                  </a:cubicBezTo>
                  <a:cubicBezTo>
                    <a:pt x="7244" y="1292"/>
                    <a:pt x="6682" y="1405"/>
                    <a:pt x="6682" y="1405"/>
                  </a:cubicBezTo>
                  <a:cubicBezTo>
                    <a:pt x="6682" y="1292"/>
                    <a:pt x="6795" y="1180"/>
                    <a:pt x="6795" y="1068"/>
                  </a:cubicBezTo>
                  <a:lnTo>
                    <a:pt x="6795" y="1068"/>
                  </a:lnTo>
                  <a:cubicBezTo>
                    <a:pt x="6542" y="1180"/>
                    <a:pt x="6317" y="1292"/>
                    <a:pt x="5981" y="1405"/>
                  </a:cubicBezTo>
                  <a:cubicBezTo>
                    <a:pt x="6205" y="1068"/>
                    <a:pt x="6430" y="590"/>
                    <a:pt x="6317" y="1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6854250" y="1090150"/>
              <a:ext cx="113750" cy="82150"/>
            </a:xfrm>
            <a:custGeom>
              <a:rect b="b" l="l" r="r" t="t"/>
              <a:pathLst>
                <a:path extrusionOk="0" h="3286" w="4550">
                  <a:moveTo>
                    <a:pt x="4549" y="1994"/>
                  </a:moveTo>
                  <a:lnTo>
                    <a:pt x="4549" y="1994"/>
                  </a:lnTo>
                  <a:cubicBezTo>
                    <a:pt x="4543" y="2001"/>
                    <a:pt x="4536" y="2007"/>
                    <a:pt x="4530" y="2014"/>
                  </a:cubicBezTo>
                  <a:lnTo>
                    <a:pt x="4530" y="2014"/>
                  </a:lnTo>
                  <a:cubicBezTo>
                    <a:pt x="4537" y="2008"/>
                    <a:pt x="4543" y="2001"/>
                    <a:pt x="4549" y="1994"/>
                  </a:cubicBezTo>
                  <a:close/>
                  <a:moveTo>
                    <a:pt x="3735" y="1"/>
                  </a:moveTo>
                  <a:lnTo>
                    <a:pt x="3735" y="1"/>
                  </a:lnTo>
                  <a:cubicBezTo>
                    <a:pt x="3370" y="254"/>
                    <a:pt x="3033" y="591"/>
                    <a:pt x="2668" y="955"/>
                  </a:cubicBezTo>
                  <a:cubicBezTo>
                    <a:pt x="2443" y="1068"/>
                    <a:pt x="2331" y="1292"/>
                    <a:pt x="2107" y="1517"/>
                  </a:cubicBezTo>
                  <a:cubicBezTo>
                    <a:pt x="1629" y="1882"/>
                    <a:pt x="1152" y="2359"/>
                    <a:pt x="562" y="2808"/>
                  </a:cubicBezTo>
                  <a:cubicBezTo>
                    <a:pt x="450" y="2921"/>
                    <a:pt x="226" y="3173"/>
                    <a:pt x="1" y="3286"/>
                  </a:cubicBezTo>
                  <a:lnTo>
                    <a:pt x="4212" y="2472"/>
                  </a:lnTo>
                  <a:cubicBezTo>
                    <a:pt x="4318" y="2366"/>
                    <a:pt x="4424" y="2134"/>
                    <a:pt x="4530" y="2014"/>
                  </a:cubicBezTo>
                  <a:lnTo>
                    <a:pt x="4530" y="2014"/>
                  </a:lnTo>
                  <a:cubicBezTo>
                    <a:pt x="4194" y="2367"/>
                    <a:pt x="3724" y="2584"/>
                    <a:pt x="3145" y="2584"/>
                  </a:cubicBezTo>
                  <a:cubicBezTo>
                    <a:pt x="3510" y="2107"/>
                    <a:pt x="3847" y="1770"/>
                    <a:pt x="4212" y="1292"/>
                  </a:cubicBezTo>
                  <a:cubicBezTo>
                    <a:pt x="4212" y="1180"/>
                    <a:pt x="4324" y="1068"/>
                    <a:pt x="4324" y="955"/>
                  </a:cubicBezTo>
                  <a:lnTo>
                    <a:pt x="4324" y="955"/>
                  </a:lnTo>
                  <a:cubicBezTo>
                    <a:pt x="4072" y="1068"/>
                    <a:pt x="3847" y="1180"/>
                    <a:pt x="3510" y="1292"/>
                  </a:cubicBezTo>
                  <a:cubicBezTo>
                    <a:pt x="3623" y="1180"/>
                    <a:pt x="3735" y="955"/>
                    <a:pt x="3735" y="815"/>
                  </a:cubicBezTo>
                  <a:lnTo>
                    <a:pt x="3735" y="703"/>
                  </a:lnTo>
                  <a:lnTo>
                    <a:pt x="3370" y="703"/>
                  </a:lnTo>
                  <a:cubicBezTo>
                    <a:pt x="3510" y="478"/>
                    <a:pt x="3623" y="254"/>
                    <a:pt x="37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6619825" y="1149125"/>
              <a:ext cx="421150" cy="347450"/>
            </a:xfrm>
            <a:custGeom>
              <a:rect b="b" l="l" r="r" t="t"/>
              <a:pathLst>
                <a:path extrusionOk="0" h="13898" w="16846">
                  <a:moveTo>
                    <a:pt x="15330" y="0"/>
                  </a:moveTo>
                  <a:lnTo>
                    <a:pt x="15330" y="0"/>
                  </a:lnTo>
                  <a:cubicBezTo>
                    <a:pt x="14740" y="225"/>
                    <a:pt x="14291" y="449"/>
                    <a:pt x="13701" y="702"/>
                  </a:cubicBezTo>
                  <a:cubicBezTo>
                    <a:pt x="13589" y="814"/>
                    <a:pt x="13336" y="927"/>
                    <a:pt x="13112" y="927"/>
                  </a:cubicBezTo>
                  <a:cubicBezTo>
                    <a:pt x="13112" y="927"/>
                    <a:pt x="13000" y="927"/>
                    <a:pt x="13000" y="814"/>
                  </a:cubicBezTo>
                  <a:cubicBezTo>
                    <a:pt x="13112" y="562"/>
                    <a:pt x="13336" y="337"/>
                    <a:pt x="13589" y="113"/>
                  </a:cubicBezTo>
                  <a:lnTo>
                    <a:pt x="13589" y="113"/>
                  </a:lnTo>
                  <a:lnTo>
                    <a:pt x="9378" y="927"/>
                  </a:lnTo>
                  <a:lnTo>
                    <a:pt x="5504" y="1741"/>
                  </a:lnTo>
                  <a:cubicBezTo>
                    <a:pt x="5279" y="1853"/>
                    <a:pt x="5167" y="2106"/>
                    <a:pt x="4914" y="2218"/>
                  </a:cubicBezTo>
                  <a:cubicBezTo>
                    <a:pt x="3286" y="3622"/>
                    <a:pt x="1657" y="5138"/>
                    <a:pt x="1" y="6542"/>
                  </a:cubicBezTo>
                  <a:lnTo>
                    <a:pt x="366" y="8760"/>
                  </a:lnTo>
                  <a:lnTo>
                    <a:pt x="1405" y="13897"/>
                  </a:lnTo>
                  <a:cubicBezTo>
                    <a:pt x="1770" y="13673"/>
                    <a:pt x="2107" y="13336"/>
                    <a:pt x="2472" y="12971"/>
                  </a:cubicBezTo>
                  <a:lnTo>
                    <a:pt x="4577" y="11230"/>
                  </a:lnTo>
                  <a:lnTo>
                    <a:pt x="3398" y="5475"/>
                  </a:lnTo>
                  <a:lnTo>
                    <a:pt x="13589" y="3510"/>
                  </a:lnTo>
                  <a:cubicBezTo>
                    <a:pt x="13701" y="3369"/>
                    <a:pt x="13814" y="3257"/>
                    <a:pt x="13926" y="3145"/>
                  </a:cubicBezTo>
                  <a:cubicBezTo>
                    <a:pt x="14403" y="2667"/>
                    <a:pt x="14740" y="2106"/>
                    <a:pt x="15330" y="1629"/>
                  </a:cubicBezTo>
                  <a:cubicBezTo>
                    <a:pt x="15695" y="1404"/>
                    <a:pt x="16397" y="562"/>
                    <a:pt x="16846" y="562"/>
                  </a:cubicBezTo>
                  <a:cubicBezTo>
                    <a:pt x="16144" y="562"/>
                    <a:pt x="15695" y="814"/>
                    <a:pt x="14993" y="1039"/>
                  </a:cubicBezTo>
                  <a:cubicBezTo>
                    <a:pt x="15105" y="927"/>
                    <a:pt x="15217" y="562"/>
                    <a:pt x="15330" y="562"/>
                  </a:cubicBezTo>
                  <a:lnTo>
                    <a:pt x="14993" y="562"/>
                  </a:lnTo>
                  <a:cubicBezTo>
                    <a:pt x="14853" y="337"/>
                    <a:pt x="15330" y="225"/>
                    <a:pt x="15330" y="0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704775" y="1236850"/>
              <a:ext cx="254800" cy="193050"/>
            </a:xfrm>
            <a:custGeom>
              <a:rect b="b" l="l" r="r" t="t"/>
              <a:pathLst>
                <a:path extrusionOk="0" h="7722" w="10192">
                  <a:moveTo>
                    <a:pt x="10191" y="1"/>
                  </a:moveTo>
                  <a:lnTo>
                    <a:pt x="0" y="1966"/>
                  </a:lnTo>
                  <a:lnTo>
                    <a:pt x="1179" y="7721"/>
                  </a:lnTo>
                  <a:cubicBezTo>
                    <a:pt x="1628" y="7244"/>
                    <a:pt x="2218" y="6767"/>
                    <a:pt x="2808" y="6317"/>
                  </a:cubicBezTo>
                  <a:cubicBezTo>
                    <a:pt x="4436" y="4914"/>
                    <a:pt x="6205" y="3370"/>
                    <a:pt x="7833" y="1966"/>
                  </a:cubicBezTo>
                  <a:cubicBezTo>
                    <a:pt x="8647" y="1264"/>
                    <a:pt x="9349" y="702"/>
                    <a:pt x="10191" y="1"/>
                  </a:cubicBezTo>
                  <a:close/>
                </a:path>
              </a:pathLst>
            </a:custGeom>
            <a:solidFill>
              <a:srgbClr val="ACBEDC"/>
            </a:solidFill>
            <a:ln cap="flat" cmpd="sng" w="9525">
              <a:solidFill>
                <a:srgbClr val="ACBE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7854425" y="815725"/>
              <a:ext cx="602225" cy="309550"/>
            </a:xfrm>
            <a:custGeom>
              <a:rect b="b" l="l" r="r" t="t"/>
              <a:pathLst>
                <a:path extrusionOk="0" h="12382" w="24089">
                  <a:moveTo>
                    <a:pt x="2555" y="1"/>
                  </a:moveTo>
                  <a:cubicBezTo>
                    <a:pt x="2920" y="562"/>
                    <a:pt x="3847" y="562"/>
                    <a:pt x="3959" y="1152"/>
                  </a:cubicBezTo>
                  <a:cubicBezTo>
                    <a:pt x="3622" y="1264"/>
                    <a:pt x="3145" y="1404"/>
                    <a:pt x="2808" y="1404"/>
                  </a:cubicBezTo>
                  <a:cubicBezTo>
                    <a:pt x="3032" y="1517"/>
                    <a:pt x="3145" y="1629"/>
                    <a:pt x="3145" y="1854"/>
                  </a:cubicBezTo>
                  <a:cubicBezTo>
                    <a:pt x="2668" y="1966"/>
                    <a:pt x="2218" y="1966"/>
                    <a:pt x="1741" y="1966"/>
                  </a:cubicBezTo>
                  <a:cubicBezTo>
                    <a:pt x="2218" y="2331"/>
                    <a:pt x="2555" y="2668"/>
                    <a:pt x="2808" y="3033"/>
                  </a:cubicBezTo>
                  <a:lnTo>
                    <a:pt x="225" y="3033"/>
                  </a:lnTo>
                  <a:cubicBezTo>
                    <a:pt x="815" y="3370"/>
                    <a:pt x="1404" y="3847"/>
                    <a:pt x="1853" y="4324"/>
                  </a:cubicBezTo>
                  <a:cubicBezTo>
                    <a:pt x="1629" y="4324"/>
                    <a:pt x="1404" y="4437"/>
                    <a:pt x="1151" y="4549"/>
                  </a:cubicBezTo>
                  <a:cubicBezTo>
                    <a:pt x="1404" y="4661"/>
                    <a:pt x="1629" y="4914"/>
                    <a:pt x="1629" y="5138"/>
                  </a:cubicBezTo>
                  <a:cubicBezTo>
                    <a:pt x="1151" y="5251"/>
                    <a:pt x="562" y="5251"/>
                    <a:pt x="0" y="5475"/>
                  </a:cubicBezTo>
                  <a:cubicBezTo>
                    <a:pt x="562" y="5728"/>
                    <a:pt x="1151" y="5953"/>
                    <a:pt x="1629" y="6318"/>
                  </a:cubicBezTo>
                  <a:lnTo>
                    <a:pt x="2668" y="6065"/>
                  </a:lnTo>
                  <a:cubicBezTo>
                    <a:pt x="2668" y="6065"/>
                    <a:pt x="2555" y="6065"/>
                    <a:pt x="2555" y="5953"/>
                  </a:cubicBezTo>
                  <a:cubicBezTo>
                    <a:pt x="2808" y="5840"/>
                    <a:pt x="3032" y="5728"/>
                    <a:pt x="3257" y="5728"/>
                  </a:cubicBezTo>
                  <a:cubicBezTo>
                    <a:pt x="2808" y="5251"/>
                    <a:pt x="2218" y="4773"/>
                    <a:pt x="1629" y="4437"/>
                  </a:cubicBezTo>
                  <a:lnTo>
                    <a:pt x="4212" y="4437"/>
                  </a:lnTo>
                  <a:cubicBezTo>
                    <a:pt x="3959" y="4072"/>
                    <a:pt x="3622" y="3735"/>
                    <a:pt x="3145" y="3370"/>
                  </a:cubicBezTo>
                  <a:cubicBezTo>
                    <a:pt x="3622" y="3370"/>
                    <a:pt x="4071" y="3370"/>
                    <a:pt x="4549" y="3257"/>
                  </a:cubicBezTo>
                  <a:cubicBezTo>
                    <a:pt x="4549" y="3033"/>
                    <a:pt x="4436" y="2920"/>
                    <a:pt x="4212" y="2808"/>
                  </a:cubicBezTo>
                  <a:cubicBezTo>
                    <a:pt x="4549" y="2808"/>
                    <a:pt x="5026" y="2668"/>
                    <a:pt x="5363" y="2556"/>
                  </a:cubicBezTo>
                  <a:cubicBezTo>
                    <a:pt x="5250" y="1966"/>
                    <a:pt x="4324" y="1966"/>
                    <a:pt x="3959" y="1404"/>
                  </a:cubicBezTo>
                  <a:lnTo>
                    <a:pt x="4071" y="1404"/>
                  </a:lnTo>
                  <a:cubicBezTo>
                    <a:pt x="6065" y="1404"/>
                    <a:pt x="8170" y="2556"/>
                    <a:pt x="10051" y="3257"/>
                  </a:cubicBezTo>
                  <a:cubicBezTo>
                    <a:pt x="10865" y="3622"/>
                    <a:pt x="11679" y="3847"/>
                    <a:pt x="12494" y="4212"/>
                  </a:cubicBezTo>
                  <a:lnTo>
                    <a:pt x="14038" y="3847"/>
                  </a:lnTo>
                  <a:cubicBezTo>
                    <a:pt x="12269" y="3145"/>
                    <a:pt x="10388" y="2556"/>
                    <a:pt x="8647" y="1854"/>
                  </a:cubicBezTo>
                  <a:cubicBezTo>
                    <a:pt x="6766" y="1152"/>
                    <a:pt x="4661" y="1"/>
                    <a:pt x="2668" y="1"/>
                  </a:cubicBezTo>
                  <a:close/>
                  <a:moveTo>
                    <a:pt x="22807" y="7926"/>
                  </a:moveTo>
                  <a:cubicBezTo>
                    <a:pt x="22819" y="7946"/>
                    <a:pt x="22846" y="7946"/>
                    <a:pt x="22909" y="7946"/>
                  </a:cubicBezTo>
                  <a:cubicBezTo>
                    <a:pt x="22875" y="7939"/>
                    <a:pt x="22840" y="7933"/>
                    <a:pt x="22807" y="7926"/>
                  </a:cubicBezTo>
                  <a:close/>
                  <a:moveTo>
                    <a:pt x="15554" y="4437"/>
                  </a:moveTo>
                  <a:lnTo>
                    <a:pt x="15666" y="5251"/>
                  </a:lnTo>
                  <a:lnTo>
                    <a:pt x="16845" y="5026"/>
                  </a:lnTo>
                  <a:lnTo>
                    <a:pt x="16958" y="5840"/>
                  </a:lnTo>
                  <a:cubicBezTo>
                    <a:pt x="18474" y="6430"/>
                    <a:pt x="19990" y="6879"/>
                    <a:pt x="21393" y="7469"/>
                  </a:cubicBezTo>
                  <a:cubicBezTo>
                    <a:pt x="21842" y="7706"/>
                    <a:pt x="22267" y="7820"/>
                    <a:pt x="22807" y="7926"/>
                  </a:cubicBezTo>
                  <a:lnTo>
                    <a:pt x="22807" y="7926"/>
                  </a:lnTo>
                  <a:cubicBezTo>
                    <a:pt x="22797" y="7910"/>
                    <a:pt x="22797" y="7883"/>
                    <a:pt x="22797" y="7834"/>
                  </a:cubicBezTo>
                  <a:lnTo>
                    <a:pt x="22797" y="7834"/>
                  </a:lnTo>
                  <a:cubicBezTo>
                    <a:pt x="22797" y="7946"/>
                    <a:pt x="22909" y="7946"/>
                    <a:pt x="23022" y="7946"/>
                  </a:cubicBezTo>
                  <a:cubicBezTo>
                    <a:pt x="23387" y="7946"/>
                    <a:pt x="23864" y="7834"/>
                    <a:pt x="24089" y="7581"/>
                  </a:cubicBezTo>
                  <a:cubicBezTo>
                    <a:pt x="23724" y="7244"/>
                    <a:pt x="23274" y="7132"/>
                    <a:pt x="22685" y="7019"/>
                  </a:cubicBezTo>
                  <a:cubicBezTo>
                    <a:pt x="22460" y="6879"/>
                    <a:pt x="22208" y="6767"/>
                    <a:pt x="21871" y="6767"/>
                  </a:cubicBezTo>
                  <a:cubicBezTo>
                    <a:pt x="21281" y="6542"/>
                    <a:pt x="20691" y="6318"/>
                    <a:pt x="19990" y="6065"/>
                  </a:cubicBezTo>
                  <a:cubicBezTo>
                    <a:pt x="18586" y="5475"/>
                    <a:pt x="17070" y="5026"/>
                    <a:pt x="15554" y="4437"/>
                  </a:cubicBezTo>
                  <a:close/>
                  <a:moveTo>
                    <a:pt x="21983" y="12157"/>
                  </a:moveTo>
                  <a:lnTo>
                    <a:pt x="21983" y="12269"/>
                  </a:lnTo>
                  <a:lnTo>
                    <a:pt x="22095" y="12382"/>
                  </a:lnTo>
                  <a:lnTo>
                    <a:pt x="22460" y="12382"/>
                  </a:lnTo>
                  <a:cubicBezTo>
                    <a:pt x="22460" y="12382"/>
                    <a:pt x="22320" y="12269"/>
                    <a:pt x="22208" y="12269"/>
                  </a:cubicBezTo>
                  <a:cubicBezTo>
                    <a:pt x="22095" y="12269"/>
                    <a:pt x="22095" y="12157"/>
                    <a:pt x="21983" y="12157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7895125" y="850825"/>
              <a:ext cx="564325" cy="315875"/>
            </a:xfrm>
            <a:custGeom>
              <a:rect b="b" l="l" r="r" t="t"/>
              <a:pathLst>
                <a:path extrusionOk="0" h="12635" w="22573">
                  <a:moveTo>
                    <a:pt x="2331" y="0"/>
                  </a:moveTo>
                  <a:cubicBezTo>
                    <a:pt x="2696" y="562"/>
                    <a:pt x="3622" y="562"/>
                    <a:pt x="3735" y="1152"/>
                  </a:cubicBezTo>
                  <a:cubicBezTo>
                    <a:pt x="3398" y="1264"/>
                    <a:pt x="2921" y="1404"/>
                    <a:pt x="2584" y="1404"/>
                  </a:cubicBezTo>
                  <a:cubicBezTo>
                    <a:pt x="2808" y="1516"/>
                    <a:pt x="2921" y="1629"/>
                    <a:pt x="2921" y="1853"/>
                  </a:cubicBezTo>
                  <a:cubicBezTo>
                    <a:pt x="2443" y="1966"/>
                    <a:pt x="1994" y="1966"/>
                    <a:pt x="1517" y="1966"/>
                  </a:cubicBezTo>
                  <a:cubicBezTo>
                    <a:pt x="1994" y="2331"/>
                    <a:pt x="2331" y="2668"/>
                    <a:pt x="2584" y="3033"/>
                  </a:cubicBezTo>
                  <a:lnTo>
                    <a:pt x="1" y="3033"/>
                  </a:lnTo>
                  <a:cubicBezTo>
                    <a:pt x="590" y="3369"/>
                    <a:pt x="1180" y="3847"/>
                    <a:pt x="1629" y="4324"/>
                  </a:cubicBezTo>
                  <a:cubicBezTo>
                    <a:pt x="1404" y="4324"/>
                    <a:pt x="1180" y="4436"/>
                    <a:pt x="927" y="4549"/>
                  </a:cubicBezTo>
                  <a:cubicBezTo>
                    <a:pt x="927" y="4661"/>
                    <a:pt x="1040" y="4661"/>
                    <a:pt x="1040" y="4661"/>
                  </a:cubicBezTo>
                  <a:lnTo>
                    <a:pt x="10866" y="2808"/>
                  </a:lnTo>
                  <a:cubicBezTo>
                    <a:pt x="10051" y="2443"/>
                    <a:pt x="9237" y="2218"/>
                    <a:pt x="8423" y="1853"/>
                  </a:cubicBezTo>
                  <a:cubicBezTo>
                    <a:pt x="6542" y="1152"/>
                    <a:pt x="4437" y="0"/>
                    <a:pt x="2443" y="0"/>
                  </a:cubicBezTo>
                  <a:close/>
                  <a:moveTo>
                    <a:pt x="15217" y="3622"/>
                  </a:moveTo>
                  <a:lnTo>
                    <a:pt x="14038" y="3847"/>
                  </a:lnTo>
                  <a:lnTo>
                    <a:pt x="15330" y="10641"/>
                  </a:lnTo>
                  <a:cubicBezTo>
                    <a:pt x="16031" y="10865"/>
                    <a:pt x="16733" y="11090"/>
                    <a:pt x="17323" y="11343"/>
                  </a:cubicBezTo>
                  <a:cubicBezTo>
                    <a:pt x="18025" y="11567"/>
                    <a:pt x="18727" y="11567"/>
                    <a:pt x="19428" y="11792"/>
                  </a:cubicBezTo>
                  <a:cubicBezTo>
                    <a:pt x="19742" y="11922"/>
                    <a:pt x="20687" y="12223"/>
                    <a:pt x="20998" y="12558"/>
                  </a:cubicBezTo>
                  <a:lnTo>
                    <a:pt x="20998" y="12558"/>
                  </a:lnTo>
                  <a:cubicBezTo>
                    <a:pt x="20644" y="12106"/>
                    <a:pt x="20217" y="11656"/>
                    <a:pt x="19765" y="11230"/>
                  </a:cubicBezTo>
                  <a:cubicBezTo>
                    <a:pt x="19878" y="11230"/>
                    <a:pt x="20243" y="11343"/>
                    <a:pt x="20355" y="11343"/>
                  </a:cubicBezTo>
                  <a:cubicBezTo>
                    <a:pt x="20243" y="11230"/>
                    <a:pt x="20243" y="11090"/>
                    <a:pt x="20130" y="10978"/>
                  </a:cubicBezTo>
                  <a:cubicBezTo>
                    <a:pt x="20130" y="10865"/>
                    <a:pt x="20243" y="10865"/>
                    <a:pt x="20243" y="10865"/>
                  </a:cubicBezTo>
                  <a:lnTo>
                    <a:pt x="20355" y="10865"/>
                  </a:lnTo>
                  <a:lnTo>
                    <a:pt x="20355" y="10753"/>
                  </a:lnTo>
                  <a:cubicBezTo>
                    <a:pt x="20467" y="10753"/>
                    <a:pt x="20467" y="10865"/>
                    <a:pt x="20580" y="10865"/>
                  </a:cubicBezTo>
                  <a:cubicBezTo>
                    <a:pt x="20243" y="10528"/>
                    <a:pt x="19765" y="10276"/>
                    <a:pt x="19428" y="9939"/>
                  </a:cubicBezTo>
                  <a:cubicBezTo>
                    <a:pt x="19176" y="9827"/>
                    <a:pt x="18951" y="9686"/>
                    <a:pt x="18951" y="9349"/>
                  </a:cubicBezTo>
                  <a:lnTo>
                    <a:pt x="18951" y="9349"/>
                  </a:lnTo>
                  <a:cubicBezTo>
                    <a:pt x="19428" y="9462"/>
                    <a:pt x="19990" y="9574"/>
                    <a:pt x="20467" y="9686"/>
                  </a:cubicBezTo>
                  <a:cubicBezTo>
                    <a:pt x="19990" y="9574"/>
                    <a:pt x="19541" y="9237"/>
                    <a:pt x="19288" y="8760"/>
                  </a:cubicBezTo>
                  <a:lnTo>
                    <a:pt x="19288" y="8760"/>
                  </a:lnTo>
                  <a:cubicBezTo>
                    <a:pt x="19990" y="8872"/>
                    <a:pt x="20832" y="8984"/>
                    <a:pt x="21534" y="9125"/>
                  </a:cubicBezTo>
                  <a:cubicBezTo>
                    <a:pt x="21534" y="8984"/>
                    <a:pt x="21394" y="8872"/>
                    <a:pt x="21281" y="8872"/>
                  </a:cubicBezTo>
                  <a:cubicBezTo>
                    <a:pt x="21169" y="8760"/>
                    <a:pt x="21057" y="8647"/>
                    <a:pt x="21057" y="8535"/>
                  </a:cubicBezTo>
                  <a:cubicBezTo>
                    <a:pt x="21057" y="8423"/>
                    <a:pt x="21057" y="8423"/>
                    <a:pt x="21169" y="8423"/>
                  </a:cubicBezTo>
                  <a:lnTo>
                    <a:pt x="21281" y="8423"/>
                  </a:lnTo>
                  <a:cubicBezTo>
                    <a:pt x="21169" y="8283"/>
                    <a:pt x="21057" y="8170"/>
                    <a:pt x="21057" y="7946"/>
                  </a:cubicBezTo>
                  <a:cubicBezTo>
                    <a:pt x="21534" y="7946"/>
                    <a:pt x="22096" y="8058"/>
                    <a:pt x="22573" y="8058"/>
                  </a:cubicBezTo>
                  <a:cubicBezTo>
                    <a:pt x="22348" y="7946"/>
                    <a:pt x="22096" y="7833"/>
                    <a:pt x="21983" y="7721"/>
                  </a:cubicBezTo>
                  <a:cubicBezTo>
                    <a:pt x="21871" y="7581"/>
                    <a:pt x="21534" y="7019"/>
                    <a:pt x="21394" y="7019"/>
                  </a:cubicBezTo>
                  <a:lnTo>
                    <a:pt x="21871" y="7019"/>
                  </a:lnTo>
                  <a:cubicBezTo>
                    <a:pt x="21646" y="6879"/>
                    <a:pt x="21394" y="6766"/>
                    <a:pt x="21281" y="6542"/>
                  </a:cubicBezTo>
                  <a:cubicBezTo>
                    <a:pt x="20692" y="6430"/>
                    <a:pt x="20243" y="6317"/>
                    <a:pt x="19765" y="6065"/>
                  </a:cubicBezTo>
                  <a:cubicBezTo>
                    <a:pt x="18362" y="5475"/>
                    <a:pt x="16846" y="5026"/>
                    <a:pt x="15330" y="4436"/>
                  </a:cubicBezTo>
                  <a:lnTo>
                    <a:pt x="15217" y="3622"/>
                  </a:lnTo>
                  <a:close/>
                  <a:moveTo>
                    <a:pt x="20998" y="12558"/>
                  </a:moveTo>
                  <a:lnTo>
                    <a:pt x="20998" y="12558"/>
                  </a:lnTo>
                  <a:cubicBezTo>
                    <a:pt x="21018" y="12584"/>
                    <a:pt x="21037" y="12609"/>
                    <a:pt x="21057" y="12634"/>
                  </a:cubicBezTo>
                  <a:cubicBezTo>
                    <a:pt x="21041" y="12609"/>
                    <a:pt x="21021" y="12583"/>
                    <a:pt x="20998" y="12558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7895125" y="911875"/>
              <a:ext cx="383250" cy="204975"/>
            </a:xfrm>
            <a:custGeom>
              <a:rect b="b" l="l" r="r" t="t"/>
              <a:pathLst>
                <a:path extrusionOk="0" h="8199" w="15330">
                  <a:moveTo>
                    <a:pt x="12410" y="1"/>
                  </a:moveTo>
                  <a:lnTo>
                    <a:pt x="10866" y="366"/>
                  </a:lnTo>
                  <a:lnTo>
                    <a:pt x="1040" y="2219"/>
                  </a:lnTo>
                  <a:lnTo>
                    <a:pt x="1" y="2472"/>
                  </a:lnTo>
                  <a:cubicBezTo>
                    <a:pt x="1040" y="2808"/>
                    <a:pt x="2219" y="3286"/>
                    <a:pt x="3285" y="3623"/>
                  </a:cubicBezTo>
                  <a:cubicBezTo>
                    <a:pt x="4100" y="3988"/>
                    <a:pt x="5026" y="4324"/>
                    <a:pt x="5953" y="4689"/>
                  </a:cubicBezTo>
                  <a:lnTo>
                    <a:pt x="10866" y="3623"/>
                  </a:lnTo>
                  <a:lnTo>
                    <a:pt x="11455" y="6683"/>
                  </a:lnTo>
                  <a:cubicBezTo>
                    <a:pt x="12269" y="7020"/>
                    <a:pt x="13224" y="7385"/>
                    <a:pt x="14150" y="7722"/>
                  </a:cubicBezTo>
                  <a:cubicBezTo>
                    <a:pt x="14515" y="7834"/>
                    <a:pt x="14965" y="7946"/>
                    <a:pt x="15330" y="8199"/>
                  </a:cubicBezTo>
                  <a:lnTo>
                    <a:pt x="14038" y="1405"/>
                  </a:lnTo>
                  <a:lnTo>
                    <a:pt x="13926" y="591"/>
                  </a:lnTo>
                  <a:lnTo>
                    <a:pt x="13813" y="591"/>
                  </a:lnTo>
                  <a:cubicBezTo>
                    <a:pt x="13336" y="366"/>
                    <a:pt x="12859" y="226"/>
                    <a:pt x="12410" y="1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8043925" y="1002425"/>
              <a:ext cx="137600" cy="76525"/>
            </a:xfrm>
            <a:custGeom>
              <a:rect b="b" l="l" r="r" t="t"/>
              <a:pathLst>
                <a:path extrusionOk="0" h="3061" w="5504">
                  <a:moveTo>
                    <a:pt x="4914" y="1"/>
                  </a:moveTo>
                  <a:lnTo>
                    <a:pt x="1" y="1067"/>
                  </a:lnTo>
                  <a:cubicBezTo>
                    <a:pt x="590" y="1292"/>
                    <a:pt x="1180" y="1404"/>
                    <a:pt x="1882" y="1657"/>
                  </a:cubicBezTo>
                  <a:cubicBezTo>
                    <a:pt x="3061" y="2106"/>
                    <a:pt x="4212" y="2583"/>
                    <a:pt x="5503" y="3061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rgbClr val="ACBEDC"/>
            </a:solidFill>
            <a:ln cap="flat" cmpd="sng" w="9525">
              <a:solidFill>
                <a:srgbClr val="ACBE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1" name="Google Shape;1501;p32"/>
            <p:cNvGrpSpPr/>
            <p:nvPr/>
          </p:nvGrpSpPr>
          <p:grpSpPr>
            <a:xfrm>
              <a:off x="7997316" y="1871640"/>
              <a:ext cx="520404" cy="1137353"/>
              <a:chOff x="7997600" y="1686750"/>
              <a:chExt cx="605050" cy="1322350"/>
            </a:xfrm>
          </p:grpSpPr>
          <p:sp>
            <p:nvSpPr>
              <p:cNvPr id="1502" name="Google Shape;1502;p32"/>
              <p:cNvSpPr/>
              <p:nvPr/>
            </p:nvSpPr>
            <p:spPr>
              <a:xfrm>
                <a:off x="8486100" y="1686750"/>
                <a:ext cx="20375" cy="195850"/>
              </a:xfrm>
              <a:custGeom>
                <a:rect b="b" l="l" r="r" t="t"/>
                <a:pathLst>
                  <a:path extrusionOk="0" h="7834" w="815">
                    <a:moveTo>
                      <a:pt x="562" y="0"/>
                    </a:moveTo>
                    <a:cubicBezTo>
                      <a:pt x="450" y="0"/>
                      <a:pt x="338" y="113"/>
                      <a:pt x="338" y="253"/>
                    </a:cubicBezTo>
                    <a:lnTo>
                      <a:pt x="1" y="7609"/>
                    </a:lnTo>
                    <a:cubicBezTo>
                      <a:pt x="1" y="7721"/>
                      <a:pt x="113" y="7833"/>
                      <a:pt x="225" y="7833"/>
                    </a:cubicBezTo>
                    <a:cubicBezTo>
                      <a:pt x="338" y="7833"/>
                      <a:pt x="338" y="7721"/>
                      <a:pt x="338" y="7721"/>
                    </a:cubicBezTo>
                    <a:lnTo>
                      <a:pt x="815" y="253"/>
                    </a:lnTo>
                    <a:cubicBezTo>
                      <a:pt x="815" y="113"/>
                      <a:pt x="703" y="0"/>
                      <a:pt x="56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8547175" y="1801150"/>
                <a:ext cx="47050" cy="93375"/>
              </a:xfrm>
              <a:custGeom>
                <a:rect b="b" l="l" r="r" t="t"/>
                <a:pathLst>
                  <a:path extrusionOk="0" h="3735" w="1882">
                    <a:moveTo>
                      <a:pt x="1628" y="1"/>
                    </a:moveTo>
                    <a:cubicBezTo>
                      <a:pt x="1516" y="1"/>
                      <a:pt x="1516" y="113"/>
                      <a:pt x="1404" y="113"/>
                    </a:cubicBezTo>
                    <a:lnTo>
                      <a:pt x="0" y="3510"/>
                    </a:lnTo>
                    <a:cubicBezTo>
                      <a:pt x="0" y="3510"/>
                      <a:pt x="0" y="3622"/>
                      <a:pt x="112" y="3735"/>
                    </a:cubicBezTo>
                    <a:lnTo>
                      <a:pt x="225" y="3735"/>
                    </a:lnTo>
                    <a:cubicBezTo>
                      <a:pt x="225" y="3735"/>
                      <a:pt x="365" y="3735"/>
                      <a:pt x="365" y="3622"/>
                    </a:cubicBezTo>
                    <a:lnTo>
                      <a:pt x="1881" y="338"/>
                    </a:lnTo>
                    <a:cubicBezTo>
                      <a:pt x="1881" y="225"/>
                      <a:pt x="1881" y="113"/>
                      <a:pt x="1769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8366075" y="2303700"/>
                <a:ext cx="26000" cy="24625"/>
              </a:xfrm>
              <a:custGeom>
                <a:rect b="b" l="l" r="r" t="t"/>
                <a:pathLst>
                  <a:path extrusionOk="0" h="985" w="1040">
                    <a:moveTo>
                      <a:pt x="450" y="0"/>
                    </a:moveTo>
                    <a:cubicBezTo>
                      <a:pt x="113" y="0"/>
                      <a:pt x="1" y="365"/>
                      <a:pt x="1" y="590"/>
                    </a:cubicBezTo>
                    <a:cubicBezTo>
                      <a:pt x="93" y="797"/>
                      <a:pt x="260" y="984"/>
                      <a:pt x="456" y="984"/>
                    </a:cubicBezTo>
                    <a:cubicBezTo>
                      <a:pt x="499" y="984"/>
                      <a:pt x="544" y="975"/>
                      <a:pt x="590" y="955"/>
                    </a:cubicBezTo>
                    <a:cubicBezTo>
                      <a:pt x="927" y="955"/>
                      <a:pt x="1040" y="702"/>
                      <a:pt x="1040" y="365"/>
                    </a:cubicBezTo>
                    <a:cubicBezTo>
                      <a:pt x="927" y="141"/>
                      <a:pt x="703" y="0"/>
                      <a:pt x="450" y="0"/>
                    </a:cubicBezTo>
                    <a:close/>
                  </a:path>
                </a:pathLst>
              </a:custGeom>
              <a:solidFill>
                <a:srgbClr val="F66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7997600" y="2175250"/>
                <a:ext cx="432375" cy="833750"/>
              </a:xfrm>
              <a:custGeom>
                <a:rect b="b" l="l" r="r" t="t"/>
                <a:pathLst>
                  <a:path extrusionOk="0" h="33350" w="17295">
                    <a:moveTo>
                      <a:pt x="11680" y="1"/>
                    </a:moveTo>
                    <a:cubicBezTo>
                      <a:pt x="11680" y="1"/>
                      <a:pt x="1" y="25043"/>
                      <a:pt x="4801" y="31697"/>
                    </a:cubicBezTo>
                    <a:cubicBezTo>
                      <a:pt x="5603" y="32819"/>
                      <a:pt x="6441" y="33350"/>
                      <a:pt x="7290" y="33350"/>
                    </a:cubicBezTo>
                    <a:cubicBezTo>
                      <a:pt x="11494" y="33350"/>
                      <a:pt x="15940" y="20317"/>
                      <a:pt x="17295" y="1629"/>
                    </a:cubicBezTo>
                    <a:lnTo>
                      <a:pt x="17295" y="1629"/>
                    </a:lnTo>
                    <a:cubicBezTo>
                      <a:pt x="17295" y="1629"/>
                      <a:pt x="17069" y="1655"/>
                      <a:pt x="16690" y="1655"/>
                    </a:cubicBezTo>
                    <a:cubicBezTo>
                      <a:pt x="15657" y="1655"/>
                      <a:pt x="13488" y="1460"/>
                      <a:pt x="11680" y="1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8085325" y="2669375"/>
                <a:ext cx="277975" cy="339725"/>
              </a:xfrm>
              <a:custGeom>
                <a:rect b="b" l="l" r="r" t="t"/>
                <a:pathLst>
                  <a:path extrusionOk="0" h="13589" w="11119">
                    <a:moveTo>
                      <a:pt x="11119" y="0"/>
                    </a:moveTo>
                    <a:lnTo>
                      <a:pt x="11119" y="0"/>
                    </a:lnTo>
                    <a:cubicBezTo>
                      <a:pt x="9350" y="3509"/>
                      <a:pt x="6767" y="6205"/>
                      <a:pt x="1994" y="6205"/>
                    </a:cubicBezTo>
                    <a:cubicBezTo>
                      <a:pt x="1292" y="6205"/>
                      <a:pt x="703" y="5615"/>
                      <a:pt x="226" y="4801"/>
                    </a:cubicBezTo>
                    <a:lnTo>
                      <a:pt x="226" y="4801"/>
                    </a:lnTo>
                    <a:cubicBezTo>
                      <a:pt x="1" y="7131"/>
                      <a:pt x="113" y="9124"/>
                      <a:pt x="703" y="10640"/>
                    </a:cubicBezTo>
                    <a:cubicBezTo>
                      <a:pt x="815" y="11118"/>
                      <a:pt x="1040" y="11595"/>
                      <a:pt x="1292" y="11932"/>
                    </a:cubicBezTo>
                    <a:cubicBezTo>
                      <a:pt x="2107" y="13111"/>
                      <a:pt x="2921" y="13588"/>
                      <a:pt x="3735" y="13588"/>
                    </a:cubicBezTo>
                    <a:cubicBezTo>
                      <a:pt x="6430" y="13588"/>
                      <a:pt x="9125" y="8423"/>
                      <a:pt x="11119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8236950" y="1862225"/>
                <a:ext cx="365700" cy="338575"/>
              </a:xfrm>
              <a:custGeom>
                <a:rect b="b" l="l" r="r" t="t"/>
                <a:pathLst>
                  <a:path extrusionOk="0" h="13543" w="14628">
                    <a:moveTo>
                      <a:pt x="8086" y="0"/>
                    </a:moveTo>
                    <a:cubicBezTo>
                      <a:pt x="7721" y="4099"/>
                      <a:pt x="4099" y="2920"/>
                      <a:pt x="1993" y="5980"/>
                    </a:cubicBezTo>
                    <a:cubicBezTo>
                      <a:pt x="0" y="8900"/>
                      <a:pt x="2808" y="11820"/>
                      <a:pt x="2808" y="11820"/>
                    </a:cubicBezTo>
                    <a:cubicBezTo>
                      <a:pt x="2677" y="12227"/>
                      <a:pt x="4117" y="13542"/>
                      <a:pt x="6106" y="13542"/>
                    </a:cubicBezTo>
                    <a:cubicBezTo>
                      <a:pt x="7543" y="13542"/>
                      <a:pt x="9268" y="12855"/>
                      <a:pt x="10893" y="10641"/>
                    </a:cubicBezTo>
                    <a:cubicBezTo>
                      <a:pt x="14627" y="5391"/>
                      <a:pt x="8086" y="0"/>
                      <a:pt x="8086" y="0"/>
                    </a:cubicBezTo>
                    <a:close/>
                  </a:path>
                </a:pathLst>
              </a:custGeom>
              <a:solidFill>
                <a:srgbClr val="4D83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8509275" y="2128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A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8509275" y="2128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8479775" y="2134550"/>
                <a:ext cx="23900" cy="25975"/>
              </a:xfrm>
              <a:custGeom>
                <a:rect b="b" l="l" r="r" t="t"/>
                <a:pathLst>
                  <a:path extrusionOk="0" h="1039" w="956">
                    <a:moveTo>
                      <a:pt x="956" y="0"/>
                    </a:moveTo>
                    <a:cubicBezTo>
                      <a:pt x="703" y="337"/>
                      <a:pt x="366" y="702"/>
                      <a:pt x="1" y="1039"/>
                    </a:cubicBezTo>
                    <a:lnTo>
                      <a:pt x="1" y="1039"/>
                    </a:lnTo>
                    <a:cubicBezTo>
                      <a:pt x="366" y="702"/>
                      <a:pt x="703" y="337"/>
                      <a:pt x="956" y="0"/>
                    </a:cubicBezTo>
                    <a:close/>
                  </a:path>
                </a:pathLst>
              </a:custGeom>
              <a:solidFill>
                <a:srgbClr val="EF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8462250" y="2160500"/>
                <a:ext cx="17550" cy="14775"/>
              </a:xfrm>
              <a:custGeom>
                <a:rect b="b" l="l" r="r" t="t"/>
                <a:pathLst>
                  <a:path extrusionOk="0" h="591" w="702">
                    <a:moveTo>
                      <a:pt x="702" y="1"/>
                    </a:moveTo>
                    <a:cubicBezTo>
                      <a:pt x="477" y="254"/>
                      <a:pt x="253" y="478"/>
                      <a:pt x="0" y="591"/>
                    </a:cubicBezTo>
                    <a:lnTo>
                      <a:pt x="0" y="591"/>
                    </a:lnTo>
                    <a:cubicBezTo>
                      <a:pt x="253" y="478"/>
                      <a:pt x="477" y="254"/>
                      <a:pt x="702" y="1"/>
                    </a:cubicBezTo>
                    <a:close/>
                  </a:path>
                </a:pathLst>
              </a:custGeom>
              <a:solidFill>
                <a:srgbClr val="FAA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8269225" y="2026450"/>
                <a:ext cx="272350" cy="151625"/>
              </a:xfrm>
              <a:custGeom>
                <a:rect b="b" l="l" r="r" t="t"/>
                <a:pathLst>
                  <a:path extrusionOk="0" h="6065" w="10894">
                    <a:moveTo>
                      <a:pt x="10781" y="1"/>
                    </a:moveTo>
                    <a:cubicBezTo>
                      <a:pt x="10192" y="1152"/>
                      <a:pt x="9378" y="1966"/>
                      <a:pt x="8311" y="2555"/>
                    </a:cubicBezTo>
                    <a:cubicBezTo>
                      <a:pt x="7019" y="3145"/>
                      <a:pt x="5728" y="3510"/>
                      <a:pt x="4464" y="3510"/>
                    </a:cubicBezTo>
                    <a:cubicBezTo>
                      <a:pt x="2808" y="3510"/>
                      <a:pt x="1292" y="2920"/>
                      <a:pt x="1" y="1629"/>
                    </a:cubicBezTo>
                    <a:lnTo>
                      <a:pt x="1" y="1629"/>
                    </a:lnTo>
                    <a:cubicBezTo>
                      <a:pt x="1" y="2555"/>
                      <a:pt x="366" y="3370"/>
                      <a:pt x="702" y="4072"/>
                    </a:cubicBezTo>
                    <a:cubicBezTo>
                      <a:pt x="955" y="4212"/>
                      <a:pt x="1067" y="4436"/>
                      <a:pt x="1292" y="4549"/>
                    </a:cubicBezTo>
                    <a:cubicBezTo>
                      <a:pt x="1769" y="5026"/>
                      <a:pt x="2583" y="5251"/>
                      <a:pt x="3285" y="5475"/>
                    </a:cubicBezTo>
                    <a:cubicBezTo>
                      <a:pt x="4099" y="5728"/>
                      <a:pt x="5026" y="5953"/>
                      <a:pt x="5868" y="6065"/>
                    </a:cubicBezTo>
                    <a:lnTo>
                      <a:pt x="7272" y="6065"/>
                    </a:lnTo>
                    <a:cubicBezTo>
                      <a:pt x="7384" y="6065"/>
                      <a:pt x="7497" y="5953"/>
                      <a:pt x="7609" y="5953"/>
                    </a:cubicBezTo>
                    <a:lnTo>
                      <a:pt x="7721" y="5953"/>
                    </a:lnTo>
                    <a:cubicBezTo>
                      <a:pt x="7974" y="5840"/>
                      <a:pt x="8198" y="5616"/>
                      <a:pt x="8423" y="5363"/>
                    </a:cubicBezTo>
                    <a:cubicBezTo>
                      <a:pt x="8788" y="5026"/>
                      <a:pt x="9125" y="4661"/>
                      <a:pt x="9378" y="4324"/>
                    </a:cubicBezTo>
                    <a:cubicBezTo>
                      <a:pt x="9490" y="4212"/>
                      <a:pt x="9490" y="4212"/>
                      <a:pt x="9490" y="4072"/>
                    </a:cubicBezTo>
                    <a:lnTo>
                      <a:pt x="9602" y="4072"/>
                    </a:lnTo>
                    <a:cubicBezTo>
                      <a:pt x="10529" y="2668"/>
                      <a:pt x="10894" y="1264"/>
                      <a:pt x="10781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8266425" y="2126800"/>
                <a:ext cx="204975" cy="94350"/>
              </a:xfrm>
              <a:custGeom>
                <a:rect b="b" l="l" r="r" t="t"/>
                <a:pathLst>
                  <a:path extrusionOk="0" h="3774" w="8199">
                    <a:moveTo>
                      <a:pt x="596" y="0"/>
                    </a:moveTo>
                    <a:cubicBezTo>
                      <a:pt x="284" y="0"/>
                      <a:pt x="113" y="389"/>
                      <a:pt x="113" y="759"/>
                    </a:cubicBezTo>
                    <a:cubicBezTo>
                      <a:pt x="0" y="1237"/>
                      <a:pt x="365" y="1826"/>
                      <a:pt x="702" y="2163"/>
                    </a:cubicBezTo>
                    <a:cubicBezTo>
                      <a:pt x="1516" y="3005"/>
                      <a:pt x="2920" y="3567"/>
                      <a:pt x="3734" y="3707"/>
                    </a:cubicBezTo>
                    <a:cubicBezTo>
                      <a:pt x="4148" y="3740"/>
                      <a:pt x="4604" y="3773"/>
                      <a:pt x="5064" y="3773"/>
                    </a:cubicBezTo>
                    <a:cubicBezTo>
                      <a:pt x="6164" y="3773"/>
                      <a:pt x="7292" y="3584"/>
                      <a:pt x="7945" y="2753"/>
                    </a:cubicBezTo>
                    <a:cubicBezTo>
                      <a:pt x="8086" y="2528"/>
                      <a:pt x="8198" y="2303"/>
                      <a:pt x="8086" y="2163"/>
                    </a:cubicBezTo>
                    <a:cubicBezTo>
                      <a:pt x="8004" y="2032"/>
                      <a:pt x="7854" y="1977"/>
                      <a:pt x="7699" y="1977"/>
                    </a:cubicBezTo>
                    <a:cubicBezTo>
                      <a:pt x="7589" y="1977"/>
                      <a:pt x="7477" y="2004"/>
                      <a:pt x="7384" y="2051"/>
                    </a:cubicBezTo>
                    <a:lnTo>
                      <a:pt x="5980" y="2051"/>
                    </a:lnTo>
                    <a:cubicBezTo>
                      <a:pt x="5138" y="1939"/>
                      <a:pt x="4211" y="1714"/>
                      <a:pt x="3397" y="1461"/>
                    </a:cubicBezTo>
                    <a:cubicBezTo>
                      <a:pt x="2695" y="1237"/>
                      <a:pt x="1881" y="1012"/>
                      <a:pt x="1404" y="535"/>
                    </a:cubicBezTo>
                    <a:cubicBezTo>
                      <a:pt x="1179" y="310"/>
                      <a:pt x="1067" y="58"/>
                      <a:pt x="814" y="58"/>
                    </a:cubicBezTo>
                    <a:cubicBezTo>
                      <a:pt x="735" y="18"/>
                      <a:pt x="662" y="0"/>
                      <a:pt x="596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2"/>
              <p:cNvSpPr/>
              <p:nvPr/>
            </p:nvSpPr>
            <p:spPr>
              <a:xfrm>
                <a:off x="8283975" y="2180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63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8429950" y="2192800"/>
                <a:ext cx="35125" cy="23175"/>
              </a:xfrm>
              <a:custGeom>
                <a:rect b="b" l="l" r="r" t="t"/>
                <a:pathLst>
                  <a:path extrusionOk="0" h="927" w="1405">
                    <a:moveTo>
                      <a:pt x="1404" y="113"/>
                    </a:moveTo>
                    <a:cubicBezTo>
                      <a:pt x="955" y="590"/>
                      <a:pt x="478" y="815"/>
                      <a:pt x="1" y="927"/>
                    </a:cubicBezTo>
                    <a:lnTo>
                      <a:pt x="1" y="927"/>
                    </a:lnTo>
                    <a:cubicBezTo>
                      <a:pt x="478" y="815"/>
                      <a:pt x="955" y="590"/>
                      <a:pt x="1404" y="113"/>
                    </a:cubicBez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0"/>
                    </a:moveTo>
                    <a:lnTo>
                      <a:pt x="1404" y="0"/>
                    </a:lnTo>
                    <a:lnTo>
                      <a:pt x="1404" y="0"/>
                    </a:lnTo>
                    <a:close/>
                    <a:moveTo>
                      <a:pt x="1404" y="0"/>
                    </a:move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FEED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8359775" y="2215950"/>
                <a:ext cx="70200" cy="6350"/>
              </a:xfrm>
              <a:custGeom>
                <a:rect b="b" l="l" r="r" t="t"/>
                <a:pathLst>
                  <a:path extrusionOk="0" h="254" w="2808">
                    <a:moveTo>
                      <a:pt x="1404" y="254"/>
                    </a:moveTo>
                    <a:lnTo>
                      <a:pt x="1404" y="254"/>
                    </a:lnTo>
                    <a:lnTo>
                      <a:pt x="1404" y="254"/>
                    </a:lnTo>
                    <a:lnTo>
                      <a:pt x="1404" y="254"/>
                    </a:lnTo>
                    <a:close/>
                    <a:moveTo>
                      <a:pt x="141" y="141"/>
                    </a:moveTo>
                    <a:lnTo>
                      <a:pt x="141" y="141"/>
                    </a:lnTo>
                    <a:lnTo>
                      <a:pt x="141" y="141"/>
                    </a:lnTo>
                    <a:close/>
                    <a:moveTo>
                      <a:pt x="0" y="141"/>
                    </a:moveTo>
                    <a:lnTo>
                      <a:pt x="0" y="141"/>
                    </a:lnTo>
                    <a:lnTo>
                      <a:pt x="0" y="141"/>
                    </a:lnTo>
                    <a:close/>
                    <a:moveTo>
                      <a:pt x="2808" y="1"/>
                    </a:moveTo>
                    <a:cubicBezTo>
                      <a:pt x="2358" y="141"/>
                      <a:pt x="1881" y="254"/>
                      <a:pt x="1404" y="254"/>
                    </a:cubicBezTo>
                    <a:cubicBezTo>
                      <a:pt x="1881" y="254"/>
                      <a:pt x="2358" y="141"/>
                      <a:pt x="2808" y="1"/>
                    </a:cubicBezTo>
                    <a:close/>
                  </a:path>
                </a:pathLst>
              </a:custGeom>
              <a:solidFill>
                <a:srgbClr val="FEC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8269225" y="2154900"/>
                <a:ext cx="202175" cy="67400"/>
              </a:xfrm>
              <a:custGeom>
                <a:rect b="b" l="l" r="r" t="t"/>
                <a:pathLst>
                  <a:path extrusionOk="0" h="2696" w="8087">
                    <a:moveTo>
                      <a:pt x="1" y="0"/>
                    </a:moveTo>
                    <a:lnTo>
                      <a:pt x="1" y="0"/>
                    </a:lnTo>
                    <a:cubicBezTo>
                      <a:pt x="113" y="337"/>
                      <a:pt x="366" y="702"/>
                      <a:pt x="590" y="1039"/>
                    </a:cubicBezTo>
                    <a:cubicBezTo>
                      <a:pt x="1404" y="1881"/>
                      <a:pt x="2808" y="2443"/>
                      <a:pt x="3622" y="2583"/>
                    </a:cubicBezTo>
                    <a:lnTo>
                      <a:pt x="3763" y="2583"/>
                    </a:lnTo>
                    <a:cubicBezTo>
                      <a:pt x="4212" y="2583"/>
                      <a:pt x="4577" y="2696"/>
                      <a:pt x="5026" y="2696"/>
                    </a:cubicBezTo>
                    <a:cubicBezTo>
                      <a:pt x="5503" y="2696"/>
                      <a:pt x="5980" y="2583"/>
                      <a:pt x="6430" y="2443"/>
                    </a:cubicBezTo>
                    <a:cubicBezTo>
                      <a:pt x="6907" y="2331"/>
                      <a:pt x="7384" y="2106"/>
                      <a:pt x="7833" y="1629"/>
                    </a:cubicBezTo>
                    <a:lnTo>
                      <a:pt x="7833" y="1516"/>
                    </a:lnTo>
                    <a:cubicBezTo>
                      <a:pt x="7974" y="1404"/>
                      <a:pt x="8086" y="1292"/>
                      <a:pt x="7974" y="1179"/>
                    </a:cubicBezTo>
                    <a:lnTo>
                      <a:pt x="7974" y="1179"/>
                    </a:lnTo>
                    <a:cubicBezTo>
                      <a:pt x="7019" y="1881"/>
                      <a:pt x="6093" y="2443"/>
                      <a:pt x="4914" y="2443"/>
                    </a:cubicBezTo>
                    <a:cubicBezTo>
                      <a:pt x="4324" y="2443"/>
                      <a:pt x="3763" y="2331"/>
                      <a:pt x="3061" y="2106"/>
                    </a:cubicBezTo>
                    <a:cubicBezTo>
                      <a:pt x="1882" y="1516"/>
                      <a:pt x="955" y="815"/>
                      <a:pt x="1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8316250" y="2633275"/>
                <a:ext cx="47050" cy="41425"/>
              </a:xfrm>
              <a:custGeom>
                <a:rect b="b" l="l" r="r" t="t"/>
                <a:pathLst>
                  <a:path extrusionOk="0" h="1657" w="1882">
                    <a:moveTo>
                      <a:pt x="911" y="0"/>
                    </a:moveTo>
                    <a:cubicBezTo>
                      <a:pt x="606" y="0"/>
                      <a:pt x="285" y="152"/>
                      <a:pt x="113" y="518"/>
                    </a:cubicBezTo>
                    <a:cubicBezTo>
                      <a:pt x="1" y="995"/>
                      <a:pt x="225" y="1444"/>
                      <a:pt x="702" y="1556"/>
                    </a:cubicBezTo>
                    <a:cubicBezTo>
                      <a:pt x="794" y="1625"/>
                      <a:pt x="897" y="1657"/>
                      <a:pt x="1001" y="1657"/>
                    </a:cubicBezTo>
                    <a:cubicBezTo>
                      <a:pt x="1281" y="1657"/>
                      <a:pt x="1578" y="1434"/>
                      <a:pt x="1741" y="1107"/>
                    </a:cubicBezTo>
                    <a:cubicBezTo>
                      <a:pt x="1882" y="630"/>
                      <a:pt x="1629" y="153"/>
                      <a:pt x="1180" y="40"/>
                    </a:cubicBezTo>
                    <a:cubicBezTo>
                      <a:pt x="1095" y="14"/>
                      <a:pt x="1004" y="0"/>
                      <a:pt x="911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8307125" y="2601975"/>
                <a:ext cx="38625" cy="21100"/>
              </a:xfrm>
              <a:custGeom>
                <a:rect b="b" l="l" r="r" t="t"/>
                <a:pathLst>
                  <a:path extrusionOk="0" h="844" w="1545">
                    <a:moveTo>
                      <a:pt x="843" y="1"/>
                    </a:moveTo>
                    <a:cubicBezTo>
                      <a:pt x="478" y="1"/>
                      <a:pt x="141" y="254"/>
                      <a:pt x="141" y="254"/>
                    </a:cubicBezTo>
                    <a:cubicBezTo>
                      <a:pt x="1" y="254"/>
                      <a:pt x="1" y="366"/>
                      <a:pt x="141" y="478"/>
                    </a:cubicBezTo>
                    <a:cubicBezTo>
                      <a:pt x="141" y="534"/>
                      <a:pt x="169" y="562"/>
                      <a:pt x="211" y="562"/>
                    </a:cubicBezTo>
                    <a:cubicBezTo>
                      <a:pt x="253" y="562"/>
                      <a:pt x="309" y="534"/>
                      <a:pt x="366" y="478"/>
                    </a:cubicBezTo>
                    <a:cubicBezTo>
                      <a:pt x="366" y="478"/>
                      <a:pt x="465" y="428"/>
                      <a:pt x="565" y="428"/>
                    </a:cubicBezTo>
                    <a:cubicBezTo>
                      <a:pt x="615" y="428"/>
                      <a:pt x="665" y="441"/>
                      <a:pt x="702" y="478"/>
                    </a:cubicBezTo>
                    <a:cubicBezTo>
                      <a:pt x="955" y="478"/>
                      <a:pt x="1067" y="591"/>
                      <a:pt x="1180" y="703"/>
                    </a:cubicBezTo>
                    <a:cubicBezTo>
                      <a:pt x="1180" y="843"/>
                      <a:pt x="1292" y="843"/>
                      <a:pt x="1404" y="843"/>
                    </a:cubicBezTo>
                    <a:cubicBezTo>
                      <a:pt x="1545" y="703"/>
                      <a:pt x="1545" y="591"/>
                      <a:pt x="1545" y="478"/>
                    </a:cubicBezTo>
                    <a:cubicBezTo>
                      <a:pt x="1292" y="254"/>
                      <a:pt x="1067" y="141"/>
                      <a:pt x="84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8187800" y="2577650"/>
                <a:ext cx="37925" cy="21550"/>
              </a:xfrm>
              <a:custGeom>
                <a:rect b="b" l="l" r="r" t="t"/>
                <a:pathLst>
                  <a:path extrusionOk="0" h="862" w="1517">
                    <a:moveTo>
                      <a:pt x="721" y="1"/>
                    </a:moveTo>
                    <a:cubicBezTo>
                      <a:pt x="548" y="1"/>
                      <a:pt x="351" y="80"/>
                      <a:pt x="113" y="160"/>
                    </a:cubicBezTo>
                    <a:cubicBezTo>
                      <a:pt x="1" y="160"/>
                      <a:pt x="1" y="272"/>
                      <a:pt x="1" y="412"/>
                    </a:cubicBezTo>
                    <a:cubicBezTo>
                      <a:pt x="113" y="525"/>
                      <a:pt x="225" y="525"/>
                      <a:pt x="225" y="525"/>
                    </a:cubicBezTo>
                    <a:cubicBezTo>
                      <a:pt x="450" y="412"/>
                      <a:pt x="703" y="412"/>
                      <a:pt x="815" y="412"/>
                    </a:cubicBezTo>
                    <a:cubicBezTo>
                      <a:pt x="927" y="525"/>
                      <a:pt x="1040" y="637"/>
                      <a:pt x="1040" y="749"/>
                    </a:cubicBezTo>
                    <a:cubicBezTo>
                      <a:pt x="1040" y="749"/>
                      <a:pt x="1152" y="862"/>
                      <a:pt x="1264" y="862"/>
                    </a:cubicBezTo>
                    <a:lnTo>
                      <a:pt x="1264" y="749"/>
                    </a:lnTo>
                    <a:cubicBezTo>
                      <a:pt x="1405" y="749"/>
                      <a:pt x="1517" y="637"/>
                      <a:pt x="1405" y="525"/>
                    </a:cubicBezTo>
                    <a:cubicBezTo>
                      <a:pt x="1405" y="525"/>
                      <a:pt x="1264" y="160"/>
                      <a:pt x="927" y="48"/>
                    </a:cubicBezTo>
                    <a:cubicBezTo>
                      <a:pt x="862" y="15"/>
                      <a:pt x="793" y="1"/>
                      <a:pt x="721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8210975" y="2637075"/>
                <a:ext cx="90550" cy="68875"/>
              </a:xfrm>
              <a:custGeom>
                <a:rect b="b" l="l" r="r" t="t"/>
                <a:pathLst>
                  <a:path extrusionOk="0" h="2755" w="3622">
                    <a:moveTo>
                      <a:pt x="0" y="1"/>
                    </a:moveTo>
                    <a:lnTo>
                      <a:pt x="0" y="1"/>
                    </a:lnTo>
                    <a:cubicBezTo>
                      <a:pt x="82" y="2089"/>
                      <a:pt x="581" y="2754"/>
                      <a:pt x="1184" y="2754"/>
                    </a:cubicBezTo>
                    <a:cubicBezTo>
                      <a:pt x="2243" y="2754"/>
                      <a:pt x="3622" y="703"/>
                      <a:pt x="3622" y="703"/>
                    </a:cubicBezTo>
                    <a:lnTo>
                      <a:pt x="3622" y="703"/>
                    </a:lnTo>
                    <a:cubicBezTo>
                      <a:pt x="3341" y="843"/>
                      <a:pt x="3028" y="899"/>
                      <a:pt x="2706" y="899"/>
                    </a:cubicBezTo>
                    <a:cubicBezTo>
                      <a:pt x="1420" y="899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8213775" y="2675675"/>
                <a:ext cx="58275" cy="29950"/>
              </a:xfrm>
              <a:custGeom>
                <a:rect b="b" l="l" r="r" t="t"/>
                <a:pathLst>
                  <a:path extrusionOk="0" h="1198" w="2331">
                    <a:moveTo>
                      <a:pt x="1" y="1"/>
                    </a:moveTo>
                    <a:cubicBezTo>
                      <a:pt x="243" y="886"/>
                      <a:pt x="632" y="1198"/>
                      <a:pt x="1061" y="1198"/>
                    </a:cubicBezTo>
                    <a:cubicBezTo>
                      <a:pt x="1477" y="1198"/>
                      <a:pt x="1931" y="907"/>
                      <a:pt x="2331" y="562"/>
                    </a:cubicBezTo>
                    <a:cubicBezTo>
                      <a:pt x="1629" y="225"/>
                      <a:pt x="815" y="1"/>
                      <a:pt x="1" y="1"/>
                    </a:cubicBezTo>
                    <a:close/>
                  </a:path>
                </a:pathLst>
              </a:custGeom>
              <a:solidFill>
                <a:srgbClr val="FF63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8175875" y="2531800"/>
                <a:ext cx="55475" cy="21075"/>
              </a:xfrm>
              <a:custGeom>
                <a:rect b="b" l="l" r="r" t="t"/>
                <a:pathLst>
                  <a:path extrusionOk="0" h="843" w="2219">
                    <a:moveTo>
                      <a:pt x="927" y="0"/>
                    </a:moveTo>
                    <a:cubicBezTo>
                      <a:pt x="478" y="0"/>
                      <a:pt x="113" y="478"/>
                      <a:pt x="113" y="478"/>
                    </a:cubicBezTo>
                    <a:cubicBezTo>
                      <a:pt x="1" y="590"/>
                      <a:pt x="113" y="702"/>
                      <a:pt x="113" y="702"/>
                    </a:cubicBezTo>
                    <a:cubicBezTo>
                      <a:pt x="169" y="773"/>
                      <a:pt x="225" y="808"/>
                      <a:pt x="285" y="808"/>
                    </a:cubicBezTo>
                    <a:cubicBezTo>
                      <a:pt x="345" y="808"/>
                      <a:pt x="408" y="773"/>
                      <a:pt x="478" y="702"/>
                    </a:cubicBezTo>
                    <a:cubicBezTo>
                      <a:pt x="478" y="702"/>
                      <a:pt x="590" y="478"/>
                      <a:pt x="927" y="365"/>
                    </a:cubicBezTo>
                    <a:cubicBezTo>
                      <a:pt x="1292" y="365"/>
                      <a:pt x="1517" y="478"/>
                      <a:pt x="1882" y="843"/>
                    </a:cubicBezTo>
                    <a:lnTo>
                      <a:pt x="2106" y="843"/>
                    </a:lnTo>
                    <a:cubicBezTo>
                      <a:pt x="2219" y="702"/>
                      <a:pt x="2219" y="590"/>
                      <a:pt x="2106" y="478"/>
                    </a:cubicBezTo>
                    <a:cubicBezTo>
                      <a:pt x="1741" y="141"/>
                      <a:pt x="1292" y="0"/>
                      <a:pt x="92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8310625" y="2559425"/>
                <a:ext cx="49175" cy="28550"/>
              </a:xfrm>
              <a:custGeom>
                <a:rect b="b" l="l" r="r" t="t"/>
                <a:pathLst>
                  <a:path extrusionOk="0" h="1142" w="1967">
                    <a:moveTo>
                      <a:pt x="903" y="1"/>
                    </a:moveTo>
                    <a:cubicBezTo>
                      <a:pt x="649" y="1"/>
                      <a:pt x="376" y="55"/>
                      <a:pt x="113" y="187"/>
                    </a:cubicBezTo>
                    <a:cubicBezTo>
                      <a:pt x="1" y="187"/>
                      <a:pt x="1" y="299"/>
                      <a:pt x="1" y="440"/>
                    </a:cubicBezTo>
                    <a:cubicBezTo>
                      <a:pt x="1" y="552"/>
                      <a:pt x="113" y="552"/>
                      <a:pt x="226" y="552"/>
                    </a:cubicBezTo>
                    <a:cubicBezTo>
                      <a:pt x="419" y="407"/>
                      <a:pt x="621" y="345"/>
                      <a:pt x="801" y="345"/>
                    </a:cubicBezTo>
                    <a:cubicBezTo>
                      <a:pt x="935" y="345"/>
                      <a:pt x="1056" y="380"/>
                      <a:pt x="1152" y="440"/>
                    </a:cubicBezTo>
                    <a:cubicBezTo>
                      <a:pt x="1517" y="552"/>
                      <a:pt x="1629" y="1001"/>
                      <a:pt x="1629" y="1001"/>
                    </a:cubicBezTo>
                    <a:cubicBezTo>
                      <a:pt x="1629" y="1001"/>
                      <a:pt x="1742" y="1141"/>
                      <a:pt x="1854" y="1141"/>
                    </a:cubicBezTo>
                    <a:cubicBezTo>
                      <a:pt x="1966" y="1141"/>
                      <a:pt x="1966" y="1001"/>
                      <a:pt x="1966" y="889"/>
                    </a:cubicBezTo>
                    <a:cubicBezTo>
                      <a:pt x="1966" y="889"/>
                      <a:pt x="1854" y="299"/>
                      <a:pt x="1405" y="75"/>
                    </a:cubicBezTo>
                    <a:cubicBezTo>
                      <a:pt x="1254" y="28"/>
                      <a:pt x="1083" y="1"/>
                      <a:pt x="90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8246075" y="1751325"/>
                <a:ext cx="55450" cy="146000"/>
              </a:xfrm>
              <a:custGeom>
                <a:rect b="b" l="l" r="r" t="t"/>
                <a:pathLst>
                  <a:path extrusionOk="0" h="5840" w="2218">
                    <a:moveTo>
                      <a:pt x="225" y="0"/>
                    </a:moveTo>
                    <a:cubicBezTo>
                      <a:pt x="112" y="0"/>
                      <a:pt x="0" y="113"/>
                      <a:pt x="112" y="225"/>
                    </a:cubicBezTo>
                    <a:lnTo>
                      <a:pt x="1881" y="5728"/>
                    </a:lnTo>
                    <a:cubicBezTo>
                      <a:pt x="1881" y="5840"/>
                      <a:pt x="1993" y="5840"/>
                      <a:pt x="1993" y="5840"/>
                    </a:cubicBezTo>
                    <a:lnTo>
                      <a:pt x="2106" y="5840"/>
                    </a:lnTo>
                    <a:cubicBezTo>
                      <a:pt x="2218" y="5840"/>
                      <a:pt x="2218" y="5728"/>
                      <a:pt x="2218" y="5615"/>
                    </a:cubicBezTo>
                    <a:lnTo>
                      <a:pt x="477" y="113"/>
                    </a:lnTo>
                    <a:cubicBezTo>
                      <a:pt x="337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8386450" y="1789225"/>
                <a:ext cx="11950" cy="87750"/>
              </a:xfrm>
              <a:custGeom>
                <a:rect b="b" l="l" r="r" t="t"/>
                <a:pathLst>
                  <a:path extrusionOk="0" h="3510" w="478">
                    <a:moveTo>
                      <a:pt x="337" y="0"/>
                    </a:moveTo>
                    <a:cubicBezTo>
                      <a:pt x="225" y="0"/>
                      <a:pt x="112" y="113"/>
                      <a:pt x="112" y="225"/>
                    </a:cubicBezTo>
                    <a:lnTo>
                      <a:pt x="0" y="3285"/>
                    </a:lnTo>
                    <a:cubicBezTo>
                      <a:pt x="0" y="3397"/>
                      <a:pt x="112" y="3510"/>
                      <a:pt x="225" y="3510"/>
                    </a:cubicBezTo>
                    <a:cubicBezTo>
                      <a:pt x="337" y="3397"/>
                      <a:pt x="477" y="3397"/>
                      <a:pt x="477" y="3285"/>
                    </a:cubicBezTo>
                    <a:lnTo>
                      <a:pt x="477" y="225"/>
                    </a:lnTo>
                    <a:cubicBezTo>
                      <a:pt x="477" y="113"/>
                      <a:pt x="337" y="0"/>
                      <a:pt x="33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8486100" y="1686750"/>
                <a:ext cx="20375" cy="195850"/>
              </a:xfrm>
              <a:custGeom>
                <a:rect b="b" l="l" r="r" t="t"/>
                <a:pathLst>
                  <a:path extrusionOk="0" h="7834" w="815">
                    <a:moveTo>
                      <a:pt x="562" y="0"/>
                    </a:moveTo>
                    <a:cubicBezTo>
                      <a:pt x="450" y="0"/>
                      <a:pt x="338" y="113"/>
                      <a:pt x="338" y="253"/>
                    </a:cubicBezTo>
                    <a:lnTo>
                      <a:pt x="1" y="7609"/>
                    </a:lnTo>
                    <a:cubicBezTo>
                      <a:pt x="1" y="7721"/>
                      <a:pt x="113" y="7833"/>
                      <a:pt x="225" y="7833"/>
                    </a:cubicBezTo>
                    <a:cubicBezTo>
                      <a:pt x="338" y="7833"/>
                      <a:pt x="338" y="7721"/>
                      <a:pt x="338" y="7721"/>
                    </a:cubicBezTo>
                    <a:lnTo>
                      <a:pt x="815" y="253"/>
                    </a:lnTo>
                    <a:cubicBezTo>
                      <a:pt x="815" y="113"/>
                      <a:pt x="703" y="0"/>
                      <a:pt x="562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8547175" y="1801150"/>
                <a:ext cx="47050" cy="93375"/>
              </a:xfrm>
              <a:custGeom>
                <a:rect b="b" l="l" r="r" t="t"/>
                <a:pathLst>
                  <a:path extrusionOk="0" h="3735" w="1882">
                    <a:moveTo>
                      <a:pt x="1769" y="1"/>
                    </a:moveTo>
                    <a:cubicBezTo>
                      <a:pt x="1628" y="1"/>
                      <a:pt x="1516" y="1"/>
                      <a:pt x="1404" y="113"/>
                    </a:cubicBezTo>
                    <a:lnTo>
                      <a:pt x="0" y="3510"/>
                    </a:lnTo>
                    <a:cubicBezTo>
                      <a:pt x="0" y="3510"/>
                      <a:pt x="0" y="3622"/>
                      <a:pt x="112" y="3735"/>
                    </a:cubicBezTo>
                    <a:lnTo>
                      <a:pt x="225" y="3735"/>
                    </a:lnTo>
                    <a:cubicBezTo>
                      <a:pt x="225" y="3735"/>
                      <a:pt x="365" y="3735"/>
                      <a:pt x="365" y="3622"/>
                    </a:cubicBezTo>
                    <a:lnTo>
                      <a:pt x="1881" y="338"/>
                    </a:lnTo>
                    <a:cubicBezTo>
                      <a:pt x="1881" y="225"/>
                      <a:pt x="1881" y="113"/>
                      <a:pt x="1769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9" name="Google Shape;1529;p32"/>
          <p:cNvGrpSpPr/>
          <p:nvPr/>
        </p:nvGrpSpPr>
        <p:grpSpPr>
          <a:xfrm>
            <a:off x="4348813" y="2043950"/>
            <a:ext cx="2342850" cy="2699400"/>
            <a:chOff x="4342350" y="2043950"/>
            <a:chExt cx="2342850" cy="2699400"/>
          </a:xfrm>
        </p:grpSpPr>
        <p:sp>
          <p:nvSpPr>
            <p:cNvPr id="1530" name="Google Shape;1530;p32"/>
            <p:cNvSpPr/>
            <p:nvPr/>
          </p:nvSpPr>
          <p:spPr>
            <a:xfrm>
              <a:off x="4342350" y="2189925"/>
              <a:ext cx="2228450" cy="2506400"/>
            </a:xfrm>
            <a:custGeom>
              <a:rect b="b" l="l" r="r" t="t"/>
              <a:pathLst>
                <a:path extrusionOk="0" h="100256" w="89138">
                  <a:moveTo>
                    <a:pt x="25633" y="1"/>
                  </a:moveTo>
                  <a:lnTo>
                    <a:pt x="1" y="79789"/>
                  </a:lnTo>
                  <a:lnTo>
                    <a:pt x="63534" y="100256"/>
                  </a:lnTo>
                  <a:lnTo>
                    <a:pt x="89138" y="20496"/>
                  </a:lnTo>
                  <a:lnTo>
                    <a:pt x="25633" y="1"/>
                  </a:ln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4550100" y="2295225"/>
              <a:ext cx="1912625" cy="1991925"/>
            </a:xfrm>
            <a:custGeom>
              <a:rect b="b" l="l" r="r" t="t"/>
              <a:pathLst>
                <a:path extrusionOk="0" h="79677" w="76505">
                  <a:moveTo>
                    <a:pt x="19765" y="0"/>
                  </a:moveTo>
                  <a:lnTo>
                    <a:pt x="1" y="61428"/>
                  </a:lnTo>
                  <a:lnTo>
                    <a:pt x="56740" y="79676"/>
                  </a:lnTo>
                  <a:lnTo>
                    <a:pt x="76504" y="18249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4366225" y="2415225"/>
              <a:ext cx="2318975" cy="2328125"/>
            </a:xfrm>
            <a:custGeom>
              <a:rect b="b" l="l" r="r" t="t"/>
              <a:pathLst>
                <a:path extrusionOk="0" h="93125" w="92759">
                  <a:moveTo>
                    <a:pt x="18108" y="1"/>
                  </a:moveTo>
                  <a:cubicBezTo>
                    <a:pt x="18108" y="113"/>
                    <a:pt x="17996" y="254"/>
                    <a:pt x="17996" y="254"/>
                  </a:cubicBezTo>
                  <a:cubicBezTo>
                    <a:pt x="17996" y="254"/>
                    <a:pt x="18108" y="113"/>
                    <a:pt x="18249" y="1"/>
                  </a:cubicBezTo>
                  <a:close/>
                  <a:moveTo>
                    <a:pt x="18698" y="1405"/>
                  </a:moveTo>
                  <a:cubicBezTo>
                    <a:pt x="18473" y="1517"/>
                    <a:pt x="18249" y="1517"/>
                    <a:pt x="17996" y="1657"/>
                  </a:cubicBezTo>
                  <a:cubicBezTo>
                    <a:pt x="17884" y="1882"/>
                    <a:pt x="17771" y="1994"/>
                    <a:pt x="17771" y="2107"/>
                  </a:cubicBezTo>
                  <a:cubicBezTo>
                    <a:pt x="17996" y="1994"/>
                    <a:pt x="18361" y="1882"/>
                    <a:pt x="18698" y="1882"/>
                  </a:cubicBezTo>
                  <a:lnTo>
                    <a:pt x="18698" y="1405"/>
                  </a:lnTo>
                  <a:close/>
                  <a:moveTo>
                    <a:pt x="19063" y="1994"/>
                  </a:moveTo>
                  <a:cubicBezTo>
                    <a:pt x="18586" y="2696"/>
                    <a:pt x="18249" y="3286"/>
                    <a:pt x="17884" y="3988"/>
                  </a:cubicBezTo>
                  <a:cubicBezTo>
                    <a:pt x="18108" y="3875"/>
                    <a:pt x="18473" y="3763"/>
                    <a:pt x="18810" y="3510"/>
                  </a:cubicBezTo>
                  <a:cubicBezTo>
                    <a:pt x="18951" y="3061"/>
                    <a:pt x="19175" y="2472"/>
                    <a:pt x="19400" y="1994"/>
                  </a:cubicBezTo>
                  <a:close/>
                  <a:moveTo>
                    <a:pt x="85853" y="2584"/>
                  </a:moveTo>
                  <a:lnTo>
                    <a:pt x="85853" y="2584"/>
                  </a:lnTo>
                  <a:cubicBezTo>
                    <a:pt x="85740" y="2808"/>
                    <a:pt x="85740" y="3173"/>
                    <a:pt x="85740" y="3398"/>
                  </a:cubicBezTo>
                  <a:cubicBezTo>
                    <a:pt x="85853" y="3763"/>
                    <a:pt x="86077" y="4100"/>
                    <a:pt x="86189" y="4465"/>
                  </a:cubicBezTo>
                  <a:cubicBezTo>
                    <a:pt x="86077" y="3988"/>
                    <a:pt x="85740" y="2921"/>
                    <a:pt x="85853" y="2584"/>
                  </a:cubicBezTo>
                  <a:close/>
                  <a:moveTo>
                    <a:pt x="21168" y="1882"/>
                  </a:moveTo>
                  <a:cubicBezTo>
                    <a:pt x="20467" y="2472"/>
                    <a:pt x="19652" y="3061"/>
                    <a:pt x="18810" y="3510"/>
                  </a:cubicBezTo>
                  <a:cubicBezTo>
                    <a:pt x="19063" y="3398"/>
                    <a:pt x="19400" y="3398"/>
                    <a:pt x="19652" y="3286"/>
                  </a:cubicBezTo>
                  <a:lnTo>
                    <a:pt x="19652" y="3988"/>
                  </a:lnTo>
                  <a:cubicBezTo>
                    <a:pt x="19765" y="3875"/>
                    <a:pt x="19989" y="3875"/>
                    <a:pt x="20214" y="3875"/>
                  </a:cubicBezTo>
                  <a:lnTo>
                    <a:pt x="20354" y="3875"/>
                  </a:lnTo>
                  <a:cubicBezTo>
                    <a:pt x="20102" y="4324"/>
                    <a:pt x="19877" y="4914"/>
                    <a:pt x="19765" y="5391"/>
                  </a:cubicBezTo>
                  <a:cubicBezTo>
                    <a:pt x="19877" y="5391"/>
                    <a:pt x="19989" y="5279"/>
                    <a:pt x="20102" y="5167"/>
                  </a:cubicBezTo>
                  <a:lnTo>
                    <a:pt x="21168" y="1882"/>
                  </a:lnTo>
                  <a:close/>
                  <a:moveTo>
                    <a:pt x="86189" y="4465"/>
                  </a:moveTo>
                  <a:lnTo>
                    <a:pt x="86189" y="4465"/>
                  </a:lnTo>
                  <a:cubicBezTo>
                    <a:pt x="86442" y="5504"/>
                    <a:pt x="86779" y="6683"/>
                    <a:pt x="87144" y="7722"/>
                  </a:cubicBezTo>
                  <a:cubicBezTo>
                    <a:pt x="87846" y="9939"/>
                    <a:pt x="88435" y="12045"/>
                    <a:pt x="88997" y="14291"/>
                  </a:cubicBezTo>
                  <a:cubicBezTo>
                    <a:pt x="89474" y="15807"/>
                    <a:pt x="89951" y="17323"/>
                    <a:pt x="90401" y="18839"/>
                  </a:cubicBezTo>
                  <a:cubicBezTo>
                    <a:pt x="90878" y="20608"/>
                    <a:pt x="91468" y="22236"/>
                    <a:pt x="91804" y="23977"/>
                  </a:cubicBezTo>
                  <a:cubicBezTo>
                    <a:pt x="91355" y="23640"/>
                    <a:pt x="90878" y="23275"/>
                    <a:pt x="90541" y="22826"/>
                  </a:cubicBezTo>
                  <a:cubicBezTo>
                    <a:pt x="90401" y="23050"/>
                    <a:pt x="90288" y="23275"/>
                    <a:pt x="90401" y="23528"/>
                  </a:cubicBezTo>
                  <a:cubicBezTo>
                    <a:pt x="90176" y="23528"/>
                    <a:pt x="89951" y="23415"/>
                    <a:pt x="89699" y="23163"/>
                  </a:cubicBezTo>
                  <a:cubicBezTo>
                    <a:pt x="89699" y="23864"/>
                    <a:pt x="89587" y="24566"/>
                    <a:pt x="89699" y="25156"/>
                  </a:cubicBezTo>
                  <a:cubicBezTo>
                    <a:pt x="89250" y="24566"/>
                    <a:pt x="88660" y="23864"/>
                    <a:pt x="88183" y="23163"/>
                  </a:cubicBezTo>
                  <a:cubicBezTo>
                    <a:pt x="87958" y="23640"/>
                    <a:pt x="87958" y="24117"/>
                    <a:pt x="87958" y="24566"/>
                  </a:cubicBezTo>
                  <a:cubicBezTo>
                    <a:pt x="87593" y="24229"/>
                    <a:pt x="87369" y="23864"/>
                    <a:pt x="87032" y="23640"/>
                  </a:cubicBezTo>
                  <a:cubicBezTo>
                    <a:pt x="86891" y="23752"/>
                    <a:pt x="86779" y="23977"/>
                    <a:pt x="86891" y="24117"/>
                  </a:cubicBezTo>
                  <a:cubicBezTo>
                    <a:pt x="86554" y="23864"/>
                    <a:pt x="86189" y="23640"/>
                    <a:pt x="85965" y="23415"/>
                  </a:cubicBezTo>
                  <a:lnTo>
                    <a:pt x="85965" y="23415"/>
                  </a:lnTo>
                  <a:cubicBezTo>
                    <a:pt x="85488" y="23864"/>
                    <a:pt x="86077" y="24679"/>
                    <a:pt x="85853" y="25268"/>
                  </a:cubicBezTo>
                  <a:lnTo>
                    <a:pt x="85740" y="25156"/>
                  </a:lnTo>
                  <a:lnTo>
                    <a:pt x="85740" y="25156"/>
                  </a:lnTo>
                  <a:cubicBezTo>
                    <a:pt x="85965" y="25858"/>
                    <a:pt x="86330" y="26560"/>
                    <a:pt x="86779" y="27149"/>
                  </a:cubicBezTo>
                  <a:cubicBezTo>
                    <a:pt x="87032" y="26560"/>
                    <a:pt x="86442" y="25746"/>
                    <a:pt x="86891" y="25268"/>
                  </a:cubicBezTo>
                  <a:lnTo>
                    <a:pt x="86891" y="25268"/>
                  </a:lnTo>
                  <a:cubicBezTo>
                    <a:pt x="87144" y="25521"/>
                    <a:pt x="87481" y="25746"/>
                    <a:pt x="87846" y="25970"/>
                  </a:cubicBezTo>
                  <a:cubicBezTo>
                    <a:pt x="87734" y="25858"/>
                    <a:pt x="87846" y="25633"/>
                    <a:pt x="87958" y="25521"/>
                  </a:cubicBezTo>
                  <a:cubicBezTo>
                    <a:pt x="88295" y="25746"/>
                    <a:pt x="88548" y="26082"/>
                    <a:pt x="88885" y="26447"/>
                  </a:cubicBezTo>
                  <a:cubicBezTo>
                    <a:pt x="88885" y="25970"/>
                    <a:pt x="88885" y="25521"/>
                    <a:pt x="89137" y="25044"/>
                  </a:cubicBezTo>
                  <a:cubicBezTo>
                    <a:pt x="89587" y="25746"/>
                    <a:pt x="90176" y="26447"/>
                    <a:pt x="90653" y="27037"/>
                  </a:cubicBezTo>
                  <a:cubicBezTo>
                    <a:pt x="90541" y="26447"/>
                    <a:pt x="90653" y="25746"/>
                    <a:pt x="90653" y="25044"/>
                  </a:cubicBezTo>
                  <a:cubicBezTo>
                    <a:pt x="90878" y="25268"/>
                    <a:pt x="91103" y="25381"/>
                    <a:pt x="91355" y="25381"/>
                  </a:cubicBezTo>
                  <a:cubicBezTo>
                    <a:pt x="91243" y="25156"/>
                    <a:pt x="91355" y="24931"/>
                    <a:pt x="91468" y="24679"/>
                  </a:cubicBezTo>
                  <a:cubicBezTo>
                    <a:pt x="91804" y="25156"/>
                    <a:pt x="92282" y="25521"/>
                    <a:pt x="92759" y="25858"/>
                  </a:cubicBezTo>
                  <a:cubicBezTo>
                    <a:pt x="92394" y="24117"/>
                    <a:pt x="91804" y="22461"/>
                    <a:pt x="91355" y="20720"/>
                  </a:cubicBezTo>
                  <a:cubicBezTo>
                    <a:pt x="90878" y="19204"/>
                    <a:pt x="90401" y="17660"/>
                    <a:pt x="89951" y="16144"/>
                  </a:cubicBezTo>
                  <a:cubicBezTo>
                    <a:pt x="89699" y="15217"/>
                    <a:pt x="89474" y="14291"/>
                    <a:pt x="89137" y="13336"/>
                  </a:cubicBezTo>
                  <a:cubicBezTo>
                    <a:pt x="88772" y="12045"/>
                    <a:pt x="88435" y="10894"/>
                    <a:pt x="88070" y="9603"/>
                  </a:cubicBezTo>
                  <a:cubicBezTo>
                    <a:pt x="87734" y="8536"/>
                    <a:pt x="87369" y="7385"/>
                    <a:pt x="87144" y="6318"/>
                  </a:cubicBezTo>
                  <a:cubicBezTo>
                    <a:pt x="86891" y="5616"/>
                    <a:pt x="86442" y="5026"/>
                    <a:pt x="86189" y="4465"/>
                  </a:cubicBezTo>
                  <a:close/>
                  <a:moveTo>
                    <a:pt x="84561" y="22713"/>
                  </a:moveTo>
                  <a:lnTo>
                    <a:pt x="70047" y="67745"/>
                  </a:lnTo>
                  <a:cubicBezTo>
                    <a:pt x="70187" y="67970"/>
                    <a:pt x="70187" y="68195"/>
                    <a:pt x="70187" y="68447"/>
                  </a:cubicBezTo>
                  <a:cubicBezTo>
                    <a:pt x="70187" y="68560"/>
                    <a:pt x="70299" y="68672"/>
                    <a:pt x="70299" y="68784"/>
                  </a:cubicBezTo>
                  <a:cubicBezTo>
                    <a:pt x="70411" y="70076"/>
                    <a:pt x="70299" y="71255"/>
                    <a:pt x="70047" y="72546"/>
                  </a:cubicBezTo>
                  <a:lnTo>
                    <a:pt x="72405" y="65527"/>
                  </a:lnTo>
                  <a:lnTo>
                    <a:pt x="78722" y="66229"/>
                  </a:lnTo>
                  <a:cubicBezTo>
                    <a:pt x="78834" y="66229"/>
                    <a:pt x="78834" y="66229"/>
                    <a:pt x="78834" y="66089"/>
                  </a:cubicBezTo>
                  <a:cubicBezTo>
                    <a:pt x="78834" y="65977"/>
                    <a:pt x="78834" y="65864"/>
                    <a:pt x="78722" y="65864"/>
                  </a:cubicBezTo>
                  <a:lnTo>
                    <a:pt x="72517" y="65162"/>
                  </a:lnTo>
                  <a:lnTo>
                    <a:pt x="73107" y="63422"/>
                  </a:lnTo>
                  <a:lnTo>
                    <a:pt x="75802" y="62130"/>
                  </a:lnTo>
                  <a:cubicBezTo>
                    <a:pt x="75914" y="62018"/>
                    <a:pt x="75914" y="61878"/>
                    <a:pt x="75914" y="61765"/>
                  </a:cubicBezTo>
                  <a:cubicBezTo>
                    <a:pt x="75802" y="61765"/>
                    <a:pt x="75802" y="61653"/>
                    <a:pt x="75661" y="61653"/>
                  </a:cubicBezTo>
                  <a:lnTo>
                    <a:pt x="75549" y="61765"/>
                  </a:lnTo>
                  <a:lnTo>
                    <a:pt x="73219" y="62945"/>
                  </a:lnTo>
                  <a:lnTo>
                    <a:pt x="74960" y="57442"/>
                  </a:lnTo>
                  <a:lnTo>
                    <a:pt x="76139" y="56263"/>
                  </a:lnTo>
                  <a:lnTo>
                    <a:pt x="76139" y="56038"/>
                  </a:lnTo>
                  <a:cubicBezTo>
                    <a:pt x="76026" y="55926"/>
                    <a:pt x="76026" y="55926"/>
                    <a:pt x="75914" y="55926"/>
                  </a:cubicBezTo>
                  <a:lnTo>
                    <a:pt x="75802" y="56038"/>
                  </a:lnTo>
                  <a:lnTo>
                    <a:pt x="75212" y="56628"/>
                  </a:lnTo>
                  <a:lnTo>
                    <a:pt x="85488" y="24819"/>
                  </a:lnTo>
                  <a:cubicBezTo>
                    <a:pt x="85151" y="24117"/>
                    <a:pt x="84786" y="23415"/>
                    <a:pt x="84561" y="22713"/>
                  </a:cubicBezTo>
                  <a:close/>
                  <a:moveTo>
                    <a:pt x="449" y="71255"/>
                  </a:moveTo>
                  <a:lnTo>
                    <a:pt x="0" y="72658"/>
                  </a:lnTo>
                  <a:lnTo>
                    <a:pt x="63505" y="93125"/>
                  </a:lnTo>
                  <a:lnTo>
                    <a:pt x="68895" y="76392"/>
                  </a:lnTo>
                  <a:lnTo>
                    <a:pt x="68895" y="76392"/>
                  </a:lnTo>
                  <a:cubicBezTo>
                    <a:pt x="68194" y="77908"/>
                    <a:pt x="67239" y="79200"/>
                    <a:pt x="66088" y="80267"/>
                  </a:cubicBezTo>
                  <a:lnTo>
                    <a:pt x="62579" y="91244"/>
                  </a:lnTo>
                  <a:lnTo>
                    <a:pt x="449" y="7125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167050" y="2064300"/>
              <a:ext cx="169875" cy="204975"/>
            </a:xfrm>
            <a:custGeom>
              <a:rect b="b" l="l" r="r" t="t"/>
              <a:pathLst>
                <a:path extrusionOk="0" h="8199" w="6795">
                  <a:moveTo>
                    <a:pt x="1994" y="1"/>
                  </a:moveTo>
                  <a:cubicBezTo>
                    <a:pt x="1994" y="113"/>
                    <a:pt x="1881" y="253"/>
                    <a:pt x="1881" y="253"/>
                  </a:cubicBezTo>
                  <a:lnTo>
                    <a:pt x="1994" y="253"/>
                  </a:lnTo>
                  <a:lnTo>
                    <a:pt x="1994" y="1"/>
                  </a:lnTo>
                  <a:close/>
                  <a:moveTo>
                    <a:pt x="3622" y="815"/>
                  </a:moveTo>
                  <a:cubicBezTo>
                    <a:pt x="3397" y="955"/>
                    <a:pt x="3285" y="1067"/>
                    <a:pt x="3061" y="1180"/>
                  </a:cubicBezTo>
                  <a:cubicBezTo>
                    <a:pt x="2920" y="1180"/>
                    <a:pt x="2583" y="1292"/>
                    <a:pt x="2359" y="1292"/>
                  </a:cubicBezTo>
                  <a:cubicBezTo>
                    <a:pt x="2106" y="1517"/>
                    <a:pt x="1881" y="1882"/>
                    <a:pt x="1657" y="2106"/>
                  </a:cubicBezTo>
                  <a:cubicBezTo>
                    <a:pt x="2106" y="2106"/>
                    <a:pt x="2696" y="1882"/>
                    <a:pt x="3061" y="1517"/>
                  </a:cubicBezTo>
                  <a:lnTo>
                    <a:pt x="3061" y="1517"/>
                  </a:lnTo>
                  <a:cubicBezTo>
                    <a:pt x="2696" y="1994"/>
                    <a:pt x="2359" y="2359"/>
                    <a:pt x="1994" y="2808"/>
                  </a:cubicBezTo>
                  <a:lnTo>
                    <a:pt x="2218" y="2808"/>
                  </a:lnTo>
                  <a:cubicBezTo>
                    <a:pt x="2359" y="2808"/>
                    <a:pt x="2583" y="2696"/>
                    <a:pt x="2696" y="2696"/>
                  </a:cubicBezTo>
                  <a:cubicBezTo>
                    <a:pt x="2920" y="2583"/>
                    <a:pt x="3173" y="2471"/>
                    <a:pt x="3285" y="2471"/>
                  </a:cubicBezTo>
                  <a:cubicBezTo>
                    <a:pt x="3173" y="2359"/>
                    <a:pt x="3173" y="2218"/>
                    <a:pt x="3285" y="2106"/>
                  </a:cubicBezTo>
                  <a:lnTo>
                    <a:pt x="2808" y="2106"/>
                  </a:lnTo>
                  <a:cubicBezTo>
                    <a:pt x="3061" y="1769"/>
                    <a:pt x="3397" y="1292"/>
                    <a:pt x="3622" y="815"/>
                  </a:cubicBezTo>
                  <a:close/>
                  <a:moveTo>
                    <a:pt x="5278" y="3875"/>
                  </a:moveTo>
                  <a:lnTo>
                    <a:pt x="5278" y="3875"/>
                  </a:lnTo>
                  <a:cubicBezTo>
                    <a:pt x="4801" y="4099"/>
                    <a:pt x="4212" y="4324"/>
                    <a:pt x="3622" y="4577"/>
                  </a:cubicBezTo>
                  <a:cubicBezTo>
                    <a:pt x="3622" y="4577"/>
                    <a:pt x="3510" y="4689"/>
                    <a:pt x="3397" y="4689"/>
                  </a:cubicBezTo>
                  <a:cubicBezTo>
                    <a:pt x="3173" y="4801"/>
                    <a:pt x="3061" y="5026"/>
                    <a:pt x="2808" y="5166"/>
                  </a:cubicBezTo>
                  <a:cubicBezTo>
                    <a:pt x="1881" y="5868"/>
                    <a:pt x="1067" y="6570"/>
                    <a:pt x="113" y="7272"/>
                  </a:cubicBezTo>
                  <a:cubicBezTo>
                    <a:pt x="113" y="7384"/>
                    <a:pt x="0" y="7384"/>
                    <a:pt x="0" y="7384"/>
                  </a:cubicBezTo>
                  <a:lnTo>
                    <a:pt x="2359" y="8198"/>
                  </a:lnTo>
                  <a:cubicBezTo>
                    <a:pt x="2808" y="7721"/>
                    <a:pt x="3285" y="7384"/>
                    <a:pt x="3762" y="7019"/>
                  </a:cubicBezTo>
                  <a:cubicBezTo>
                    <a:pt x="4324" y="6570"/>
                    <a:pt x="4689" y="5980"/>
                    <a:pt x="5278" y="5503"/>
                  </a:cubicBezTo>
                  <a:cubicBezTo>
                    <a:pt x="5615" y="5279"/>
                    <a:pt x="6317" y="4577"/>
                    <a:pt x="6794" y="4464"/>
                  </a:cubicBezTo>
                  <a:lnTo>
                    <a:pt x="6794" y="4464"/>
                  </a:lnTo>
                  <a:cubicBezTo>
                    <a:pt x="6205" y="4577"/>
                    <a:pt x="5615" y="4801"/>
                    <a:pt x="5026" y="4914"/>
                  </a:cubicBezTo>
                  <a:cubicBezTo>
                    <a:pt x="5026" y="4801"/>
                    <a:pt x="5278" y="4464"/>
                    <a:pt x="5278" y="4464"/>
                  </a:cubicBezTo>
                  <a:lnTo>
                    <a:pt x="4913" y="4464"/>
                  </a:lnTo>
                  <a:cubicBezTo>
                    <a:pt x="4801" y="4212"/>
                    <a:pt x="5278" y="4099"/>
                    <a:pt x="5278" y="387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5600100" y="3698950"/>
              <a:ext cx="105300" cy="102500"/>
            </a:xfrm>
            <a:custGeom>
              <a:rect b="b" l="l" r="r" t="t"/>
              <a:pathLst>
                <a:path extrusionOk="0" h="4100" w="4212">
                  <a:moveTo>
                    <a:pt x="1039" y="1"/>
                  </a:moveTo>
                  <a:lnTo>
                    <a:pt x="1180" y="1404"/>
                  </a:lnTo>
                  <a:lnTo>
                    <a:pt x="0" y="2359"/>
                  </a:lnTo>
                  <a:lnTo>
                    <a:pt x="1404" y="2696"/>
                  </a:lnTo>
                  <a:lnTo>
                    <a:pt x="1994" y="4100"/>
                  </a:lnTo>
                  <a:lnTo>
                    <a:pt x="2696" y="2808"/>
                  </a:lnTo>
                  <a:lnTo>
                    <a:pt x="4212" y="2696"/>
                  </a:lnTo>
                  <a:lnTo>
                    <a:pt x="3285" y="1657"/>
                  </a:lnTo>
                  <a:lnTo>
                    <a:pt x="3622" y="253"/>
                  </a:lnTo>
                  <a:lnTo>
                    <a:pt x="2331" y="703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134925" y="3131850"/>
              <a:ext cx="105300" cy="102500"/>
            </a:xfrm>
            <a:custGeom>
              <a:rect b="b" l="l" r="r" t="t"/>
              <a:pathLst>
                <a:path extrusionOk="0" h="4100" w="4212">
                  <a:moveTo>
                    <a:pt x="1180" y="0"/>
                  </a:moveTo>
                  <a:lnTo>
                    <a:pt x="1180" y="1404"/>
                  </a:lnTo>
                  <a:lnTo>
                    <a:pt x="0" y="2330"/>
                  </a:lnTo>
                  <a:lnTo>
                    <a:pt x="1404" y="2695"/>
                  </a:lnTo>
                  <a:lnTo>
                    <a:pt x="1881" y="4099"/>
                  </a:lnTo>
                  <a:lnTo>
                    <a:pt x="2696" y="2920"/>
                  </a:lnTo>
                  <a:lnTo>
                    <a:pt x="4212" y="2920"/>
                  </a:lnTo>
                  <a:lnTo>
                    <a:pt x="3285" y="1769"/>
                  </a:lnTo>
                  <a:lnTo>
                    <a:pt x="3762" y="365"/>
                  </a:lnTo>
                  <a:lnTo>
                    <a:pt x="2359" y="81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5009125" y="3605600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366" y="1"/>
                  </a:moveTo>
                  <a:lnTo>
                    <a:pt x="478" y="703"/>
                  </a:lnTo>
                  <a:lnTo>
                    <a:pt x="1" y="1180"/>
                  </a:lnTo>
                  <a:lnTo>
                    <a:pt x="590" y="1292"/>
                  </a:lnTo>
                  <a:lnTo>
                    <a:pt x="815" y="1882"/>
                  </a:lnTo>
                  <a:lnTo>
                    <a:pt x="1180" y="1292"/>
                  </a:lnTo>
                  <a:lnTo>
                    <a:pt x="1882" y="1180"/>
                  </a:lnTo>
                  <a:lnTo>
                    <a:pt x="1404" y="703"/>
                  </a:lnTo>
                  <a:lnTo>
                    <a:pt x="1517" y="113"/>
                  </a:lnTo>
                  <a:lnTo>
                    <a:pt x="1517" y="113"/>
                  </a:lnTo>
                  <a:lnTo>
                    <a:pt x="955" y="36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5793125" y="3465225"/>
              <a:ext cx="47025" cy="49875"/>
            </a:xfrm>
            <a:custGeom>
              <a:rect b="b" l="l" r="r" t="t"/>
              <a:pathLst>
                <a:path extrusionOk="0" h="1995" w="1881">
                  <a:moveTo>
                    <a:pt x="702" y="1"/>
                  </a:moveTo>
                  <a:lnTo>
                    <a:pt x="590" y="703"/>
                  </a:lnTo>
                  <a:lnTo>
                    <a:pt x="0" y="1068"/>
                  </a:lnTo>
                  <a:lnTo>
                    <a:pt x="702" y="1292"/>
                  </a:lnTo>
                  <a:lnTo>
                    <a:pt x="814" y="1994"/>
                  </a:lnTo>
                  <a:lnTo>
                    <a:pt x="1179" y="1517"/>
                  </a:lnTo>
                  <a:lnTo>
                    <a:pt x="1881" y="1517"/>
                  </a:lnTo>
                  <a:lnTo>
                    <a:pt x="1516" y="927"/>
                  </a:lnTo>
                  <a:lnTo>
                    <a:pt x="1881" y="366"/>
                  </a:lnTo>
                  <a:lnTo>
                    <a:pt x="1179" y="478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5722925" y="2790025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1180" y="1"/>
                  </a:moveTo>
                  <a:lnTo>
                    <a:pt x="702" y="450"/>
                  </a:lnTo>
                  <a:lnTo>
                    <a:pt x="1" y="450"/>
                  </a:lnTo>
                  <a:lnTo>
                    <a:pt x="337" y="927"/>
                  </a:lnTo>
                  <a:lnTo>
                    <a:pt x="113" y="1629"/>
                  </a:lnTo>
                  <a:lnTo>
                    <a:pt x="702" y="1405"/>
                  </a:lnTo>
                  <a:lnTo>
                    <a:pt x="1180" y="1854"/>
                  </a:lnTo>
                  <a:lnTo>
                    <a:pt x="1292" y="1264"/>
                  </a:lnTo>
                  <a:lnTo>
                    <a:pt x="1882" y="927"/>
                  </a:lnTo>
                  <a:lnTo>
                    <a:pt x="1292" y="70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5216875" y="2439100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590" y="0"/>
                  </a:moveTo>
                  <a:lnTo>
                    <a:pt x="590" y="702"/>
                  </a:lnTo>
                  <a:lnTo>
                    <a:pt x="1" y="1039"/>
                  </a:lnTo>
                  <a:lnTo>
                    <a:pt x="590" y="1264"/>
                  </a:lnTo>
                  <a:lnTo>
                    <a:pt x="703" y="1853"/>
                  </a:lnTo>
                  <a:lnTo>
                    <a:pt x="1180" y="1404"/>
                  </a:lnTo>
                  <a:lnTo>
                    <a:pt x="1882" y="1517"/>
                  </a:lnTo>
                  <a:lnTo>
                    <a:pt x="1882" y="1517"/>
                  </a:lnTo>
                  <a:lnTo>
                    <a:pt x="1517" y="927"/>
                  </a:lnTo>
                  <a:lnTo>
                    <a:pt x="1769" y="337"/>
                  </a:lnTo>
                  <a:lnTo>
                    <a:pt x="1769" y="337"/>
                  </a:lnTo>
                  <a:lnTo>
                    <a:pt x="1180" y="45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6003675" y="3991625"/>
              <a:ext cx="26000" cy="24600"/>
            </a:xfrm>
            <a:custGeom>
              <a:rect b="b" l="l" r="r" t="t"/>
              <a:pathLst>
                <a:path extrusionOk="0" h="984" w="1040">
                  <a:moveTo>
                    <a:pt x="702" y="1"/>
                  </a:moveTo>
                  <a:cubicBezTo>
                    <a:pt x="478" y="1"/>
                    <a:pt x="113" y="113"/>
                    <a:pt x="113" y="366"/>
                  </a:cubicBezTo>
                  <a:cubicBezTo>
                    <a:pt x="0" y="590"/>
                    <a:pt x="113" y="927"/>
                    <a:pt x="337" y="927"/>
                  </a:cubicBezTo>
                  <a:cubicBezTo>
                    <a:pt x="407" y="966"/>
                    <a:pt x="484" y="984"/>
                    <a:pt x="558" y="984"/>
                  </a:cubicBezTo>
                  <a:cubicBezTo>
                    <a:pt x="751" y="984"/>
                    <a:pt x="927" y="865"/>
                    <a:pt x="927" y="703"/>
                  </a:cubicBezTo>
                  <a:cubicBezTo>
                    <a:pt x="1039" y="366"/>
                    <a:pt x="927" y="113"/>
                    <a:pt x="702" y="1"/>
                  </a:cubicBezTo>
                  <a:close/>
                </a:path>
              </a:pathLst>
            </a:custGeom>
            <a:solidFill>
              <a:srgbClr val="A67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5415500" y="3096000"/>
              <a:ext cx="26700" cy="25300"/>
            </a:xfrm>
            <a:custGeom>
              <a:rect b="b" l="l" r="r" t="t"/>
              <a:pathLst>
                <a:path extrusionOk="0" h="1012" w="1068">
                  <a:moveTo>
                    <a:pt x="530" y="1"/>
                  </a:moveTo>
                  <a:cubicBezTo>
                    <a:pt x="287" y="1"/>
                    <a:pt x="116" y="189"/>
                    <a:pt x="1" y="396"/>
                  </a:cubicBezTo>
                  <a:cubicBezTo>
                    <a:pt x="1" y="620"/>
                    <a:pt x="141" y="845"/>
                    <a:pt x="366" y="957"/>
                  </a:cubicBezTo>
                  <a:cubicBezTo>
                    <a:pt x="424" y="994"/>
                    <a:pt x="492" y="1011"/>
                    <a:pt x="561" y="1011"/>
                  </a:cubicBezTo>
                  <a:cubicBezTo>
                    <a:pt x="756" y="1011"/>
                    <a:pt x="955" y="869"/>
                    <a:pt x="955" y="620"/>
                  </a:cubicBezTo>
                  <a:cubicBezTo>
                    <a:pt x="1068" y="396"/>
                    <a:pt x="955" y="143"/>
                    <a:pt x="703" y="31"/>
                  </a:cubicBezTo>
                  <a:cubicBezTo>
                    <a:pt x="641" y="10"/>
                    <a:pt x="584" y="1"/>
                    <a:pt x="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6061925" y="3066175"/>
              <a:ext cx="26700" cy="24975"/>
            </a:xfrm>
            <a:custGeom>
              <a:rect b="b" l="l" r="r" t="t"/>
              <a:pathLst>
                <a:path extrusionOk="0" h="999" w="1068">
                  <a:moveTo>
                    <a:pt x="527" y="1"/>
                  </a:moveTo>
                  <a:cubicBezTo>
                    <a:pt x="366" y="1"/>
                    <a:pt x="216" y="111"/>
                    <a:pt x="113" y="297"/>
                  </a:cubicBezTo>
                  <a:cubicBezTo>
                    <a:pt x="1" y="634"/>
                    <a:pt x="113" y="887"/>
                    <a:pt x="478" y="999"/>
                  </a:cubicBezTo>
                  <a:cubicBezTo>
                    <a:pt x="702" y="999"/>
                    <a:pt x="955" y="887"/>
                    <a:pt x="1067" y="634"/>
                  </a:cubicBezTo>
                  <a:cubicBezTo>
                    <a:pt x="1067" y="409"/>
                    <a:pt x="955" y="44"/>
                    <a:pt x="702" y="44"/>
                  </a:cubicBezTo>
                  <a:cubicBezTo>
                    <a:pt x="643" y="15"/>
                    <a:pt x="584" y="1"/>
                    <a:pt x="52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5026675" y="3882375"/>
              <a:ext cx="14750" cy="13125"/>
            </a:xfrm>
            <a:custGeom>
              <a:rect b="b" l="l" r="r" t="t"/>
              <a:pathLst>
                <a:path extrusionOk="0" h="525" w="590">
                  <a:moveTo>
                    <a:pt x="261" y="1"/>
                  </a:moveTo>
                  <a:cubicBezTo>
                    <a:pt x="173" y="1"/>
                    <a:pt x="80" y="80"/>
                    <a:pt x="0" y="160"/>
                  </a:cubicBezTo>
                  <a:cubicBezTo>
                    <a:pt x="0" y="272"/>
                    <a:pt x="0" y="384"/>
                    <a:pt x="253" y="525"/>
                  </a:cubicBezTo>
                  <a:cubicBezTo>
                    <a:pt x="365" y="525"/>
                    <a:pt x="478" y="384"/>
                    <a:pt x="478" y="272"/>
                  </a:cubicBezTo>
                  <a:cubicBezTo>
                    <a:pt x="590" y="160"/>
                    <a:pt x="478" y="47"/>
                    <a:pt x="365" y="47"/>
                  </a:cubicBezTo>
                  <a:cubicBezTo>
                    <a:pt x="333" y="14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5372000" y="3814525"/>
              <a:ext cx="795225" cy="709600"/>
            </a:xfrm>
            <a:custGeom>
              <a:rect b="b" l="l" r="r" t="t"/>
              <a:pathLst>
                <a:path extrusionOk="0" h="28384" w="31809">
                  <a:moveTo>
                    <a:pt x="15951" y="0"/>
                  </a:moveTo>
                  <a:cubicBezTo>
                    <a:pt x="9918" y="0"/>
                    <a:pt x="4330" y="3824"/>
                    <a:pt x="2330" y="9892"/>
                  </a:cubicBezTo>
                  <a:cubicBezTo>
                    <a:pt x="0" y="17388"/>
                    <a:pt x="4099" y="25333"/>
                    <a:pt x="11567" y="27664"/>
                  </a:cubicBezTo>
                  <a:cubicBezTo>
                    <a:pt x="13047" y="28151"/>
                    <a:pt x="14545" y="28383"/>
                    <a:pt x="16013" y="28383"/>
                  </a:cubicBezTo>
                  <a:cubicBezTo>
                    <a:pt x="21983" y="28383"/>
                    <a:pt x="27474" y="24555"/>
                    <a:pt x="29366" y="18539"/>
                  </a:cubicBezTo>
                  <a:cubicBezTo>
                    <a:pt x="31809" y="11071"/>
                    <a:pt x="27710" y="3098"/>
                    <a:pt x="20242" y="656"/>
                  </a:cubicBezTo>
                  <a:cubicBezTo>
                    <a:pt x="18814" y="212"/>
                    <a:pt x="17371" y="0"/>
                    <a:pt x="15951" y="0"/>
                  </a:cubicBezTo>
                  <a:close/>
                </a:path>
              </a:pathLst>
            </a:custGeom>
            <a:solidFill>
              <a:srgbClr val="7F5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5430250" y="3851250"/>
              <a:ext cx="184625" cy="207800"/>
            </a:xfrm>
            <a:custGeom>
              <a:rect b="b" l="l" r="r" t="t"/>
              <a:pathLst>
                <a:path extrusionOk="0" h="8312" w="7385">
                  <a:moveTo>
                    <a:pt x="0" y="8311"/>
                  </a:moveTo>
                  <a:lnTo>
                    <a:pt x="0" y="8311"/>
                  </a:lnTo>
                  <a:lnTo>
                    <a:pt x="0" y="8311"/>
                  </a:lnTo>
                  <a:close/>
                  <a:moveTo>
                    <a:pt x="113" y="8311"/>
                  </a:moveTo>
                  <a:lnTo>
                    <a:pt x="113" y="8311"/>
                  </a:lnTo>
                  <a:lnTo>
                    <a:pt x="113" y="8311"/>
                  </a:lnTo>
                  <a:close/>
                  <a:moveTo>
                    <a:pt x="113" y="8311"/>
                  </a:moveTo>
                  <a:lnTo>
                    <a:pt x="113" y="8311"/>
                  </a:lnTo>
                  <a:lnTo>
                    <a:pt x="113" y="8311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086"/>
                  </a:moveTo>
                  <a:lnTo>
                    <a:pt x="113" y="8086"/>
                  </a:lnTo>
                  <a:lnTo>
                    <a:pt x="113" y="8086"/>
                  </a:lnTo>
                  <a:close/>
                  <a:moveTo>
                    <a:pt x="590" y="6907"/>
                  </a:moveTo>
                  <a:lnTo>
                    <a:pt x="590" y="6907"/>
                  </a:lnTo>
                  <a:lnTo>
                    <a:pt x="590" y="6907"/>
                  </a:lnTo>
                  <a:close/>
                  <a:moveTo>
                    <a:pt x="702" y="6795"/>
                  </a:moveTo>
                  <a:lnTo>
                    <a:pt x="702" y="6795"/>
                  </a:lnTo>
                  <a:lnTo>
                    <a:pt x="702" y="6795"/>
                  </a:lnTo>
                  <a:close/>
                  <a:moveTo>
                    <a:pt x="702" y="6795"/>
                  </a:moveTo>
                  <a:lnTo>
                    <a:pt x="702" y="6795"/>
                  </a:lnTo>
                  <a:lnTo>
                    <a:pt x="702" y="6795"/>
                  </a:lnTo>
                  <a:close/>
                  <a:moveTo>
                    <a:pt x="702" y="6683"/>
                  </a:moveTo>
                  <a:lnTo>
                    <a:pt x="702" y="6683"/>
                  </a:lnTo>
                  <a:lnTo>
                    <a:pt x="702" y="6683"/>
                  </a:lnTo>
                  <a:close/>
                  <a:moveTo>
                    <a:pt x="702" y="6683"/>
                  </a:moveTo>
                  <a:lnTo>
                    <a:pt x="702" y="6683"/>
                  </a:lnTo>
                  <a:lnTo>
                    <a:pt x="702" y="6683"/>
                  </a:lnTo>
                  <a:close/>
                  <a:moveTo>
                    <a:pt x="702" y="6542"/>
                  </a:moveTo>
                  <a:lnTo>
                    <a:pt x="702" y="6542"/>
                  </a:lnTo>
                  <a:lnTo>
                    <a:pt x="702" y="6542"/>
                  </a:lnTo>
                  <a:close/>
                  <a:moveTo>
                    <a:pt x="815" y="6542"/>
                  </a:moveTo>
                  <a:lnTo>
                    <a:pt x="815" y="6542"/>
                  </a:lnTo>
                  <a:lnTo>
                    <a:pt x="815" y="6542"/>
                  </a:lnTo>
                  <a:close/>
                  <a:moveTo>
                    <a:pt x="815" y="6542"/>
                  </a:moveTo>
                  <a:lnTo>
                    <a:pt x="815" y="6542"/>
                  </a:lnTo>
                  <a:lnTo>
                    <a:pt x="815" y="6542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318"/>
                  </a:moveTo>
                  <a:lnTo>
                    <a:pt x="815" y="6430"/>
                  </a:lnTo>
                  <a:lnTo>
                    <a:pt x="815" y="6318"/>
                  </a:lnTo>
                  <a:close/>
                  <a:moveTo>
                    <a:pt x="815" y="6318"/>
                  </a:moveTo>
                  <a:lnTo>
                    <a:pt x="815" y="6318"/>
                  </a:lnTo>
                  <a:lnTo>
                    <a:pt x="815" y="6318"/>
                  </a:lnTo>
                  <a:close/>
                  <a:moveTo>
                    <a:pt x="955" y="6318"/>
                  </a:moveTo>
                  <a:lnTo>
                    <a:pt x="955" y="6318"/>
                  </a:lnTo>
                  <a:lnTo>
                    <a:pt x="955" y="6318"/>
                  </a:lnTo>
                  <a:close/>
                  <a:moveTo>
                    <a:pt x="955" y="6318"/>
                  </a:moveTo>
                  <a:lnTo>
                    <a:pt x="955" y="6318"/>
                  </a:lnTo>
                  <a:lnTo>
                    <a:pt x="955" y="6318"/>
                  </a:lnTo>
                  <a:close/>
                  <a:moveTo>
                    <a:pt x="955" y="6205"/>
                  </a:moveTo>
                  <a:lnTo>
                    <a:pt x="955" y="6318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093"/>
                  </a:moveTo>
                  <a:lnTo>
                    <a:pt x="955" y="6093"/>
                  </a:lnTo>
                  <a:lnTo>
                    <a:pt x="955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180" y="5840"/>
                  </a:moveTo>
                  <a:lnTo>
                    <a:pt x="1067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728"/>
                  </a:moveTo>
                  <a:lnTo>
                    <a:pt x="1180" y="5840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292" y="5616"/>
                  </a:moveTo>
                  <a:lnTo>
                    <a:pt x="1292" y="5728"/>
                  </a:lnTo>
                  <a:lnTo>
                    <a:pt x="1292" y="5616"/>
                  </a:lnTo>
                  <a:close/>
                  <a:moveTo>
                    <a:pt x="1292" y="5616"/>
                  </a:moveTo>
                  <a:lnTo>
                    <a:pt x="1292" y="5616"/>
                  </a:lnTo>
                  <a:lnTo>
                    <a:pt x="1292" y="5616"/>
                  </a:lnTo>
                  <a:close/>
                  <a:moveTo>
                    <a:pt x="1292" y="5616"/>
                  </a:moveTo>
                  <a:lnTo>
                    <a:pt x="1292" y="5616"/>
                  </a:lnTo>
                  <a:lnTo>
                    <a:pt x="1292" y="5616"/>
                  </a:lnTo>
                  <a:close/>
                  <a:moveTo>
                    <a:pt x="1292" y="5504"/>
                  </a:moveTo>
                  <a:lnTo>
                    <a:pt x="1292" y="5616"/>
                  </a:lnTo>
                  <a:lnTo>
                    <a:pt x="1292" y="5504"/>
                  </a:lnTo>
                  <a:close/>
                  <a:moveTo>
                    <a:pt x="1292" y="5504"/>
                  </a:moveTo>
                  <a:lnTo>
                    <a:pt x="1292" y="5504"/>
                  </a:lnTo>
                  <a:lnTo>
                    <a:pt x="1292" y="5504"/>
                  </a:lnTo>
                  <a:close/>
                  <a:moveTo>
                    <a:pt x="1404" y="5504"/>
                  </a:moveTo>
                  <a:lnTo>
                    <a:pt x="1292" y="5504"/>
                  </a:lnTo>
                  <a:lnTo>
                    <a:pt x="1404" y="5504"/>
                  </a:lnTo>
                  <a:close/>
                  <a:moveTo>
                    <a:pt x="6794" y="226"/>
                  </a:moveTo>
                  <a:cubicBezTo>
                    <a:pt x="4577" y="1517"/>
                    <a:pt x="2696" y="3286"/>
                    <a:pt x="1404" y="5504"/>
                  </a:cubicBezTo>
                  <a:cubicBezTo>
                    <a:pt x="2696" y="3286"/>
                    <a:pt x="4577" y="1517"/>
                    <a:pt x="6794" y="226"/>
                  </a:cubicBezTo>
                  <a:close/>
                  <a:moveTo>
                    <a:pt x="6794" y="226"/>
                  </a:moveTo>
                  <a:lnTo>
                    <a:pt x="6794" y="226"/>
                  </a:lnTo>
                  <a:lnTo>
                    <a:pt x="6794" y="226"/>
                  </a:lnTo>
                  <a:close/>
                  <a:moveTo>
                    <a:pt x="6794" y="226"/>
                  </a:moveTo>
                  <a:lnTo>
                    <a:pt x="6794" y="226"/>
                  </a:lnTo>
                  <a:lnTo>
                    <a:pt x="6794" y="226"/>
                  </a:lnTo>
                  <a:close/>
                  <a:moveTo>
                    <a:pt x="6907" y="226"/>
                  </a:moveTo>
                  <a:lnTo>
                    <a:pt x="6794" y="226"/>
                  </a:lnTo>
                  <a:lnTo>
                    <a:pt x="6907" y="226"/>
                  </a:lnTo>
                  <a:close/>
                  <a:moveTo>
                    <a:pt x="6907" y="226"/>
                  </a:moveTo>
                  <a:lnTo>
                    <a:pt x="6907" y="226"/>
                  </a:lnTo>
                  <a:lnTo>
                    <a:pt x="6907" y="226"/>
                  </a:lnTo>
                  <a:close/>
                  <a:moveTo>
                    <a:pt x="6907" y="226"/>
                  </a:moveTo>
                  <a:lnTo>
                    <a:pt x="6907" y="226"/>
                  </a:lnTo>
                  <a:lnTo>
                    <a:pt x="6907" y="226"/>
                  </a:lnTo>
                  <a:close/>
                  <a:moveTo>
                    <a:pt x="6907" y="113"/>
                  </a:moveTo>
                  <a:lnTo>
                    <a:pt x="6907" y="226"/>
                  </a:lnTo>
                  <a:lnTo>
                    <a:pt x="6907" y="113"/>
                  </a:lnTo>
                  <a:close/>
                  <a:moveTo>
                    <a:pt x="7019" y="113"/>
                  </a:moveTo>
                  <a:lnTo>
                    <a:pt x="6907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"/>
                  </a:moveTo>
                  <a:lnTo>
                    <a:pt x="7131" y="1"/>
                  </a:lnTo>
                  <a:lnTo>
                    <a:pt x="7131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384" y="1"/>
                  </a:moveTo>
                  <a:lnTo>
                    <a:pt x="7272" y="1"/>
                  </a:lnTo>
                  <a:lnTo>
                    <a:pt x="7384" y="1"/>
                  </a:lnTo>
                  <a:close/>
                  <a:moveTo>
                    <a:pt x="7384" y="1"/>
                  </a:moveTo>
                  <a:lnTo>
                    <a:pt x="7384" y="1"/>
                  </a:lnTo>
                  <a:lnTo>
                    <a:pt x="7384" y="1"/>
                  </a:lnTo>
                  <a:close/>
                  <a:moveTo>
                    <a:pt x="7384" y="1"/>
                  </a:moveTo>
                  <a:lnTo>
                    <a:pt x="7384" y="1"/>
                  </a:lnTo>
                  <a:close/>
                </a:path>
              </a:pathLst>
            </a:custGeom>
            <a:solidFill>
              <a:srgbClr val="F65B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5412700" y="3818975"/>
              <a:ext cx="541175" cy="704700"/>
            </a:xfrm>
            <a:custGeom>
              <a:rect b="b" l="l" r="r" t="t"/>
              <a:pathLst>
                <a:path extrusionOk="0" h="28188" w="21647">
                  <a:moveTo>
                    <a:pt x="12297" y="0"/>
                  </a:moveTo>
                  <a:cubicBezTo>
                    <a:pt x="11118" y="113"/>
                    <a:pt x="9939" y="478"/>
                    <a:pt x="8900" y="815"/>
                  </a:cubicBezTo>
                  <a:cubicBezTo>
                    <a:pt x="9012" y="955"/>
                    <a:pt x="9125" y="1180"/>
                    <a:pt x="9237" y="1292"/>
                  </a:cubicBezTo>
                  <a:lnTo>
                    <a:pt x="9939" y="1994"/>
                  </a:lnTo>
                  <a:cubicBezTo>
                    <a:pt x="10641" y="1292"/>
                    <a:pt x="11483" y="590"/>
                    <a:pt x="12297" y="0"/>
                  </a:cubicBezTo>
                  <a:close/>
                  <a:moveTo>
                    <a:pt x="8535" y="1067"/>
                  </a:moveTo>
                  <a:cubicBezTo>
                    <a:pt x="8423" y="1067"/>
                    <a:pt x="8198" y="1180"/>
                    <a:pt x="8086" y="1292"/>
                  </a:cubicBezTo>
                  <a:lnTo>
                    <a:pt x="7833" y="1292"/>
                  </a:lnTo>
                  <a:lnTo>
                    <a:pt x="7833" y="1404"/>
                  </a:lnTo>
                  <a:lnTo>
                    <a:pt x="7609" y="1404"/>
                  </a:lnTo>
                  <a:lnTo>
                    <a:pt x="7609" y="1517"/>
                  </a:lnTo>
                  <a:lnTo>
                    <a:pt x="7496" y="1517"/>
                  </a:lnTo>
                  <a:cubicBezTo>
                    <a:pt x="5279" y="2808"/>
                    <a:pt x="3398" y="4577"/>
                    <a:pt x="2106" y="6795"/>
                  </a:cubicBezTo>
                  <a:lnTo>
                    <a:pt x="1994" y="6795"/>
                  </a:lnTo>
                  <a:lnTo>
                    <a:pt x="1994" y="6907"/>
                  </a:lnTo>
                  <a:lnTo>
                    <a:pt x="1994" y="7019"/>
                  </a:lnTo>
                  <a:lnTo>
                    <a:pt x="1882" y="7019"/>
                  </a:lnTo>
                  <a:lnTo>
                    <a:pt x="1882" y="7131"/>
                  </a:lnTo>
                  <a:lnTo>
                    <a:pt x="1769" y="7131"/>
                  </a:lnTo>
                  <a:lnTo>
                    <a:pt x="1769" y="7272"/>
                  </a:lnTo>
                  <a:lnTo>
                    <a:pt x="1769" y="7384"/>
                  </a:lnTo>
                  <a:lnTo>
                    <a:pt x="1657" y="7384"/>
                  </a:lnTo>
                  <a:lnTo>
                    <a:pt x="1657" y="7496"/>
                  </a:lnTo>
                  <a:lnTo>
                    <a:pt x="1657" y="7609"/>
                  </a:lnTo>
                  <a:lnTo>
                    <a:pt x="1517" y="7609"/>
                  </a:lnTo>
                  <a:lnTo>
                    <a:pt x="1517" y="7721"/>
                  </a:lnTo>
                  <a:lnTo>
                    <a:pt x="1517" y="7833"/>
                  </a:lnTo>
                  <a:lnTo>
                    <a:pt x="1404" y="7833"/>
                  </a:lnTo>
                  <a:lnTo>
                    <a:pt x="1404" y="7974"/>
                  </a:lnTo>
                  <a:lnTo>
                    <a:pt x="1404" y="8086"/>
                  </a:lnTo>
                  <a:lnTo>
                    <a:pt x="1292" y="8198"/>
                  </a:lnTo>
                  <a:cubicBezTo>
                    <a:pt x="1180" y="8423"/>
                    <a:pt x="1180" y="8676"/>
                    <a:pt x="1067" y="8900"/>
                  </a:cubicBezTo>
                  <a:cubicBezTo>
                    <a:pt x="1517" y="8788"/>
                    <a:pt x="1994" y="8788"/>
                    <a:pt x="2471" y="8788"/>
                  </a:cubicBezTo>
                  <a:lnTo>
                    <a:pt x="3061" y="8788"/>
                  </a:lnTo>
                  <a:cubicBezTo>
                    <a:pt x="4212" y="8900"/>
                    <a:pt x="5391" y="9125"/>
                    <a:pt x="6570" y="9490"/>
                  </a:cubicBezTo>
                  <a:cubicBezTo>
                    <a:pt x="7019" y="6795"/>
                    <a:pt x="8086" y="4324"/>
                    <a:pt x="9714" y="2359"/>
                  </a:cubicBezTo>
                  <a:lnTo>
                    <a:pt x="8900" y="1517"/>
                  </a:lnTo>
                  <a:cubicBezTo>
                    <a:pt x="8788" y="1292"/>
                    <a:pt x="8676" y="1180"/>
                    <a:pt x="8535" y="1067"/>
                  </a:cubicBezTo>
                  <a:close/>
                  <a:moveTo>
                    <a:pt x="2471" y="9125"/>
                  </a:moveTo>
                  <a:cubicBezTo>
                    <a:pt x="1882" y="9125"/>
                    <a:pt x="1404" y="9237"/>
                    <a:pt x="815" y="9377"/>
                  </a:cubicBezTo>
                  <a:lnTo>
                    <a:pt x="815" y="9490"/>
                  </a:lnTo>
                  <a:lnTo>
                    <a:pt x="815" y="9602"/>
                  </a:lnTo>
                  <a:lnTo>
                    <a:pt x="702" y="9602"/>
                  </a:lnTo>
                  <a:lnTo>
                    <a:pt x="702" y="9714"/>
                  </a:lnTo>
                  <a:cubicBezTo>
                    <a:pt x="253" y="11118"/>
                    <a:pt x="1" y="12634"/>
                    <a:pt x="1" y="14038"/>
                  </a:cubicBezTo>
                  <a:cubicBezTo>
                    <a:pt x="1" y="18548"/>
                    <a:pt x="2205" y="22851"/>
                    <a:pt x="5890" y="25488"/>
                  </a:cubicBezTo>
                  <a:lnTo>
                    <a:pt x="5890" y="25488"/>
                  </a:lnTo>
                  <a:cubicBezTo>
                    <a:pt x="6923" y="23957"/>
                    <a:pt x="8096" y="22563"/>
                    <a:pt x="9490" y="21169"/>
                  </a:cubicBezTo>
                  <a:cubicBezTo>
                    <a:pt x="9237" y="20944"/>
                    <a:pt x="9012" y="20720"/>
                    <a:pt x="8900" y="20467"/>
                  </a:cubicBezTo>
                  <a:cubicBezTo>
                    <a:pt x="6795" y="17323"/>
                    <a:pt x="6093" y="13448"/>
                    <a:pt x="6570" y="9827"/>
                  </a:cubicBezTo>
                  <a:cubicBezTo>
                    <a:pt x="5391" y="9490"/>
                    <a:pt x="4212" y="9237"/>
                    <a:pt x="3061" y="9125"/>
                  </a:cubicBezTo>
                  <a:close/>
                  <a:moveTo>
                    <a:pt x="9714" y="21534"/>
                  </a:moveTo>
                  <a:cubicBezTo>
                    <a:pt x="8319" y="22818"/>
                    <a:pt x="7145" y="24213"/>
                    <a:pt x="6221" y="25718"/>
                  </a:cubicBezTo>
                  <a:lnTo>
                    <a:pt x="6221" y="25718"/>
                  </a:lnTo>
                  <a:cubicBezTo>
                    <a:pt x="6110" y="25643"/>
                    <a:pt x="5999" y="25566"/>
                    <a:pt x="5890" y="25488"/>
                  </a:cubicBezTo>
                  <a:lnTo>
                    <a:pt x="5890" y="25488"/>
                  </a:lnTo>
                  <a:cubicBezTo>
                    <a:pt x="5883" y="25499"/>
                    <a:pt x="5875" y="25510"/>
                    <a:pt x="5868" y="25520"/>
                  </a:cubicBezTo>
                  <a:cubicBezTo>
                    <a:pt x="5980" y="25633"/>
                    <a:pt x="6093" y="25633"/>
                    <a:pt x="6205" y="25745"/>
                  </a:cubicBezTo>
                  <a:cubicBezTo>
                    <a:pt x="6210" y="25736"/>
                    <a:pt x="6216" y="25727"/>
                    <a:pt x="6221" y="25718"/>
                  </a:cubicBezTo>
                  <a:lnTo>
                    <a:pt x="6221" y="25718"/>
                  </a:lnTo>
                  <a:cubicBezTo>
                    <a:pt x="7339" y="26470"/>
                    <a:pt x="8584" y="27072"/>
                    <a:pt x="9939" y="27486"/>
                  </a:cubicBezTo>
                  <a:cubicBezTo>
                    <a:pt x="11343" y="27963"/>
                    <a:pt x="12746" y="28188"/>
                    <a:pt x="14150" y="28188"/>
                  </a:cubicBezTo>
                  <a:cubicBezTo>
                    <a:pt x="14992" y="27486"/>
                    <a:pt x="15554" y="26671"/>
                    <a:pt x="16143" y="25633"/>
                  </a:cubicBezTo>
                  <a:cubicBezTo>
                    <a:pt x="13701" y="24931"/>
                    <a:pt x="11483" y="23639"/>
                    <a:pt x="9714" y="21534"/>
                  </a:cubicBezTo>
                  <a:close/>
                  <a:moveTo>
                    <a:pt x="16508" y="25745"/>
                  </a:moveTo>
                  <a:cubicBezTo>
                    <a:pt x="16031" y="26671"/>
                    <a:pt x="15442" y="27486"/>
                    <a:pt x="14740" y="28188"/>
                  </a:cubicBezTo>
                  <a:cubicBezTo>
                    <a:pt x="17210" y="28188"/>
                    <a:pt x="19541" y="27373"/>
                    <a:pt x="21646" y="26222"/>
                  </a:cubicBezTo>
                  <a:lnTo>
                    <a:pt x="21646" y="26082"/>
                  </a:lnTo>
                  <a:cubicBezTo>
                    <a:pt x="21057" y="26222"/>
                    <a:pt x="20467" y="26222"/>
                    <a:pt x="20018" y="26222"/>
                  </a:cubicBezTo>
                  <a:cubicBezTo>
                    <a:pt x="18839" y="26222"/>
                    <a:pt x="17660" y="26082"/>
                    <a:pt x="16508" y="25745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5822600" y="3818975"/>
              <a:ext cx="113725" cy="322175"/>
            </a:xfrm>
            <a:custGeom>
              <a:rect b="b" l="l" r="r" t="t"/>
              <a:pathLst>
                <a:path extrusionOk="0" h="12887" w="4549">
                  <a:moveTo>
                    <a:pt x="0" y="0"/>
                  </a:moveTo>
                  <a:cubicBezTo>
                    <a:pt x="927" y="955"/>
                    <a:pt x="1628" y="1994"/>
                    <a:pt x="2218" y="3398"/>
                  </a:cubicBezTo>
                  <a:cubicBezTo>
                    <a:pt x="3032" y="5615"/>
                    <a:pt x="4211" y="8423"/>
                    <a:pt x="3257" y="10781"/>
                  </a:cubicBezTo>
                  <a:cubicBezTo>
                    <a:pt x="3032" y="11483"/>
                    <a:pt x="2555" y="12045"/>
                    <a:pt x="1965" y="12522"/>
                  </a:cubicBezTo>
                  <a:cubicBezTo>
                    <a:pt x="2106" y="12634"/>
                    <a:pt x="2106" y="12746"/>
                    <a:pt x="2218" y="12887"/>
                  </a:cubicBezTo>
                  <a:cubicBezTo>
                    <a:pt x="2808" y="12297"/>
                    <a:pt x="3369" y="11708"/>
                    <a:pt x="3622" y="10893"/>
                  </a:cubicBezTo>
                  <a:cubicBezTo>
                    <a:pt x="4548" y="8423"/>
                    <a:pt x="3369" y="5391"/>
                    <a:pt x="2555" y="3285"/>
                  </a:cubicBezTo>
                  <a:cubicBezTo>
                    <a:pt x="2106" y="1994"/>
                    <a:pt x="1404" y="955"/>
                    <a:pt x="562" y="113"/>
                  </a:cubicBezTo>
                  <a:cubicBezTo>
                    <a:pt x="337" y="0"/>
                    <a:pt x="2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5576925" y="4056200"/>
              <a:ext cx="292025" cy="110925"/>
            </a:xfrm>
            <a:custGeom>
              <a:rect b="b" l="l" r="r" t="t"/>
              <a:pathLst>
                <a:path extrusionOk="0" h="4437" w="11681">
                  <a:moveTo>
                    <a:pt x="1" y="1"/>
                  </a:moveTo>
                  <a:lnTo>
                    <a:pt x="1" y="338"/>
                  </a:lnTo>
                  <a:cubicBezTo>
                    <a:pt x="815" y="703"/>
                    <a:pt x="1742" y="1040"/>
                    <a:pt x="2443" y="1517"/>
                  </a:cubicBezTo>
                  <a:cubicBezTo>
                    <a:pt x="3033" y="1741"/>
                    <a:pt x="3510" y="2106"/>
                    <a:pt x="3960" y="2331"/>
                  </a:cubicBezTo>
                  <a:cubicBezTo>
                    <a:pt x="5616" y="3398"/>
                    <a:pt x="7244" y="4437"/>
                    <a:pt x="9125" y="4437"/>
                  </a:cubicBezTo>
                  <a:cubicBezTo>
                    <a:pt x="9238" y="4437"/>
                    <a:pt x="9350" y="4437"/>
                    <a:pt x="9574" y="4324"/>
                  </a:cubicBezTo>
                  <a:cubicBezTo>
                    <a:pt x="10276" y="4324"/>
                    <a:pt x="11091" y="3959"/>
                    <a:pt x="11680" y="3622"/>
                  </a:cubicBezTo>
                  <a:cubicBezTo>
                    <a:pt x="11680" y="3510"/>
                    <a:pt x="11568" y="3398"/>
                    <a:pt x="11455" y="3257"/>
                  </a:cubicBezTo>
                  <a:cubicBezTo>
                    <a:pt x="10866" y="3622"/>
                    <a:pt x="10276" y="3959"/>
                    <a:pt x="9462" y="3959"/>
                  </a:cubicBezTo>
                  <a:lnTo>
                    <a:pt x="9125" y="3959"/>
                  </a:lnTo>
                  <a:cubicBezTo>
                    <a:pt x="7357" y="3959"/>
                    <a:pt x="5728" y="3033"/>
                    <a:pt x="4212" y="2106"/>
                  </a:cubicBezTo>
                  <a:cubicBezTo>
                    <a:pt x="3735" y="1741"/>
                    <a:pt x="3145" y="1404"/>
                    <a:pt x="2668" y="1152"/>
                  </a:cubicBezTo>
                  <a:cubicBezTo>
                    <a:pt x="1854" y="703"/>
                    <a:pt x="927" y="33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5433050" y="4038650"/>
              <a:ext cx="143900" cy="26000"/>
            </a:xfrm>
            <a:custGeom>
              <a:rect b="b" l="l" r="r" t="t"/>
              <a:pathLst>
                <a:path extrusionOk="0" h="1040" w="5756">
                  <a:moveTo>
                    <a:pt x="1657" y="1"/>
                  </a:moveTo>
                  <a:cubicBezTo>
                    <a:pt x="1180" y="1"/>
                    <a:pt x="703" y="1"/>
                    <a:pt x="253" y="113"/>
                  </a:cubicBezTo>
                  <a:cubicBezTo>
                    <a:pt x="141" y="225"/>
                    <a:pt x="141" y="338"/>
                    <a:pt x="1" y="590"/>
                  </a:cubicBezTo>
                  <a:cubicBezTo>
                    <a:pt x="590" y="450"/>
                    <a:pt x="1068" y="338"/>
                    <a:pt x="1657" y="338"/>
                  </a:cubicBezTo>
                  <a:lnTo>
                    <a:pt x="2247" y="338"/>
                  </a:lnTo>
                  <a:cubicBezTo>
                    <a:pt x="3398" y="450"/>
                    <a:pt x="4577" y="703"/>
                    <a:pt x="5756" y="1040"/>
                  </a:cubicBezTo>
                  <a:lnTo>
                    <a:pt x="5756" y="703"/>
                  </a:lnTo>
                  <a:cubicBezTo>
                    <a:pt x="4577" y="338"/>
                    <a:pt x="3398" y="113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5816275" y="4187450"/>
              <a:ext cx="266025" cy="275175"/>
            </a:xfrm>
            <a:custGeom>
              <a:rect b="b" l="l" r="r" t="t"/>
              <a:pathLst>
                <a:path extrusionOk="0" h="11007" w="10641">
                  <a:moveTo>
                    <a:pt x="6093" y="1"/>
                  </a:moveTo>
                  <a:cubicBezTo>
                    <a:pt x="5279" y="1"/>
                    <a:pt x="4464" y="253"/>
                    <a:pt x="3762" y="703"/>
                  </a:cubicBezTo>
                  <a:cubicBezTo>
                    <a:pt x="3762" y="815"/>
                    <a:pt x="3762" y="955"/>
                    <a:pt x="3875" y="1068"/>
                  </a:cubicBezTo>
                  <a:cubicBezTo>
                    <a:pt x="4577" y="590"/>
                    <a:pt x="5391" y="366"/>
                    <a:pt x="6093" y="366"/>
                  </a:cubicBezTo>
                  <a:cubicBezTo>
                    <a:pt x="6682" y="366"/>
                    <a:pt x="7384" y="478"/>
                    <a:pt x="7833" y="815"/>
                  </a:cubicBezTo>
                  <a:cubicBezTo>
                    <a:pt x="9490" y="1769"/>
                    <a:pt x="10304" y="3622"/>
                    <a:pt x="10304" y="6570"/>
                  </a:cubicBezTo>
                  <a:cubicBezTo>
                    <a:pt x="10416" y="6318"/>
                    <a:pt x="10528" y="6093"/>
                    <a:pt x="10641" y="5868"/>
                  </a:cubicBezTo>
                  <a:cubicBezTo>
                    <a:pt x="10528" y="3173"/>
                    <a:pt x="9714" y="1404"/>
                    <a:pt x="8086" y="478"/>
                  </a:cubicBezTo>
                  <a:cubicBezTo>
                    <a:pt x="7496" y="113"/>
                    <a:pt x="6795" y="1"/>
                    <a:pt x="6093" y="1"/>
                  </a:cubicBezTo>
                  <a:close/>
                  <a:moveTo>
                    <a:pt x="3398" y="815"/>
                  </a:moveTo>
                  <a:cubicBezTo>
                    <a:pt x="2106" y="1769"/>
                    <a:pt x="1180" y="3285"/>
                    <a:pt x="1067" y="4801"/>
                  </a:cubicBezTo>
                  <a:cubicBezTo>
                    <a:pt x="955" y="5391"/>
                    <a:pt x="955" y="5868"/>
                    <a:pt x="955" y="6430"/>
                  </a:cubicBezTo>
                  <a:lnTo>
                    <a:pt x="955" y="7834"/>
                  </a:lnTo>
                  <a:cubicBezTo>
                    <a:pt x="815" y="8900"/>
                    <a:pt x="478" y="9939"/>
                    <a:pt x="0" y="10894"/>
                  </a:cubicBezTo>
                  <a:cubicBezTo>
                    <a:pt x="113" y="11006"/>
                    <a:pt x="253" y="11006"/>
                    <a:pt x="365" y="11006"/>
                  </a:cubicBezTo>
                  <a:cubicBezTo>
                    <a:pt x="815" y="10080"/>
                    <a:pt x="1180" y="8900"/>
                    <a:pt x="1292" y="7834"/>
                  </a:cubicBezTo>
                  <a:cubicBezTo>
                    <a:pt x="1404" y="7384"/>
                    <a:pt x="1404" y="6907"/>
                    <a:pt x="1404" y="6430"/>
                  </a:cubicBezTo>
                  <a:lnTo>
                    <a:pt x="1404" y="4801"/>
                  </a:lnTo>
                  <a:cubicBezTo>
                    <a:pt x="1657" y="3510"/>
                    <a:pt x="2359" y="2106"/>
                    <a:pt x="3510" y="1292"/>
                  </a:cubicBezTo>
                  <a:cubicBezTo>
                    <a:pt x="3510" y="1180"/>
                    <a:pt x="3398" y="1068"/>
                    <a:pt x="3398" y="8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5766450" y="4459775"/>
              <a:ext cx="58975" cy="63900"/>
            </a:xfrm>
            <a:custGeom>
              <a:rect b="b" l="l" r="r" t="t"/>
              <a:pathLst>
                <a:path extrusionOk="0" h="2556" w="2359">
                  <a:moveTo>
                    <a:pt x="1993" y="1"/>
                  </a:moveTo>
                  <a:cubicBezTo>
                    <a:pt x="1404" y="1039"/>
                    <a:pt x="842" y="1854"/>
                    <a:pt x="0" y="2556"/>
                  </a:cubicBezTo>
                  <a:lnTo>
                    <a:pt x="590" y="2556"/>
                  </a:lnTo>
                  <a:cubicBezTo>
                    <a:pt x="1292" y="1854"/>
                    <a:pt x="1881" y="1039"/>
                    <a:pt x="2358" y="113"/>
                  </a:cubicBezTo>
                  <a:cubicBezTo>
                    <a:pt x="2246" y="113"/>
                    <a:pt x="2106" y="113"/>
                    <a:pt x="1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5655550" y="3868800"/>
              <a:ext cx="237250" cy="307450"/>
            </a:xfrm>
            <a:custGeom>
              <a:rect b="b" l="l" r="r" t="t"/>
              <a:pathLst>
                <a:path extrusionOk="0" h="12298" w="9490">
                  <a:moveTo>
                    <a:pt x="225" y="1"/>
                  </a:moveTo>
                  <a:cubicBezTo>
                    <a:pt x="113" y="113"/>
                    <a:pt x="0" y="225"/>
                    <a:pt x="0" y="366"/>
                  </a:cubicBezTo>
                  <a:lnTo>
                    <a:pt x="2218" y="2921"/>
                  </a:lnTo>
                  <a:cubicBezTo>
                    <a:pt x="4212" y="5138"/>
                    <a:pt x="6317" y="7384"/>
                    <a:pt x="7946" y="9939"/>
                  </a:cubicBezTo>
                  <a:cubicBezTo>
                    <a:pt x="8086" y="10192"/>
                    <a:pt x="8198" y="10529"/>
                    <a:pt x="8310" y="10753"/>
                  </a:cubicBezTo>
                  <a:cubicBezTo>
                    <a:pt x="8423" y="10894"/>
                    <a:pt x="8535" y="11006"/>
                    <a:pt x="8535" y="11118"/>
                  </a:cubicBezTo>
                  <a:cubicBezTo>
                    <a:pt x="8788" y="11455"/>
                    <a:pt x="9012" y="11933"/>
                    <a:pt x="9125" y="12298"/>
                  </a:cubicBezTo>
                  <a:cubicBezTo>
                    <a:pt x="9237" y="12298"/>
                    <a:pt x="9349" y="12157"/>
                    <a:pt x="9490" y="12157"/>
                  </a:cubicBezTo>
                  <a:cubicBezTo>
                    <a:pt x="9349" y="11708"/>
                    <a:pt x="9125" y="11231"/>
                    <a:pt x="8900" y="10894"/>
                  </a:cubicBezTo>
                  <a:cubicBezTo>
                    <a:pt x="8788" y="10753"/>
                    <a:pt x="8788" y="10641"/>
                    <a:pt x="8647" y="10529"/>
                  </a:cubicBezTo>
                  <a:cubicBezTo>
                    <a:pt x="8535" y="10304"/>
                    <a:pt x="8423" y="10052"/>
                    <a:pt x="8198" y="9827"/>
                  </a:cubicBezTo>
                  <a:cubicBezTo>
                    <a:pt x="6682" y="7132"/>
                    <a:pt x="4577" y="4914"/>
                    <a:pt x="2583" y="2584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5626075" y="3839325"/>
              <a:ext cx="35100" cy="38625"/>
            </a:xfrm>
            <a:custGeom>
              <a:rect b="b" l="l" r="r" t="t"/>
              <a:pathLst>
                <a:path extrusionOk="0" h="1545" w="1404">
                  <a:moveTo>
                    <a:pt x="365" y="1"/>
                  </a:moveTo>
                  <a:cubicBezTo>
                    <a:pt x="253" y="141"/>
                    <a:pt x="141" y="141"/>
                    <a:pt x="0" y="253"/>
                  </a:cubicBezTo>
                  <a:cubicBezTo>
                    <a:pt x="141" y="366"/>
                    <a:pt x="253" y="478"/>
                    <a:pt x="365" y="703"/>
                  </a:cubicBezTo>
                  <a:lnTo>
                    <a:pt x="1179" y="1545"/>
                  </a:lnTo>
                  <a:cubicBezTo>
                    <a:pt x="1179" y="1404"/>
                    <a:pt x="1292" y="1292"/>
                    <a:pt x="1404" y="1180"/>
                  </a:cubicBezTo>
                  <a:lnTo>
                    <a:pt x="702" y="478"/>
                  </a:lnTo>
                  <a:cubicBezTo>
                    <a:pt x="590" y="366"/>
                    <a:pt x="477" y="14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5889275" y="4181850"/>
              <a:ext cx="73725" cy="292700"/>
            </a:xfrm>
            <a:custGeom>
              <a:rect b="b" l="l" r="r" t="t"/>
              <a:pathLst>
                <a:path extrusionOk="0" h="11708" w="2949">
                  <a:moveTo>
                    <a:pt x="365" y="0"/>
                  </a:moveTo>
                  <a:cubicBezTo>
                    <a:pt x="253" y="0"/>
                    <a:pt x="141" y="112"/>
                    <a:pt x="0" y="112"/>
                  </a:cubicBezTo>
                  <a:cubicBezTo>
                    <a:pt x="141" y="477"/>
                    <a:pt x="253" y="814"/>
                    <a:pt x="478" y="1039"/>
                  </a:cubicBezTo>
                  <a:cubicBezTo>
                    <a:pt x="478" y="1292"/>
                    <a:pt x="590" y="1404"/>
                    <a:pt x="590" y="1516"/>
                  </a:cubicBezTo>
                  <a:cubicBezTo>
                    <a:pt x="1404" y="3622"/>
                    <a:pt x="1994" y="5727"/>
                    <a:pt x="2359" y="7945"/>
                  </a:cubicBezTo>
                  <a:cubicBezTo>
                    <a:pt x="2471" y="9237"/>
                    <a:pt x="2583" y="10416"/>
                    <a:pt x="2583" y="11567"/>
                  </a:cubicBezTo>
                  <a:lnTo>
                    <a:pt x="2583" y="11707"/>
                  </a:lnTo>
                  <a:cubicBezTo>
                    <a:pt x="2695" y="11567"/>
                    <a:pt x="2808" y="11455"/>
                    <a:pt x="2948" y="11455"/>
                  </a:cubicBezTo>
                  <a:cubicBezTo>
                    <a:pt x="2948" y="10304"/>
                    <a:pt x="2808" y="9124"/>
                    <a:pt x="2695" y="7945"/>
                  </a:cubicBezTo>
                  <a:cubicBezTo>
                    <a:pt x="2359" y="5615"/>
                    <a:pt x="1769" y="3397"/>
                    <a:pt x="955" y="1292"/>
                  </a:cubicBezTo>
                  <a:cubicBezTo>
                    <a:pt x="842" y="1179"/>
                    <a:pt x="842" y="1039"/>
                    <a:pt x="842" y="927"/>
                  </a:cubicBezTo>
                  <a:cubicBezTo>
                    <a:pt x="590" y="590"/>
                    <a:pt x="478" y="225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5953850" y="4471000"/>
              <a:ext cx="25" cy="3550"/>
            </a:xfrm>
            <a:custGeom>
              <a:rect b="b" l="l" r="r" t="t"/>
              <a:pathLst>
                <a:path extrusionOk="0" h="142" w="1">
                  <a:moveTo>
                    <a:pt x="0" y="1"/>
                  </a:moveTo>
                  <a:lnTo>
                    <a:pt x="0" y="1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F894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5649925" y="4126400"/>
              <a:ext cx="473800" cy="230925"/>
            </a:xfrm>
            <a:custGeom>
              <a:rect b="b" l="l" r="r" t="t"/>
              <a:pathLst>
                <a:path extrusionOk="0" h="9237" w="18952">
                  <a:moveTo>
                    <a:pt x="18839" y="0"/>
                  </a:moveTo>
                  <a:cubicBezTo>
                    <a:pt x="16593" y="0"/>
                    <a:pt x="14740" y="337"/>
                    <a:pt x="12971" y="702"/>
                  </a:cubicBezTo>
                  <a:cubicBezTo>
                    <a:pt x="11933" y="927"/>
                    <a:pt x="10753" y="1404"/>
                    <a:pt x="9715" y="1853"/>
                  </a:cubicBezTo>
                  <a:cubicBezTo>
                    <a:pt x="9574" y="1853"/>
                    <a:pt x="9462" y="1994"/>
                    <a:pt x="9350" y="1994"/>
                  </a:cubicBezTo>
                  <a:cubicBezTo>
                    <a:pt x="6767" y="3257"/>
                    <a:pt x="4549" y="4913"/>
                    <a:pt x="2556" y="6542"/>
                  </a:cubicBezTo>
                  <a:cubicBezTo>
                    <a:pt x="1629" y="7243"/>
                    <a:pt x="815" y="8058"/>
                    <a:pt x="1" y="8872"/>
                  </a:cubicBezTo>
                  <a:cubicBezTo>
                    <a:pt x="1" y="9012"/>
                    <a:pt x="113" y="9125"/>
                    <a:pt x="225" y="9237"/>
                  </a:cubicBezTo>
                  <a:cubicBezTo>
                    <a:pt x="1040" y="8423"/>
                    <a:pt x="1854" y="7608"/>
                    <a:pt x="2921" y="6766"/>
                  </a:cubicBezTo>
                  <a:cubicBezTo>
                    <a:pt x="4661" y="5250"/>
                    <a:pt x="7019" y="3510"/>
                    <a:pt x="9574" y="2330"/>
                  </a:cubicBezTo>
                  <a:cubicBezTo>
                    <a:pt x="9715" y="2330"/>
                    <a:pt x="9827" y="2218"/>
                    <a:pt x="9939" y="2218"/>
                  </a:cubicBezTo>
                  <a:cubicBezTo>
                    <a:pt x="10978" y="1741"/>
                    <a:pt x="12045" y="1292"/>
                    <a:pt x="13084" y="1039"/>
                  </a:cubicBezTo>
                  <a:cubicBezTo>
                    <a:pt x="14852" y="702"/>
                    <a:pt x="16733" y="449"/>
                    <a:pt x="18951" y="337"/>
                  </a:cubicBezTo>
                  <a:cubicBezTo>
                    <a:pt x="18951" y="225"/>
                    <a:pt x="18839" y="113"/>
                    <a:pt x="18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5559400" y="4348175"/>
              <a:ext cx="96175" cy="114450"/>
            </a:xfrm>
            <a:custGeom>
              <a:rect b="b" l="l" r="r" t="t"/>
              <a:pathLst>
                <a:path extrusionOk="0" h="4578" w="3847">
                  <a:moveTo>
                    <a:pt x="3622" y="1"/>
                  </a:moveTo>
                  <a:cubicBezTo>
                    <a:pt x="2218" y="1405"/>
                    <a:pt x="1039" y="2808"/>
                    <a:pt x="0" y="4352"/>
                  </a:cubicBezTo>
                  <a:cubicBezTo>
                    <a:pt x="112" y="4465"/>
                    <a:pt x="225" y="4465"/>
                    <a:pt x="337" y="4577"/>
                  </a:cubicBezTo>
                  <a:cubicBezTo>
                    <a:pt x="1263" y="3061"/>
                    <a:pt x="2443" y="1657"/>
                    <a:pt x="3846" y="366"/>
                  </a:cubicBezTo>
                  <a:cubicBezTo>
                    <a:pt x="3734" y="254"/>
                    <a:pt x="3622" y="14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5699775" y="4083250"/>
              <a:ext cx="70200" cy="61850"/>
            </a:xfrm>
            <a:custGeom>
              <a:rect b="b" l="l" r="r" t="t"/>
              <a:pathLst>
                <a:path extrusionOk="0" h="2474" w="2808">
                  <a:moveTo>
                    <a:pt x="1286" y="1"/>
                  </a:moveTo>
                  <a:cubicBezTo>
                    <a:pt x="916" y="1"/>
                    <a:pt x="562" y="183"/>
                    <a:pt x="337" y="547"/>
                  </a:cubicBezTo>
                  <a:cubicBezTo>
                    <a:pt x="0" y="1137"/>
                    <a:pt x="112" y="1951"/>
                    <a:pt x="702" y="2316"/>
                  </a:cubicBezTo>
                  <a:cubicBezTo>
                    <a:pt x="880" y="2423"/>
                    <a:pt x="1087" y="2473"/>
                    <a:pt x="1297" y="2473"/>
                  </a:cubicBezTo>
                  <a:cubicBezTo>
                    <a:pt x="1748" y="2473"/>
                    <a:pt x="2213" y="2241"/>
                    <a:pt x="2443" y="1839"/>
                  </a:cubicBezTo>
                  <a:cubicBezTo>
                    <a:pt x="2808" y="1249"/>
                    <a:pt x="2555" y="547"/>
                    <a:pt x="1965" y="210"/>
                  </a:cubicBezTo>
                  <a:cubicBezTo>
                    <a:pt x="1751" y="71"/>
                    <a:pt x="1515" y="1"/>
                    <a:pt x="1286" y="1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5936300" y="4229425"/>
              <a:ext cx="70200" cy="61650"/>
            </a:xfrm>
            <a:custGeom>
              <a:rect b="b" l="l" r="r" t="t"/>
              <a:pathLst>
                <a:path extrusionOk="0" h="2466" w="2808">
                  <a:moveTo>
                    <a:pt x="1312" y="1"/>
                  </a:moveTo>
                  <a:cubicBezTo>
                    <a:pt x="932" y="1"/>
                    <a:pt x="577" y="187"/>
                    <a:pt x="365" y="540"/>
                  </a:cubicBezTo>
                  <a:cubicBezTo>
                    <a:pt x="0" y="1129"/>
                    <a:pt x="113" y="1943"/>
                    <a:pt x="702" y="2308"/>
                  </a:cubicBezTo>
                  <a:cubicBezTo>
                    <a:pt x="889" y="2415"/>
                    <a:pt x="1099" y="2466"/>
                    <a:pt x="1310" y="2466"/>
                  </a:cubicBezTo>
                  <a:cubicBezTo>
                    <a:pt x="1764" y="2466"/>
                    <a:pt x="2222" y="2233"/>
                    <a:pt x="2471" y="1831"/>
                  </a:cubicBezTo>
                  <a:cubicBezTo>
                    <a:pt x="2808" y="1241"/>
                    <a:pt x="2583" y="540"/>
                    <a:pt x="1994" y="203"/>
                  </a:cubicBezTo>
                  <a:cubicBezTo>
                    <a:pt x="1774" y="67"/>
                    <a:pt x="1539" y="1"/>
                    <a:pt x="1312" y="1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5974200" y="4190275"/>
              <a:ext cx="58975" cy="56150"/>
            </a:xfrm>
            <a:custGeom>
              <a:rect b="b" l="l" r="r" t="t"/>
              <a:pathLst>
                <a:path extrusionOk="0" h="2246" w="2359">
                  <a:moveTo>
                    <a:pt x="253" y="0"/>
                  </a:moveTo>
                  <a:cubicBezTo>
                    <a:pt x="113" y="0"/>
                    <a:pt x="113" y="140"/>
                    <a:pt x="0" y="140"/>
                  </a:cubicBezTo>
                  <a:lnTo>
                    <a:pt x="0" y="253"/>
                  </a:lnTo>
                  <a:cubicBezTo>
                    <a:pt x="0" y="365"/>
                    <a:pt x="0" y="1067"/>
                    <a:pt x="1404" y="2106"/>
                  </a:cubicBezTo>
                  <a:lnTo>
                    <a:pt x="1516" y="2246"/>
                  </a:lnTo>
                  <a:cubicBezTo>
                    <a:pt x="1657" y="2246"/>
                    <a:pt x="1657" y="2246"/>
                    <a:pt x="1769" y="2106"/>
                  </a:cubicBezTo>
                  <a:cubicBezTo>
                    <a:pt x="1769" y="1993"/>
                    <a:pt x="1769" y="1881"/>
                    <a:pt x="1657" y="1881"/>
                  </a:cubicBezTo>
                  <a:cubicBezTo>
                    <a:pt x="955" y="1291"/>
                    <a:pt x="590" y="842"/>
                    <a:pt x="478" y="477"/>
                  </a:cubicBezTo>
                  <a:lnTo>
                    <a:pt x="478" y="477"/>
                  </a:lnTo>
                  <a:cubicBezTo>
                    <a:pt x="814" y="590"/>
                    <a:pt x="1516" y="842"/>
                    <a:pt x="2106" y="1291"/>
                  </a:cubicBezTo>
                  <a:cubicBezTo>
                    <a:pt x="2106" y="1291"/>
                    <a:pt x="2218" y="1291"/>
                    <a:pt x="2359" y="1179"/>
                  </a:cubicBezTo>
                  <a:lnTo>
                    <a:pt x="2359" y="955"/>
                  </a:lnTo>
                  <a:cubicBezTo>
                    <a:pt x="1404" y="253"/>
                    <a:pt x="253" y="140"/>
                    <a:pt x="253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5752400" y="4037400"/>
              <a:ext cx="61100" cy="53925"/>
            </a:xfrm>
            <a:custGeom>
              <a:rect b="b" l="l" r="r" t="t"/>
              <a:pathLst>
                <a:path extrusionOk="0" h="2157" w="2444">
                  <a:moveTo>
                    <a:pt x="931" y="1"/>
                  </a:moveTo>
                  <a:cubicBezTo>
                    <a:pt x="865" y="1"/>
                    <a:pt x="815" y="51"/>
                    <a:pt x="815" y="51"/>
                  </a:cubicBezTo>
                  <a:cubicBezTo>
                    <a:pt x="703" y="163"/>
                    <a:pt x="703" y="275"/>
                    <a:pt x="815" y="388"/>
                  </a:cubicBezTo>
                  <a:cubicBezTo>
                    <a:pt x="1264" y="753"/>
                    <a:pt x="1741" y="1342"/>
                    <a:pt x="1966" y="1679"/>
                  </a:cubicBezTo>
                  <a:cubicBezTo>
                    <a:pt x="1629" y="1679"/>
                    <a:pt x="1039" y="1455"/>
                    <a:pt x="338" y="865"/>
                  </a:cubicBezTo>
                  <a:cubicBezTo>
                    <a:pt x="300" y="828"/>
                    <a:pt x="263" y="815"/>
                    <a:pt x="225" y="815"/>
                  </a:cubicBezTo>
                  <a:cubicBezTo>
                    <a:pt x="150" y="815"/>
                    <a:pt x="76" y="865"/>
                    <a:pt x="1" y="865"/>
                  </a:cubicBezTo>
                  <a:cubicBezTo>
                    <a:pt x="1" y="977"/>
                    <a:pt x="1" y="1090"/>
                    <a:pt x="113" y="1202"/>
                  </a:cubicBezTo>
                  <a:cubicBezTo>
                    <a:pt x="703" y="1679"/>
                    <a:pt x="1264" y="1904"/>
                    <a:pt x="1629" y="2044"/>
                  </a:cubicBezTo>
                  <a:cubicBezTo>
                    <a:pt x="2106" y="2156"/>
                    <a:pt x="2219" y="2156"/>
                    <a:pt x="2331" y="2156"/>
                  </a:cubicBezTo>
                  <a:lnTo>
                    <a:pt x="2443" y="2044"/>
                  </a:lnTo>
                  <a:lnTo>
                    <a:pt x="2443" y="1792"/>
                  </a:lnTo>
                  <a:cubicBezTo>
                    <a:pt x="2443" y="1792"/>
                    <a:pt x="1854" y="640"/>
                    <a:pt x="1039" y="51"/>
                  </a:cubicBezTo>
                  <a:cubicBezTo>
                    <a:pt x="1002" y="13"/>
                    <a:pt x="965" y="1"/>
                    <a:pt x="931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5727000" y="4179025"/>
              <a:ext cx="162300" cy="128275"/>
            </a:xfrm>
            <a:custGeom>
              <a:rect b="b" l="l" r="r" t="t"/>
              <a:pathLst>
                <a:path extrusionOk="0" h="5131" w="6492">
                  <a:moveTo>
                    <a:pt x="1578" y="1"/>
                  </a:moveTo>
                  <a:cubicBezTo>
                    <a:pt x="1" y="4172"/>
                    <a:pt x="1562" y="5131"/>
                    <a:pt x="3331" y="5131"/>
                  </a:cubicBezTo>
                  <a:cubicBezTo>
                    <a:pt x="4836" y="5131"/>
                    <a:pt x="6491" y="4437"/>
                    <a:pt x="6491" y="4437"/>
                  </a:cubicBezTo>
                  <a:cubicBezTo>
                    <a:pt x="3122" y="450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5740325" y="4219750"/>
              <a:ext cx="93525" cy="86325"/>
            </a:xfrm>
            <a:custGeom>
              <a:rect b="b" l="l" r="r" t="t"/>
              <a:pathLst>
                <a:path extrusionOk="0" h="3453" w="3741">
                  <a:moveTo>
                    <a:pt x="596" y="0"/>
                  </a:moveTo>
                  <a:lnTo>
                    <a:pt x="596" y="0"/>
                  </a:lnTo>
                  <a:cubicBezTo>
                    <a:pt x="0" y="2788"/>
                    <a:pt x="1346" y="3452"/>
                    <a:pt x="2899" y="3452"/>
                  </a:cubicBezTo>
                  <a:cubicBezTo>
                    <a:pt x="3176" y="3452"/>
                    <a:pt x="3460" y="3431"/>
                    <a:pt x="3740" y="3397"/>
                  </a:cubicBezTo>
                  <a:cubicBezTo>
                    <a:pt x="2926" y="1993"/>
                    <a:pt x="2000" y="814"/>
                    <a:pt x="596" y="0"/>
                  </a:cubicBezTo>
                  <a:close/>
                </a:path>
              </a:pathLst>
            </a:custGeom>
            <a:solidFill>
              <a:srgbClr val="FF63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5769950" y="4004450"/>
              <a:ext cx="66700" cy="42650"/>
            </a:xfrm>
            <a:custGeom>
              <a:rect b="b" l="l" r="r" t="t"/>
              <a:pathLst>
                <a:path extrusionOk="0" h="1706" w="2668">
                  <a:moveTo>
                    <a:pt x="906" y="0"/>
                  </a:moveTo>
                  <a:cubicBezTo>
                    <a:pt x="444" y="0"/>
                    <a:pt x="113" y="190"/>
                    <a:pt x="113" y="190"/>
                  </a:cubicBezTo>
                  <a:cubicBezTo>
                    <a:pt x="1" y="302"/>
                    <a:pt x="1" y="414"/>
                    <a:pt x="1" y="555"/>
                  </a:cubicBezTo>
                  <a:cubicBezTo>
                    <a:pt x="1" y="555"/>
                    <a:pt x="50" y="605"/>
                    <a:pt x="117" y="605"/>
                  </a:cubicBezTo>
                  <a:cubicBezTo>
                    <a:pt x="150" y="605"/>
                    <a:pt x="188" y="592"/>
                    <a:pt x="225" y="555"/>
                  </a:cubicBezTo>
                  <a:cubicBezTo>
                    <a:pt x="225" y="555"/>
                    <a:pt x="545" y="386"/>
                    <a:pt x="968" y="386"/>
                  </a:cubicBezTo>
                  <a:cubicBezTo>
                    <a:pt x="1063" y="386"/>
                    <a:pt x="1162" y="394"/>
                    <a:pt x="1264" y="414"/>
                  </a:cubicBezTo>
                  <a:cubicBezTo>
                    <a:pt x="1741" y="555"/>
                    <a:pt x="1966" y="1004"/>
                    <a:pt x="2218" y="1593"/>
                  </a:cubicBezTo>
                  <a:lnTo>
                    <a:pt x="2331" y="1706"/>
                  </a:lnTo>
                  <a:lnTo>
                    <a:pt x="2555" y="1706"/>
                  </a:lnTo>
                  <a:cubicBezTo>
                    <a:pt x="2555" y="1706"/>
                    <a:pt x="2668" y="1593"/>
                    <a:pt x="2668" y="1481"/>
                  </a:cubicBezTo>
                  <a:cubicBezTo>
                    <a:pt x="2331" y="779"/>
                    <a:pt x="1966" y="302"/>
                    <a:pt x="1404" y="77"/>
                  </a:cubicBezTo>
                  <a:cubicBezTo>
                    <a:pt x="1229" y="21"/>
                    <a:pt x="1060" y="0"/>
                    <a:pt x="906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6000875" y="4149550"/>
              <a:ext cx="58275" cy="55475"/>
            </a:xfrm>
            <a:custGeom>
              <a:rect b="b" l="l" r="r" t="t"/>
              <a:pathLst>
                <a:path extrusionOk="0" h="2219" w="2331">
                  <a:moveTo>
                    <a:pt x="112" y="1"/>
                  </a:moveTo>
                  <a:cubicBezTo>
                    <a:pt x="0" y="1"/>
                    <a:pt x="0" y="113"/>
                    <a:pt x="0" y="225"/>
                  </a:cubicBezTo>
                  <a:cubicBezTo>
                    <a:pt x="0" y="366"/>
                    <a:pt x="0" y="478"/>
                    <a:pt x="112" y="478"/>
                  </a:cubicBezTo>
                  <a:cubicBezTo>
                    <a:pt x="814" y="478"/>
                    <a:pt x="1292" y="703"/>
                    <a:pt x="1516" y="927"/>
                  </a:cubicBezTo>
                  <a:cubicBezTo>
                    <a:pt x="1853" y="1404"/>
                    <a:pt x="1741" y="1994"/>
                    <a:pt x="1741" y="1994"/>
                  </a:cubicBezTo>
                  <a:cubicBezTo>
                    <a:pt x="1741" y="2106"/>
                    <a:pt x="1853" y="2219"/>
                    <a:pt x="1853" y="2219"/>
                  </a:cubicBezTo>
                  <a:lnTo>
                    <a:pt x="1993" y="2219"/>
                  </a:lnTo>
                  <a:cubicBezTo>
                    <a:pt x="1993" y="2219"/>
                    <a:pt x="2106" y="2219"/>
                    <a:pt x="2218" y="2106"/>
                  </a:cubicBezTo>
                  <a:cubicBezTo>
                    <a:pt x="2218" y="1994"/>
                    <a:pt x="2330" y="1292"/>
                    <a:pt x="1853" y="703"/>
                  </a:cubicBezTo>
                  <a:cubicBezTo>
                    <a:pt x="1516" y="366"/>
                    <a:pt x="927" y="113"/>
                    <a:pt x="112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4813300" y="2043950"/>
              <a:ext cx="418350" cy="333400"/>
            </a:xfrm>
            <a:custGeom>
              <a:rect b="b" l="l" r="r" t="t"/>
              <a:pathLst>
                <a:path extrusionOk="0" h="13336" w="16734">
                  <a:moveTo>
                    <a:pt x="16733" y="0"/>
                  </a:moveTo>
                  <a:lnTo>
                    <a:pt x="16256" y="113"/>
                  </a:lnTo>
                  <a:lnTo>
                    <a:pt x="16144" y="113"/>
                  </a:lnTo>
                  <a:lnTo>
                    <a:pt x="12859" y="815"/>
                  </a:lnTo>
                  <a:cubicBezTo>
                    <a:pt x="12522" y="1067"/>
                    <a:pt x="12157" y="1292"/>
                    <a:pt x="11820" y="1629"/>
                  </a:cubicBezTo>
                  <a:cubicBezTo>
                    <a:pt x="10529" y="2583"/>
                    <a:pt x="9237" y="3622"/>
                    <a:pt x="8086" y="4689"/>
                  </a:cubicBezTo>
                  <a:cubicBezTo>
                    <a:pt x="6093" y="6205"/>
                    <a:pt x="4212" y="7609"/>
                    <a:pt x="2331" y="9125"/>
                  </a:cubicBezTo>
                  <a:cubicBezTo>
                    <a:pt x="1629" y="9714"/>
                    <a:pt x="815" y="10304"/>
                    <a:pt x="1" y="10893"/>
                  </a:cubicBezTo>
                  <a:cubicBezTo>
                    <a:pt x="366" y="11006"/>
                    <a:pt x="590" y="11006"/>
                    <a:pt x="590" y="11006"/>
                  </a:cubicBezTo>
                  <a:lnTo>
                    <a:pt x="225" y="13336"/>
                  </a:lnTo>
                  <a:cubicBezTo>
                    <a:pt x="1180" y="12522"/>
                    <a:pt x="2331" y="11820"/>
                    <a:pt x="3285" y="11006"/>
                  </a:cubicBezTo>
                  <a:cubicBezTo>
                    <a:pt x="4100" y="10416"/>
                    <a:pt x="4914" y="9714"/>
                    <a:pt x="5840" y="9012"/>
                  </a:cubicBezTo>
                  <a:lnTo>
                    <a:pt x="6795" y="5840"/>
                  </a:lnTo>
                  <a:lnTo>
                    <a:pt x="8900" y="6542"/>
                  </a:lnTo>
                  <a:lnTo>
                    <a:pt x="9013" y="6542"/>
                  </a:lnTo>
                  <a:cubicBezTo>
                    <a:pt x="10192" y="5503"/>
                    <a:pt x="11455" y="4436"/>
                    <a:pt x="12747" y="3510"/>
                  </a:cubicBezTo>
                  <a:cubicBezTo>
                    <a:pt x="13336" y="3032"/>
                    <a:pt x="13813" y="2696"/>
                    <a:pt x="14263" y="2218"/>
                  </a:cubicBezTo>
                  <a:cubicBezTo>
                    <a:pt x="14515" y="1994"/>
                    <a:pt x="14740" y="1881"/>
                    <a:pt x="14965" y="1629"/>
                  </a:cubicBezTo>
                  <a:cubicBezTo>
                    <a:pt x="15330" y="1292"/>
                    <a:pt x="15666" y="927"/>
                    <a:pt x="16144" y="702"/>
                  </a:cubicBezTo>
                  <a:lnTo>
                    <a:pt x="16144" y="815"/>
                  </a:lnTo>
                  <a:cubicBezTo>
                    <a:pt x="16368" y="590"/>
                    <a:pt x="16509" y="365"/>
                    <a:pt x="16733" y="0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4810500" y="2070625"/>
              <a:ext cx="503250" cy="344625"/>
            </a:xfrm>
            <a:custGeom>
              <a:rect b="b" l="l" r="r" t="t"/>
              <a:pathLst>
                <a:path extrusionOk="0" h="13785" w="20130">
                  <a:moveTo>
                    <a:pt x="16256" y="0"/>
                  </a:moveTo>
                  <a:cubicBezTo>
                    <a:pt x="16256" y="337"/>
                    <a:pt x="16031" y="702"/>
                    <a:pt x="15778" y="1039"/>
                  </a:cubicBezTo>
                  <a:cubicBezTo>
                    <a:pt x="16143" y="927"/>
                    <a:pt x="16368" y="814"/>
                    <a:pt x="16733" y="702"/>
                  </a:cubicBezTo>
                  <a:lnTo>
                    <a:pt x="16733" y="702"/>
                  </a:lnTo>
                  <a:cubicBezTo>
                    <a:pt x="16621" y="814"/>
                    <a:pt x="16621" y="927"/>
                    <a:pt x="16480" y="1039"/>
                  </a:cubicBezTo>
                  <a:lnTo>
                    <a:pt x="16621" y="1039"/>
                  </a:lnTo>
                  <a:cubicBezTo>
                    <a:pt x="16845" y="702"/>
                    <a:pt x="17070" y="449"/>
                    <a:pt x="17323" y="113"/>
                  </a:cubicBezTo>
                  <a:cubicBezTo>
                    <a:pt x="17182" y="113"/>
                    <a:pt x="17070" y="225"/>
                    <a:pt x="16958" y="225"/>
                  </a:cubicBezTo>
                  <a:cubicBezTo>
                    <a:pt x="16958" y="337"/>
                    <a:pt x="16845" y="337"/>
                    <a:pt x="16733" y="337"/>
                  </a:cubicBezTo>
                  <a:lnTo>
                    <a:pt x="16621" y="337"/>
                  </a:lnTo>
                  <a:cubicBezTo>
                    <a:pt x="16480" y="225"/>
                    <a:pt x="16480" y="113"/>
                    <a:pt x="16621" y="0"/>
                  </a:cubicBezTo>
                  <a:close/>
                  <a:moveTo>
                    <a:pt x="18586" y="1741"/>
                  </a:moveTo>
                  <a:cubicBezTo>
                    <a:pt x="18249" y="1853"/>
                    <a:pt x="17884" y="1965"/>
                    <a:pt x="17547" y="2218"/>
                  </a:cubicBezTo>
                  <a:lnTo>
                    <a:pt x="17659" y="2218"/>
                  </a:lnTo>
                  <a:cubicBezTo>
                    <a:pt x="17772" y="2218"/>
                    <a:pt x="17884" y="2218"/>
                    <a:pt x="17884" y="2106"/>
                  </a:cubicBezTo>
                  <a:cubicBezTo>
                    <a:pt x="18024" y="2106"/>
                    <a:pt x="18137" y="1965"/>
                    <a:pt x="18249" y="1965"/>
                  </a:cubicBezTo>
                  <a:cubicBezTo>
                    <a:pt x="17772" y="2555"/>
                    <a:pt x="17323" y="3145"/>
                    <a:pt x="16845" y="3734"/>
                  </a:cubicBezTo>
                  <a:cubicBezTo>
                    <a:pt x="17323" y="3734"/>
                    <a:pt x="17884" y="3510"/>
                    <a:pt x="18249" y="3145"/>
                  </a:cubicBezTo>
                  <a:lnTo>
                    <a:pt x="18249" y="3145"/>
                  </a:lnTo>
                  <a:cubicBezTo>
                    <a:pt x="17884" y="3622"/>
                    <a:pt x="17547" y="3959"/>
                    <a:pt x="17182" y="4436"/>
                  </a:cubicBezTo>
                  <a:lnTo>
                    <a:pt x="17659" y="4436"/>
                  </a:lnTo>
                  <a:cubicBezTo>
                    <a:pt x="17884" y="4071"/>
                    <a:pt x="18249" y="3734"/>
                    <a:pt x="18586" y="3369"/>
                  </a:cubicBezTo>
                  <a:cubicBezTo>
                    <a:pt x="18951" y="3145"/>
                    <a:pt x="19653" y="2443"/>
                    <a:pt x="20130" y="2330"/>
                  </a:cubicBezTo>
                  <a:lnTo>
                    <a:pt x="20130" y="2330"/>
                  </a:lnTo>
                  <a:cubicBezTo>
                    <a:pt x="19540" y="2443"/>
                    <a:pt x="18951" y="2667"/>
                    <a:pt x="18361" y="2808"/>
                  </a:cubicBezTo>
                  <a:cubicBezTo>
                    <a:pt x="18361" y="2667"/>
                    <a:pt x="18586" y="2330"/>
                    <a:pt x="18586" y="2330"/>
                  </a:cubicBezTo>
                  <a:lnTo>
                    <a:pt x="18249" y="2330"/>
                  </a:lnTo>
                  <a:cubicBezTo>
                    <a:pt x="18137" y="2106"/>
                    <a:pt x="18586" y="1965"/>
                    <a:pt x="18586" y="1741"/>
                  </a:cubicBezTo>
                  <a:close/>
                  <a:moveTo>
                    <a:pt x="113" y="13560"/>
                  </a:moveTo>
                  <a:lnTo>
                    <a:pt x="0" y="13785"/>
                  </a:lnTo>
                  <a:lnTo>
                    <a:pt x="337" y="13785"/>
                  </a:lnTo>
                  <a:lnTo>
                    <a:pt x="337" y="135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4810500" y="2061500"/>
              <a:ext cx="456225" cy="441500"/>
            </a:xfrm>
            <a:custGeom>
              <a:rect b="b" l="l" r="r" t="t"/>
              <a:pathLst>
                <a:path extrusionOk="0" h="17660" w="18249">
                  <a:moveTo>
                    <a:pt x="16256" y="0"/>
                  </a:moveTo>
                  <a:cubicBezTo>
                    <a:pt x="15778" y="225"/>
                    <a:pt x="15442" y="590"/>
                    <a:pt x="15077" y="927"/>
                  </a:cubicBezTo>
                  <a:cubicBezTo>
                    <a:pt x="14852" y="1179"/>
                    <a:pt x="14627" y="1292"/>
                    <a:pt x="14375" y="1516"/>
                  </a:cubicBezTo>
                  <a:cubicBezTo>
                    <a:pt x="13925" y="1994"/>
                    <a:pt x="13448" y="2330"/>
                    <a:pt x="12859" y="2808"/>
                  </a:cubicBezTo>
                  <a:cubicBezTo>
                    <a:pt x="11567" y="3734"/>
                    <a:pt x="10304" y="4801"/>
                    <a:pt x="9125" y="5840"/>
                  </a:cubicBezTo>
                  <a:lnTo>
                    <a:pt x="9012" y="5840"/>
                  </a:lnTo>
                  <a:lnTo>
                    <a:pt x="14262" y="7496"/>
                  </a:lnTo>
                  <a:cubicBezTo>
                    <a:pt x="14262" y="7496"/>
                    <a:pt x="14375" y="7496"/>
                    <a:pt x="14375" y="7384"/>
                  </a:cubicBezTo>
                  <a:cubicBezTo>
                    <a:pt x="15329" y="6682"/>
                    <a:pt x="16143" y="5980"/>
                    <a:pt x="17070" y="5278"/>
                  </a:cubicBezTo>
                  <a:cubicBezTo>
                    <a:pt x="17323" y="5138"/>
                    <a:pt x="17435" y="4913"/>
                    <a:pt x="17659" y="4801"/>
                  </a:cubicBezTo>
                  <a:lnTo>
                    <a:pt x="17182" y="4801"/>
                  </a:lnTo>
                  <a:cubicBezTo>
                    <a:pt x="17547" y="4324"/>
                    <a:pt x="17884" y="3987"/>
                    <a:pt x="18249" y="3510"/>
                  </a:cubicBezTo>
                  <a:lnTo>
                    <a:pt x="18249" y="3510"/>
                  </a:lnTo>
                  <a:cubicBezTo>
                    <a:pt x="17884" y="3875"/>
                    <a:pt x="17323" y="4099"/>
                    <a:pt x="16845" y="4099"/>
                  </a:cubicBezTo>
                  <a:cubicBezTo>
                    <a:pt x="17323" y="3510"/>
                    <a:pt x="17772" y="2920"/>
                    <a:pt x="18249" y="2330"/>
                  </a:cubicBezTo>
                  <a:cubicBezTo>
                    <a:pt x="18137" y="2330"/>
                    <a:pt x="18024" y="2471"/>
                    <a:pt x="17884" y="2471"/>
                  </a:cubicBezTo>
                  <a:cubicBezTo>
                    <a:pt x="17884" y="2583"/>
                    <a:pt x="17772" y="2583"/>
                    <a:pt x="17659" y="2583"/>
                  </a:cubicBezTo>
                  <a:lnTo>
                    <a:pt x="17547" y="2583"/>
                  </a:lnTo>
                  <a:cubicBezTo>
                    <a:pt x="17435" y="2583"/>
                    <a:pt x="17182" y="2695"/>
                    <a:pt x="16958" y="2808"/>
                  </a:cubicBezTo>
                  <a:cubicBezTo>
                    <a:pt x="16845" y="2808"/>
                    <a:pt x="16621" y="2920"/>
                    <a:pt x="16480" y="2920"/>
                  </a:cubicBezTo>
                  <a:lnTo>
                    <a:pt x="16256" y="2920"/>
                  </a:lnTo>
                  <a:cubicBezTo>
                    <a:pt x="16621" y="2471"/>
                    <a:pt x="16958" y="2106"/>
                    <a:pt x="17323" y="1629"/>
                  </a:cubicBezTo>
                  <a:lnTo>
                    <a:pt x="17323" y="1629"/>
                  </a:lnTo>
                  <a:cubicBezTo>
                    <a:pt x="16958" y="1994"/>
                    <a:pt x="16368" y="2218"/>
                    <a:pt x="15919" y="2218"/>
                  </a:cubicBezTo>
                  <a:cubicBezTo>
                    <a:pt x="16143" y="1994"/>
                    <a:pt x="16368" y="1629"/>
                    <a:pt x="16621" y="1404"/>
                  </a:cubicBezTo>
                  <a:lnTo>
                    <a:pt x="16480" y="1404"/>
                  </a:lnTo>
                  <a:cubicBezTo>
                    <a:pt x="16621" y="1292"/>
                    <a:pt x="16621" y="1179"/>
                    <a:pt x="16733" y="1067"/>
                  </a:cubicBezTo>
                  <a:lnTo>
                    <a:pt x="16733" y="1067"/>
                  </a:lnTo>
                  <a:cubicBezTo>
                    <a:pt x="16368" y="1179"/>
                    <a:pt x="16143" y="1292"/>
                    <a:pt x="15778" y="1404"/>
                  </a:cubicBezTo>
                  <a:cubicBezTo>
                    <a:pt x="16031" y="1067"/>
                    <a:pt x="16256" y="702"/>
                    <a:pt x="16256" y="365"/>
                  </a:cubicBezTo>
                  <a:lnTo>
                    <a:pt x="16143" y="365"/>
                  </a:lnTo>
                  <a:cubicBezTo>
                    <a:pt x="16143" y="365"/>
                    <a:pt x="16256" y="225"/>
                    <a:pt x="16256" y="113"/>
                  </a:cubicBezTo>
                  <a:lnTo>
                    <a:pt x="16256" y="0"/>
                  </a:lnTo>
                  <a:close/>
                  <a:moveTo>
                    <a:pt x="5952" y="8310"/>
                  </a:moveTo>
                  <a:cubicBezTo>
                    <a:pt x="5026" y="9012"/>
                    <a:pt x="4212" y="9714"/>
                    <a:pt x="3397" y="10304"/>
                  </a:cubicBezTo>
                  <a:cubicBezTo>
                    <a:pt x="2443" y="11118"/>
                    <a:pt x="1292" y="11820"/>
                    <a:pt x="337" y="12634"/>
                  </a:cubicBezTo>
                  <a:lnTo>
                    <a:pt x="113" y="13925"/>
                  </a:lnTo>
                  <a:lnTo>
                    <a:pt x="337" y="13925"/>
                  </a:lnTo>
                  <a:lnTo>
                    <a:pt x="337" y="14150"/>
                  </a:lnTo>
                  <a:lnTo>
                    <a:pt x="478" y="14150"/>
                  </a:lnTo>
                  <a:cubicBezTo>
                    <a:pt x="337" y="14262"/>
                    <a:pt x="225" y="14403"/>
                    <a:pt x="225" y="14403"/>
                  </a:cubicBezTo>
                  <a:cubicBezTo>
                    <a:pt x="113" y="14627"/>
                    <a:pt x="113" y="14852"/>
                    <a:pt x="0" y="15104"/>
                  </a:cubicBezTo>
                  <a:cubicBezTo>
                    <a:pt x="113" y="14964"/>
                    <a:pt x="225" y="14964"/>
                    <a:pt x="337" y="14964"/>
                  </a:cubicBezTo>
                  <a:lnTo>
                    <a:pt x="478" y="14964"/>
                  </a:lnTo>
                  <a:cubicBezTo>
                    <a:pt x="478" y="15329"/>
                    <a:pt x="337" y="15554"/>
                    <a:pt x="225" y="15806"/>
                  </a:cubicBezTo>
                  <a:cubicBezTo>
                    <a:pt x="478" y="15666"/>
                    <a:pt x="702" y="15666"/>
                    <a:pt x="927" y="15554"/>
                  </a:cubicBezTo>
                  <a:lnTo>
                    <a:pt x="927" y="16031"/>
                  </a:lnTo>
                  <a:lnTo>
                    <a:pt x="1404" y="16031"/>
                  </a:lnTo>
                  <a:cubicBezTo>
                    <a:pt x="1292" y="16031"/>
                    <a:pt x="1292" y="16143"/>
                    <a:pt x="1292" y="16143"/>
                  </a:cubicBezTo>
                  <a:lnTo>
                    <a:pt x="1629" y="16143"/>
                  </a:lnTo>
                  <a:cubicBezTo>
                    <a:pt x="1404" y="16621"/>
                    <a:pt x="1180" y="17210"/>
                    <a:pt x="1039" y="17659"/>
                  </a:cubicBezTo>
                  <a:cubicBezTo>
                    <a:pt x="1881" y="17210"/>
                    <a:pt x="2696" y="16621"/>
                    <a:pt x="3397" y="16031"/>
                  </a:cubicBezTo>
                  <a:lnTo>
                    <a:pt x="5952" y="831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4895425" y="2189925"/>
              <a:ext cx="271650" cy="272350"/>
            </a:xfrm>
            <a:custGeom>
              <a:rect b="b" l="l" r="r" t="t"/>
              <a:pathLst>
                <a:path extrusionOk="0" h="10894" w="10866">
                  <a:moveTo>
                    <a:pt x="3510" y="1"/>
                  </a:moveTo>
                  <a:lnTo>
                    <a:pt x="2555" y="3173"/>
                  </a:lnTo>
                  <a:lnTo>
                    <a:pt x="0" y="10894"/>
                  </a:lnTo>
                  <a:cubicBezTo>
                    <a:pt x="702" y="10417"/>
                    <a:pt x="1292" y="9967"/>
                    <a:pt x="1853" y="9490"/>
                  </a:cubicBezTo>
                  <a:cubicBezTo>
                    <a:pt x="2920" y="8676"/>
                    <a:pt x="3959" y="7722"/>
                    <a:pt x="5138" y="6907"/>
                  </a:cubicBezTo>
                  <a:lnTo>
                    <a:pt x="5952" y="4212"/>
                  </a:lnTo>
                  <a:lnTo>
                    <a:pt x="7833" y="4802"/>
                  </a:lnTo>
                  <a:cubicBezTo>
                    <a:pt x="8760" y="3988"/>
                    <a:pt x="9827" y="3173"/>
                    <a:pt x="10865" y="2359"/>
                  </a:cubicBezTo>
                  <a:lnTo>
                    <a:pt x="5615" y="703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5023875" y="2295225"/>
              <a:ext cx="67400" cy="67400"/>
            </a:xfrm>
            <a:custGeom>
              <a:rect b="b" l="l" r="r" t="t"/>
              <a:pathLst>
                <a:path extrusionOk="0" h="2696" w="2696">
                  <a:moveTo>
                    <a:pt x="814" y="0"/>
                  </a:moveTo>
                  <a:lnTo>
                    <a:pt x="0" y="2695"/>
                  </a:lnTo>
                  <a:cubicBezTo>
                    <a:pt x="112" y="2583"/>
                    <a:pt x="365" y="2358"/>
                    <a:pt x="590" y="2246"/>
                  </a:cubicBezTo>
                  <a:cubicBezTo>
                    <a:pt x="1292" y="1657"/>
                    <a:pt x="1993" y="1179"/>
                    <a:pt x="2695" y="590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rgbClr val="DABCB5"/>
            </a:solidFill>
            <a:ln cap="flat" cmpd="sng" w="9525">
              <a:solidFill>
                <a:srgbClr val="DABC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6339875" y="2432775"/>
              <a:ext cx="169875" cy="611350"/>
            </a:xfrm>
            <a:custGeom>
              <a:rect b="b" l="l" r="r" t="t"/>
              <a:pathLst>
                <a:path extrusionOk="0" h="24454" w="6795">
                  <a:moveTo>
                    <a:pt x="5980" y="1"/>
                  </a:moveTo>
                  <a:cubicBezTo>
                    <a:pt x="5968" y="32"/>
                    <a:pt x="5960" y="69"/>
                    <a:pt x="5955" y="109"/>
                  </a:cubicBezTo>
                  <a:lnTo>
                    <a:pt x="5955" y="109"/>
                  </a:lnTo>
                  <a:cubicBezTo>
                    <a:pt x="5963" y="73"/>
                    <a:pt x="5972" y="37"/>
                    <a:pt x="5980" y="1"/>
                  </a:cubicBezTo>
                  <a:close/>
                  <a:moveTo>
                    <a:pt x="5955" y="109"/>
                  </a:moveTo>
                  <a:cubicBezTo>
                    <a:pt x="5826" y="663"/>
                    <a:pt x="5721" y="1216"/>
                    <a:pt x="5615" y="1770"/>
                  </a:cubicBezTo>
                  <a:lnTo>
                    <a:pt x="5391" y="1405"/>
                  </a:lnTo>
                  <a:cubicBezTo>
                    <a:pt x="5391" y="1517"/>
                    <a:pt x="5278" y="1657"/>
                    <a:pt x="5278" y="1770"/>
                  </a:cubicBezTo>
                  <a:cubicBezTo>
                    <a:pt x="5026" y="1770"/>
                    <a:pt x="5026" y="1292"/>
                    <a:pt x="4801" y="1180"/>
                  </a:cubicBezTo>
                  <a:lnTo>
                    <a:pt x="4801" y="1180"/>
                  </a:lnTo>
                  <a:cubicBezTo>
                    <a:pt x="4801" y="1770"/>
                    <a:pt x="4801" y="2359"/>
                    <a:pt x="4913" y="2921"/>
                  </a:cubicBezTo>
                  <a:cubicBezTo>
                    <a:pt x="4913" y="3173"/>
                    <a:pt x="4913" y="3398"/>
                    <a:pt x="4689" y="3622"/>
                  </a:cubicBezTo>
                  <a:cubicBezTo>
                    <a:pt x="4436" y="3173"/>
                    <a:pt x="4211" y="2696"/>
                    <a:pt x="3987" y="2219"/>
                  </a:cubicBezTo>
                  <a:lnTo>
                    <a:pt x="3987" y="2219"/>
                  </a:lnTo>
                  <a:cubicBezTo>
                    <a:pt x="4099" y="2696"/>
                    <a:pt x="4099" y="3286"/>
                    <a:pt x="3987" y="3763"/>
                  </a:cubicBezTo>
                  <a:cubicBezTo>
                    <a:pt x="3622" y="3061"/>
                    <a:pt x="3285" y="2359"/>
                    <a:pt x="2920" y="1770"/>
                  </a:cubicBezTo>
                  <a:cubicBezTo>
                    <a:pt x="2808" y="1882"/>
                    <a:pt x="2808" y="1994"/>
                    <a:pt x="2808" y="2106"/>
                  </a:cubicBezTo>
                  <a:cubicBezTo>
                    <a:pt x="2920" y="2219"/>
                    <a:pt x="2808" y="2359"/>
                    <a:pt x="2808" y="2471"/>
                  </a:cubicBezTo>
                  <a:cubicBezTo>
                    <a:pt x="2695" y="2471"/>
                    <a:pt x="2695" y="2584"/>
                    <a:pt x="2695" y="2584"/>
                  </a:cubicBezTo>
                  <a:cubicBezTo>
                    <a:pt x="2583" y="2584"/>
                    <a:pt x="2471" y="2471"/>
                    <a:pt x="2471" y="2359"/>
                  </a:cubicBezTo>
                  <a:cubicBezTo>
                    <a:pt x="2471" y="2584"/>
                    <a:pt x="2330" y="2696"/>
                    <a:pt x="2330" y="2808"/>
                  </a:cubicBezTo>
                  <a:cubicBezTo>
                    <a:pt x="1994" y="2359"/>
                    <a:pt x="1629" y="1994"/>
                    <a:pt x="1404" y="1517"/>
                  </a:cubicBezTo>
                  <a:lnTo>
                    <a:pt x="1404" y="1517"/>
                  </a:lnTo>
                  <a:cubicBezTo>
                    <a:pt x="1404" y="1770"/>
                    <a:pt x="1516" y="1994"/>
                    <a:pt x="1516" y="2219"/>
                  </a:cubicBezTo>
                  <a:cubicBezTo>
                    <a:pt x="1516" y="2359"/>
                    <a:pt x="1292" y="3061"/>
                    <a:pt x="1292" y="3061"/>
                  </a:cubicBezTo>
                  <a:cubicBezTo>
                    <a:pt x="1292" y="2921"/>
                    <a:pt x="1179" y="2808"/>
                    <a:pt x="1067" y="2696"/>
                  </a:cubicBezTo>
                  <a:lnTo>
                    <a:pt x="1067" y="2696"/>
                  </a:lnTo>
                  <a:cubicBezTo>
                    <a:pt x="1067" y="3061"/>
                    <a:pt x="1179" y="3398"/>
                    <a:pt x="1067" y="3622"/>
                  </a:cubicBezTo>
                  <a:cubicBezTo>
                    <a:pt x="814" y="3286"/>
                    <a:pt x="477" y="2921"/>
                    <a:pt x="0" y="2696"/>
                  </a:cubicBezTo>
                  <a:lnTo>
                    <a:pt x="0" y="2696"/>
                  </a:lnTo>
                  <a:cubicBezTo>
                    <a:pt x="0" y="3286"/>
                    <a:pt x="113" y="3763"/>
                    <a:pt x="365" y="4212"/>
                  </a:cubicBezTo>
                  <a:cubicBezTo>
                    <a:pt x="477" y="4465"/>
                    <a:pt x="590" y="4689"/>
                    <a:pt x="590" y="5026"/>
                  </a:cubicBezTo>
                  <a:cubicBezTo>
                    <a:pt x="814" y="5616"/>
                    <a:pt x="1067" y="6205"/>
                    <a:pt x="1292" y="6907"/>
                  </a:cubicBezTo>
                  <a:cubicBezTo>
                    <a:pt x="1404" y="7384"/>
                    <a:pt x="1516" y="7834"/>
                    <a:pt x="1629" y="8311"/>
                  </a:cubicBezTo>
                  <a:lnTo>
                    <a:pt x="2106" y="8423"/>
                  </a:lnTo>
                  <a:cubicBezTo>
                    <a:pt x="1881" y="7834"/>
                    <a:pt x="1769" y="7384"/>
                    <a:pt x="1516" y="6907"/>
                  </a:cubicBezTo>
                  <a:cubicBezTo>
                    <a:pt x="1516" y="6570"/>
                    <a:pt x="1404" y="6318"/>
                    <a:pt x="1292" y="6093"/>
                  </a:cubicBezTo>
                  <a:cubicBezTo>
                    <a:pt x="1067" y="5616"/>
                    <a:pt x="927" y="5167"/>
                    <a:pt x="927" y="4577"/>
                  </a:cubicBezTo>
                  <a:lnTo>
                    <a:pt x="927" y="4577"/>
                  </a:lnTo>
                  <a:cubicBezTo>
                    <a:pt x="1404" y="4802"/>
                    <a:pt x="1769" y="5167"/>
                    <a:pt x="1994" y="5503"/>
                  </a:cubicBezTo>
                  <a:cubicBezTo>
                    <a:pt x="2106" y="5279"/>
                    <a:pt x="1994" y="4914"/>
                    <a:pt x="1994" y="4577"/>
                  </a:cubicBezTo>
                  <a:lnTo>
                    <a:pt x="1994" y="4577"/>
                  </a:lnTo>
                  <a:cubicBezTo>
                    <a:pt x="2106" y="4689"/>
                    <a:pt x="2218" y="4802"/>
                    <a:pt x="2218" y="4914"/>
                  </a:cubicBezTo>
                  <a:cubicBezTo>
                    <a:pt x="2218" y="4914"/>
                    <a:pt x="2471" y="4212"/>
                    <a:pt x="2471" y="4100"/>
                  </a:cubicBezTo>
                  <a:cubicBezTo>
                    <a:pt x="2471" y="3875"/>
                    <a:pt x="2330" y="3622"/>
                    <a:pt x="2330" y="3398"/>
                  </a:cubicBezTo>
                  <a:lnTo>
                    <a:pt x="2330" y="3398"/>
                  </a:lnTo>
                  <a:cubicBezTo>
                    <a:pt x="2583" y="3875"/>
                    <a:pt x="2920" y="4212"/>
                    <a:pt x="3285" y="4689"/>
                  </a:cubicBezTo>
                  <a:cubicBezTo>
                    <a:pt x="3285" y="4577"/>
                    <a:pt x="3397" y="4465"/>
                    <a:pt x="3397" y="4212"/>
                  </a:cubicBezTo>
                  <a:cubicBezTo>
                    <a:pt x="3397" y="4324"/>
                    <a:pt x="3510" y="4465"/>
                    <a:pt x="3622" y="4465"/>
                  </a:cubicBezTo>
                  <a:cubicBezTo>
                    <a:pt x="3622" y="4465"/>
                    <a:pt x="3622" y="4324"/>
                    <a:pt x="3734" y="4324"/>
                  </a:cubicBezTo>
                  <a:cubicBezTo>
                    <a:pt x="3734" y="4212"/>
                    <a:pt x="3875" y="4100"/>
                    <a:pt x="3734" y="3987"/>
                  </a:cubicBezTo>
                  <a:cubicBezTo>
                    <a:pt x="3734" y="3875"/>
                    <a:pt x="3734" y="3763"/>
                    <a:pt x="3875" y="3622"/>
                  </a:cubicBezTo>
                  <a:cubicBezTo>
                    <a:pt x="4211" y="4212"/>
                    <a:pt x="4576" y="4914"/>
                    <a:pt x="4913" y="5616"/>
                  </a:cubicBezTo>
                  <a:cubicBezTo>
                    <a:pt x="5026" y="5167"/>
                    <a:pt x="5026" y="4577"/>
                    <a:pt x="4913" y="4100"/>
                  </a:cubicBezTo>
                  <a:lnTo>
                    <a:pt x="4913" y="4100"/>
                  </a:lnTo>
                  <a:cubicBezTo>
                    <a:pt x="5138" y="4577"/>
                    <a:pt x="5391" y="5026"/>
                    <a:pt x="5615" y="5503"/>
                  </a:cubicBezTo>
                  <a:cubicBezTo>
                    <a:pt x="5840" y="5279"/>
                    <a:pt x="5840" y="5026"/>
                    <a:pt x="5840" y="4802"/>
                  </a:cubicBezTo>
                  <a:cubicBezTo>
                    <a:pt x="5727" y="4212"/>
                    <a:pt x="5727" y="3622"/>
                    <a:pt x="5727" y="3061"/>
                  </a:cubicBezTo>
                  <a:lnTo>
                    <a:pt x="5727" y="3061"/>
                  </a:lnTo>
                  <a:cubicBezTo>
                    <a:pt x="5980" y="3173"/>
                    <a:pt x="5980" y="3622"/>
                    <a:pt x="6205" y="3622"/>
                  </a:cubicBezTo>
                  <a:cubicBezTo>
                    <a:pt x="6205" y="3510"/>
                    <a:pt x="6317" y="3398"/>
                    <a:pt x="6317" y="3286"/>
                  </a:cubicBezTo>
                  <a:lnTo>
                    <a:pt x="6542" y="3622"/>
                  </a:lnTo>
                  <a:cubicBezTo>
                    <a:pt x="6682" y="3398"/>
                    <a:pt x="6682" y="3061"/>
                    <a:pt x="6794" y="2696"/>
                  </a:cubicBezTo>
                  <a:cubicBezTo>
                    <a:pt x="6542" y="2471"/>
                    <a:pt x="6429" y="2106"/>
                    <a:pt x="6317" y="1882"/>
                  </a:cubicBezTo>
                  <a:cubicBezTo>
                    <a:pt x="6214" y="1446"/>
                    <a:pt x="5901" y="540"/>
                    <a:pt x="5955" y="109"/>
                  </a:cubicBezTo>
                  <a:close/>
                  <a:moveTo>
                    <a:pt x="6542" y="23864"/>
                  </a:moveTo>
                  <a:lnTo>
                    <a:pt x="6542" y="24117"/>
                  </a:lnTo>
                  <a:cubicBezTo>
                    <a:pt x="6682" y="24229"/>
                    <a:pt x="6682" y="24342"/>
                    <a:pt x="6794" y="24454"/>
                  </a:cubicBezTo>
                  <a:cubicBezTo>
                    <a:pt x="6682" y="24229"/>
                    <a:pt x="6682" y="24117"/>
                    <a:pt x="6542" y="23864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6363025" y="2500150"/>
              <a:ext cx="298325" cy="546800"/>
            </a:xfrm>
            <a:custGeom>
              <a:rect b="b" l="l" r="r" t="t"/>
              <a:pathLst>
                <a:path extrusionOk="0" h="21872" w="11933">
                  <a:moveTo>
                    <a:pt x="5868" y="1"/>
                  </a:moveTo>
                  <a:cubicBezTo>
                    <a:pt x="5756" y="366"/>
                    <a:pt x="5756" y="703"/>
                    <a:pt x="5616" y="927"/>
                  </a:cubicBezTo>
                  <a:lnTo>
                    <a:pt x="5391" y="591"/>
                  </a:lnTo>
                  <a:cubicBezTo>
                    <a:pt x="5391" y="703"/>
                    <a:pt x="5279" y="815"/>
                    <a:pt x="5279" y="927"/>
                  </a:cubicBezTo>
                  <a:cubicBezTo>
                    <a:pt x="5054" y="927"/>
                    <a:pt x="5054" y="478"/>
                    <a:pt x="4801" y="366"/>
                  </a:cubicBezTo>
                  <a:lnTo>
                    <a:pt x="4801" y="366"/>
                  </a:lnTo>
                  <a:cubicBezTo>
                    <a:pt x="4801" y="927"/>
                    <a:pt x="4801" y="1517"/>
                    <a:pt x="4914" y="2107"/>
                  </a:cubicBezTo>
                  <a:cubicBezTo>
                    <a:pt x="4914" y="2331"/>
                    <a:pt x="4914" y="2584"/>
                    <a:pt x="4689" y="2808"/>
                  </a:cubicBezTo>
                  <a:cubicBezTo>
                    <a:pt x="4465" y="2331"/>
                    <a:pt x="4212" y="1882"/>
                    <a:pt x="3987" y="1405"/>
                  </a:cubicBezTo>
                  <a:lnTo>
                    <a:pt x="3987" y="1405"/>
                  </a:lnTo>
                  <a:cubicBezTo>
                    <a:pt x="4100" y="1882"/>
                    <a:pt x="4100" y="2472"/>
                    <a:pt x="3987" y="2921"/>
                  </a:cubicBezTo>
                  <a:cubicBezTo>
                    <a:pt x="3650" y="2219"/>
                    <a:pt x="3285" y="1517"/>
                    <a:pt x="2949" y="927"/>
                  </a:cubicBezTo>
                  <a:cubicBezTo>
                    <a:pt x="2808" y="1068"/>
                    <a:pt x="2808" y="1180"/>
                    <a:pt x="2808" y="1292"/>
                  </a:cubicBezTo>
                  <a:cubicBezTo>
                    <a:pt x="2949" y="1405"/>
                    <a:pt x="2808" y="1517"/>
                    <a:pt x="2808" y="1629"/>
                  </a:cubicBezTo>
                  <a:cubicBezTo>
                    <a:pt x="2696" y="1629"/>
                    <a:pt x="2696" y="1770"/>
                    <a:pt x="2696" y="1770"/>
                  </a:cubicBezTo>
                  <a:cubicBezTo>
                    <a:pt x="2584" y="1770"/>
                    <a:pt x="2471" y="1629"/>
                    <a:pt x="2471" y="1517"/>
                  </a:cubicBezTo>
                  <a:cubicBezTo>
                    <a:pt x="2471" y="1770"/>
                    <a:pt x="2359" y="1882"/>
                    <a:pt x="2359" y="1994"/>
                  </a:cubicBezTo>
                  <a:cubicBezTo>
                    <a:pt x="1994" y="1517"/>
                    <a:pt x="1657" y="1180"/>
                    <a:pt x="1404" y="703"/>
                  </a:cubicBezTo>
                  <a:lnTo>
                    <a:pt x="1404" y="703"/>
                  </a:lnTo>
                  <a:cubicBezTo>
                    <a:pt x="1404" y="927"/>
                    <a:pt x="1545" y="1180"/>
                    <a:pt x="1545" y="1405"/>
                  </a:cubicBezTo>
                  <a:cubicBezTo>
                    <a:pt x="1545" y="1517"/>
                    <a:pt x="1292" y="2219"/>
                    <a:pt x="1292" y="2219"/>
                  </a:cubicBezTo>
                  <a:cubicBezTo>
                    <a:pt x="1292" y="2107"/>
                    <a:pt x="1180" y="1994"/>
                    <a:pt x="1068" y="1882"/>
                  </a:cubicBezTo>
                  <a:lnTo>
                    <a:pt x="1068" y="1882"/>
                  </a:lnTo>
                  <a:cubicBezTo>
                    <a:pt x="1068" y="2219"/>
                    <a:pt x="1180" y="2584"/>
                    <a:pt x="1068" y="2808"/>
                  </a:cubicBezTo>
                  <a:cubicBezTo>
                    <a:pt x="843" y="2472"/>
                    <a:pt x="478" y="2107"/>
                    <a:pt x="1" y="1882"/>
                  </a:cubicBezTo>
                  <a:lnTo>
                    <a:pt x="1" y="1882"/>
                  </a:lnTo>
                  <a:cubicBezTo>
                    <a:pt x="1" y="2472"/>
                    <a:pt x="141" y="2921"/>
                    <a:pt x="366" y="3398"/>
                  </a:cubicBezTo>
                  <a:cubicBezTo>
                    <a:pt x="478" y="3623"/>
                    <a:pt x="590" y="3875"/>
                    <a:pt x="590" y="4212"/>
                  </a:cubicBezTo>
                  <a:cubicBezTo>
                    <a:pt x="843" y="4689"/>
                    <a:pt x="955" y="5139"/>
                    <a:pt x="1180" y="5728"/>
                  </a:cubicBezTo>
                  <a:lnTo>
                    <a:pt x="8311" y="8087"/>
                  </a:lnTo>
                  <a:lnTo>
                    <a:pt x="4689" y="19316"/>
                  </a:lnTo>
                  <a:cubicBezTo>
                    <a:pt x="4914" y="20018"/>
                    <a:pt x="5279" y="20720"/>
                    <a:pt x="5616" y="21422"/>
                  </a:cubicBezTo>
                  <a:lnTo>
                    <a:pt x="5616" y="21169"/>
                  </a:lnTo>
                  <a:cubicBezTo>
                    <a:pt x="5756" y="21422"/>
                    <a:pt x="5756" y="21534"/>
                    <a:pt x="5868" y="21759"/>
                  </a:cubicBezTo>
                  <a:lnTo>
                    <a:pt x="5981" y="21871"/>
                  </a:lnTo>
                  <a:cubicBezTo>
                    <a:pt x="6205" y="21282"/>
                    <a:pt x="5616" y="20467"/>
                    <a:pt x="6093" y="20018"/>
                  </a:cubicBezTo>
                  <a:lnTo>
                    <a:pt x="6093" y="20018"/>
                  </a:lnTo>
                  <a:cubicBezTo>
                    <a:pt x="6317" y="20243"/>
                    <a:pt x="6682" y="20467"/>
                    <a:pt x="7019" y="20720"/>
                  </a:cubicBezTo>
                  <a:cubicBezTo>
                    <a:pt x="6907" y="20580"/>
                    <a:pt x="7019" y="20355"/>
                    <a:pt x="7160" y="20243"/>
                  </a:cubicBezTo>
                  <a:cubicBezTo>
                    <a:pt x="7497" y="20467"/>
                    <a:pt x="7721" y="20832"/>
                    <a:pt x="8086" y="21169"/>
                  </a:cubicBezTo>
                  <a:cubicBezTo>
                    <a:pt x="8086" y="20720"/>
                    <a:pt x="8086" y="20243"/>
                    <a:pt x="8311" y="19766"/>
                  </a:cubicBezTo>
                  <a:cubicBezTo>
                    <a:pt x="8788" y="20467"/>
                    <a:pt x="9378" y="21169"/>
                    <a:pt x="9827" y="21759"/>
                  </a:cubicBezTo>
                  <a:cubicBezTo>
                    <a:pt x="9715" y="21169"/>
                    <a:pt x="9827" y="20467"/>
                    <a:pt x="9827" y="19766"/>
                  </a:cubicBezTo>
                  <a:cubicBezTo>
                    <a:pt x="10079" y="20018"/>
                    <a:pt x="10304" y="20131"/>
                    <a:pt x="10529" y="20131"/>
                  </a:cubicBezTo>
                  <a:cubicBezTo>
                    <a:pt x="10416" y="19878"/>
                    <a:pt x="10529" y="19653"/>
                    <a:pt x="10669" y="19429"/>
                  </a:cubicBezTo>
                  <a:cubicBezTo>
                    <a:pt x="11006" y="19878"/>
                    <a:pt x="11483" y="20243"/>
                    <a:pt x="11932" y="20580"/>
                  </a:cubicBezTo>
                  <a:cubicBezTo>
                    <a:pt x="11596" y="18839"/>
                    <a:pt x="11006" y="17211"/>
                    <a:pt x="10529" y="15442"/>
                  </a:cubicBezTo>
                  <a:cubicBezTo>
                    <a:pt x="10079" y="13926"/>
                    <a:pt x="9602" y="12410"/>
                    <a:pt x="9125" y="10894"/>
                  </a:cubicBezTo>
                  <a:cubicBezTo>
                    <a:pt x="8563" y="8648"/>
                    <a:pt x="7974" y="6542"/>
                    <a:pt x="7272" y="4325"/>
                  </a:cubicBezTo>
                  <a:cubicBezTo>
                    <a:pt x="6907" y="3286"/>
                    <a:pt x="6570" y="2107"/>
                    <a:pt x="6317" y="1068"/>
                  </a:cubicBezTo>
                  <a:cubicBezTo>
                    <a:pt x="6205" y="703"/>
                    <a:pt x="5981" y="366"/>
                    <a:pt x="5868" y="1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6380575" y="2640525"/>
              <a:ext cx="190225" cy="342550"/>
            </a:xfrm>
            <a:custGeom>
              <a:rect b="b" l="l" r="r" t="t"/>
              <a:pathLst>
                <a:path extrusionOk="0" h="13702" w="7609">
                  <a:moveTo>
                    <a:pt x="1" y="1"/>
                  </a:moveTo>
                  <a:lnTo>
                    <a:pt x="1" y="1"/>
                  </a:lnTo>
                  <a:cubicBezTo>
                    <a:pt x="366" y="1068"/>
                    <a:pt x="702" y="2107"/>
                    <a:pt x="1067" y="3286"/>
                  </a:cubicBezTo>
                  <a:cubicBezTo>
                    <a:pt x="1067" y="3398"/>
                    <a:pt x="1180" y="3623"/>
                    <a:pt x="1180" y="3735"/>
                  </a:cubicBezTo>
                  <a:lnTo>
                    <a:pt x="3285" y="4437"/>
                  </a:lnTo>
                  <a:lnTo>
                    <a:pt x="2247" y="7497"/>
                  </a:lnTo>
                  <a:cubicBezTo>
                    <a:pt x="2583" y="8423"/>
                    <a:pt x="2808" y="9238"/>
                    <a:pt x="3061" y="10192"/>
                  </a:cubicBezTo>
                  <a:cubicBezTo>
                    <a:pt x="3398" y="11343"/>
                    <a:pt x="3650" y="12522"/>
                    <a:pt x="3987" y="13701"/>
                  </a:cubicBezTo>
                  <a:lnTo>
                    <a:pt x="7609" y="2472"/>
                  </a:lnTo>
                  <a:lnTo>
                    <a:pt x="47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6410050" y="2733875"/>
              <a:ext cx="52675" cy="94075"/>
            </a:xfrm>
            <a:custGeom>
              <a:rect b="b" l="l" r="r" t="t"/>
              <a:pathLst>
                <a:path extrusionOk="0" h="3763" w="2107">
                  <a:moveTo>
                    <a:pt x="1" y="1"/>
                  </a:moveTo>
                  <a:lnTo>
                    <a:pt x="1" y="1"/>
                  </a:lnTo>
                  <a:cubicBezTo>
                    <a:pt x="366" y="1292"/>
                    <a:pt x="703" y="2471"/>
                    <a:pt x="1068" y="3763"/>
                  </a:cubicBezTo>
                  <a:lnTo>
                    <a:pt x="2106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BCB5"/>
            </a:solidFill>
            <a:ln cap="flat" cmpd="sng" w="9525">
              <a:solidFill>
                <a:srgbClr val="DABC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5939100" y="3667375"/>
              <a:ext cx="64600" cy="143200"/>
            </a:xfrm>
            <a:custGeom>
              <a:rect b="b" l="l" r="r" t="t"/>
              <a:pathLst>
                <a:path extrusionOk="0" h="5728" w="2584">
                  <a:moveTo>
                    <a:pt x="2471" y="0"/>
                  </a:moveTo>
                  <a:cubicBezTo>
                    <a:pt x="2359" y="0"/>
                    <a:pt x="2218" y="0"/>
                    <a:pt x="2218" y="113"/>
                  </a:cubicBezTo>
                  <a:lnTo>
                    <a:pt x="1" y="5475"/>
                  </a:lnTo>
                  <a:cubicBezTo>
                    <a:pt x="1" y="5615"/>
                    <a:pt x="1" y="5728"/>
                    <a:pt x="113" y="5728"/>
                  </a:cubicBezTo>
                  <a:cubicBezTo>
                    <a:pt x="253" y="5728"/>
                    <a:pt x="366" y="5728"/>
                    <a:pt x="366" y="5615"/>
                  </a:cubicBezTo>
                  <a:lnTo>
                    <a:pt x="2583" y="225"/>
                  </a:lnTo>
                  <a:cubicBezTo>
                    <a:pt x="2583" y="225"/>
                    <a:pt x="2583" y="113"/>
                    <a:pt x="2471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6026825" y="3787575"/>
              <a:ext cx="61800" cy="67775"/>
            </a:xfrm>
            <a:custGeom>
              <a:rect b="b" l="l" r="r" t="t"/>
              <a:pathLst>
                <a:path extrusionOk="0" h="2711" w="2472">
                  <a:moveTo>
                    <a:pt x="2180" y="0"/>
                  </a:moveTo>
                  <a:cubicBezTo>
                    <a:pt x="2135" y="0"/>
                    <a:pt x="2106" y="35"/>
                    <a:pt x="2106" y="105"/>
                  </a:cubicBezTo>
                  <a:lnTo>
                    <a:pt x="113" y="2436"/>
                  </a:lnTo>
                  <a:cubicBezTo>
                    <a:pt x="1" y="2436"/>
                    <a:pt x="1" y="2660"/>
                    <a:pt x="113" y="2660"/>
                  </a:cubicBezTo>
                  <a:cubicBezTo>
                    <a:pt x="160" y="2698"/>
                    <a:pt x="204" y="2710"/>
                    <a:pt x="241" y="2710"/>
                  </a:cubicBezTo>
                  <a:cubicBezTo>
                    <a:pt x="316" y="2710"/>
                    <a:pt x="366" y="2660"/>
                    <a:pt x="366" y="2660"/>
                  </a:cubicBezTo>
                  <a:lnTo>
                    <a:pt x="2359" y="330"/>
                  </a:lnTo>
                  <a:cubicBezTo>
                    <a:pt x="2471" y="218"/>
                    <a:pt x="2471" y="105"/>
                    <a:pt x="2359" y="105"/>
                  </a:cubicBezTo>
                  <a:cubicBezTo>
                    <a:pt x="2289" y="35"/>
                    <a:pt x="2226" y="0"/>
                    <a:pt x="2180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6097025" y="3778975"/>
              <a:ext cx="137575" cy="145300"/>
            </a:xfrm>
            <a:custGeom>
              <a:rect b="b" l="l" r="r" t="t"/>
              <a:pathLst>
                <a:path extrusionOk="0" h="5812" w="5503">
                  <a:moveTo>
                    <a:pt x="5335" y="0"/>
                  </a:moveTo>
                  <a:cubicBezTo>
                    <a:pt x="5278" y="0"/>
                    <a:pt x="5222" y="28"/>
                    <a:pt x="5166" y="84"/>
                  </a:cubicBezTo>
                  <a:lnTo>
                    <a:pt x="113" y="5475"/>
                  </a:lnTo>
                  <a:cubicBezTo>
                    <a:pt x="0" y="5587"/>
                    <a:pt x="0" y="5699"/>
                    <a:pt x="113" y="5812"/>
                  </a:cubicBezTo>
                  <a:lnTo>
                    <a:pt x="365" y="5812"/>
                  </a:lnTo>
                  <a:lnTo>
                    <a:pt x="5503" y="309"/>
                  </a:lnTo>
                  <a:lnTo>
                    <a:pt x="5503" y="84"/>
                  </a:lnTo>
                  <a:cubicBezTo>
                    <a:pt x="5447" y="28"/>
                    <a:pt x="5391" y="0"/>
                    <a:pt x="5335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6134925" y="3922150"/>
              <a:ext cx="94075" cy="49150"/>
            </a:xfrm>
            <a:custGeom>
              <a:rect b="b" l="l" r="r" t="t"/>
              <a:pathLst>
                <a:path extrusionOk="0" h="1966" w="3763">
                  <a:moveTo>
                    <a:pt x="3580" y="0"/>
                  </a:moveTo>
                  <a:cubicBezTo>
                    <a:pt x="3517" y="0"/>
                    <a:pt x="3454" y="29"/>
                    <a:pt x="3397" y="85"/>
                  </a:cubicBezTo>
                  <a:lnTo>
                    <a:pt x="253" y="1601"/>
                  </a:lnTo>
                  <a:cubicBezTo>
                    <a:pt x="141" y="1741"/>
                    <a:pt x="0" y="1853"/>
                    <a:pt x="141" y="1853"/>
                  </a:cubicBezTo>
                  <a:cubicBezTo>
                    <a:pt x="141" y="1966"/>
                    <a:pt x="141" y="1966"/>
                    <a:pt x="253" y="1966"/>
                  </a:cubicBezTo>
                  <a:lnTo>
                    <a:pt x="365" y="1966"/>
                  </a:lnTo>
                  <a:lnTo>
                    <a:pt x="3650" y="450"/>
                  </a:lnTo>
                  <a:cubicBezTo>
                    <a:pt x="3762" y="337"/>
                    <a:pt x="3762" y="197"/>
                    <a:pt x="3762" y="85"/>
                  </a:cubicBezTo>
                  <a:cubicBezTo>
                    <a:pt x="3706" y="29"/>
                    <a:pt x="3643" y="0"/>
                    <a:pt x="3580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5860500" y="3710875"/>
              <a:ext cx="11250" cy="93375"/>
            </a:xfrm>
            <a:custGeom>
              <a:rect b="b" l="l" r="r" t="t"/>
              <a:pathLst>
                <a:path extrusionOk="0" h="3735" w="450">
                  <a:moveTo>
                    <a:pt x="225" y="1"/>
                  </a:moveTo>
                  <a:cubicBezTo>
                    <a:pt x="112" y="1"/>
                    <a:pt x="0" y="113"/>
                    <a:pt x="0" y="226"/>
                  </a:cubicBezTo>
                  <a:lnTo>
                    <a:pt x="112" y="3510"/>
                  </a:lnTo>
                  <a:cubicBezTo>
                    <a:pt x="112" y="3623"/>
                    <a:pt x="112" y="3735"/>
                    <a:pt x="225" y="3735"/>
                  </a:cubicBezTo>
                  <a:lnTo>
                    <a:pt x="337" y="3735"/>
                  </a:lnTo>
                  <a:cubicBezTo>
                    <a:pt x="449" y="3735"/>
                    <a:pt x="449" y="3623"/>
                    <a:pt x="449" y="3510"/>
                  </a:cubicBezTo>
                  <a:lnTo>
                    <a:pt x="337" y="226"/>
                  </a:lnTo>
                  <a:cubicBezTo>
                    <a:pt x="337" y="113"/>
                    <a:pt x="337" y="1"/>
                    <a:pt x="225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6126500" y="4008025"/>
              <a:ext cx="175500" cy="27850"/>
            </a:xfrm>
            <a:custGeom>
              <a:rect b="b" l="l" r="r" t="t"/>
              <a:pathLst>
                <a:path extrusionOk="0" h="1114" w="7020">
                  <a:moveTo>
                    <a:pt x="129" y="0"/>
                  </a:moveTo>
                  <a:cubicBezTo>
                    <a:pt x="57" y="0"/>
                    <a:pt x="0" y="80"/>
                    <a:pt x="0" y="159"/>
                  </a:cubicBezTo>
                  <a:cubicBezTo>
                    <a:pt x="0" y="271"/>
                    <a:pt x="113" y="412"/>
                    <a:pt x="113" y="412"/>
                  </a:cubicBezTo>
                  <a:lnTo>
                    <a:pt x="225" y="412"/>
                  </a:lnTo>
                  <a:lnTo>
                    <a:pt x="6907" y="1114"/>
                  </a:lnTo>
                  <a:cubicBezTo>
                    <a:pt x="6907" y="1114"/>
                    <a:pt x="7019" y="1114"/>
                    <a:pt x="7019" y="973"/>
                  </a:cubicBezTo>
                  <a:cubicBezTo>
                    <a:pt x="7019" y="861"/>
                    <a:pt x="7019" y="749"/>
                    <a:pt x="6907" y="749"/>
                  </a:cubicBezTo>
                  <a:lnTo>
                    <a:pt x="225" y="47"/>
                  </a:lnTo>
                  <a:cubicBezTo>
                    <a:pt x="192" y="14"/>
                    <a:pt x="159" y="0"/>
                    <a:pt x="129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32"/>
          <p:cNvGrpSpPr/>
          <p:nvPr/>
        </p:nvGrpSpPr>
        <p:grpSpPr>
          <a:xfrm>
            <a:off x="467513" y="2169575"/>
            <a:ext cx="2055800" cy="2617300"/>
            <a:chOff x="461050" y="2169575"/>
            <a:chExt cx="2055800" cy="2617300"/>
          </a:xfrm>
        </p:grpSpPr>
        <p:sp>
          <p:nvSpPr>
            <p:cNvPr id="1582" name="Google Shape;1582;p32"/>
            <p:cNvSpPr/>
            <p:nvPr/>
          </p:nvSpPr>
          <p:spPr>
            <a:xfrm>
              <a:off x="461050" y="2246075"/>
              <a:ext cx="2020700" cy="2362525"/>
            </a:xfrm>
            <a:custGeom>
              <a:rect b="b" l="l" r="r" t="t"/>
              <a:pathLst>
                <a:path extrusionOk="0" h="94501" w="80828">
                  <a:moveTo>
                    <a:pt x="65639" y="1"/>
                  </a:moveTo>
                  <a:lnTo>
                    <a:pt x="0" y="12157"/>
                  </a:lnTo>
                  <a:lnTo>
                    <a:pt x="15217" y="94501"/>
                  </a:lnTo>
                  <a:lnTo>
                    <a:pt x="80827" y="82456"/>
                  </a:lnTo>
                  <a:lnTo>
                    <a:pt x="65639" y="1"/>
                  </a:ln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563525" y="2342250"/>
              <a:ext cx="1757500" cy="1857150"/>
            </a:xfrm>
            <a:custGeom>
              <a:rect b="b" l="l" r="r" t="t"/>
              <a:pathLst>
                <a:path extrusionOk="0" h="74286" w="70300">
                  <a:moveTo>
                    <a:pt x="58620" y="0"/>
                  </a:moveTo>
                  <a:lnTo>
                    <a:pt x="0" y="10893"/>
                  </a:lnTo>
                  <a:lnTo>
                    <a:pt x="11707" y="74286"/>
                  </a:lnTo>
                  <a:lnTo>
                    <a:pt x="70299" y="63393"/>
                  </a:lnTo>
                  <a:lnTo>
                    <a:pt x="58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1982731" y="3553475"/>
              <a:ext cx="363000" cy="36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686350" y="2281175"/>
              <a:ext cx="1830500" cy="2505700"/>
            </a:xfrm>
            <a:custGeom>
              <a:rect b="b" l="l" r="r" t="t"/>
              <a:pathLst>
                <a:path extrusionOk="0" h="100228" w="73220">
                  <a:moveTo>
                    <a:pt x="58031" y="1"/>
                  </a:moveTo>
                  <a:lnTo>
                    <a:pt x="56852" y="225"/>
                  </a:lnTo>
                  <a:lnTo>
                    <a:pt x="57076" y="1629"/>
                  </a:lnTo>
                  <a:cubicBezTo>
                    <a:pt x="57441" y="1854"/>
                    <a:pt x="57778" y="2106"/>
                    <a:pt x="58143" y="2331"/>
                  </a:cubicBezTo>
                  <a:cubicBezTo>
                    <a:pt x="58241" y="2331"/>
                    <a:pt x="58339" y="2331"/>
                    <a:pt x="58362" y="2406"/>
                  </a:cubicBezTo>
                  <a:lnTo>
                    <a:pt x="58362" y="2406"/>
                  </a:lnTo>
                  <a:lnTo>
                    <a:pt x="58031" y="1"/>
                  </a:lnTo>
                  <a:close/>
                  <a:moveTo>
                    <a:pt x="58362" y="2406"/>
                  </a:moveTo>
                  <a:lnTo>
                    <a:pt x="58368" y="2443"/>
                  </a:lnTo>
                  <a:cubicBezTo>
                    <a:pt x="58368" y="2429"/>
                    <a:pt x="58366" y="2417"/>
                    <a:pt x="58362" y="2406"/>
                  </a:cubicBezTo>
                  <a:close/>
                  <a:moveTo>
                    <a:pt x="62579" y="11455"/>
                  </a:moveTo>
                  <a:cubicBezTo>
                    <a:pt x="62579" y="11471"/>
                    <a:pt x="62588" y="11485"/>
                    <a:pt x="62605" y="11497"/>
                  </a:cubicBezTo>
                  <a:lnTo>
                    <a:pt x="62605" y="11497"/>
                  </a:lnTo>
                  <a:cubicBezTo>
                    <a:pt x="62596" y="11483"/>
                    <a:pt x="62587" y="11469"/>
                    <a:pt x="62579" y="11455"/>
                  </a:cubicBezTo>
                  <a:close/>
                  <a:moveTo>
                    <a:pt x="65044" y="14368"/>
                  </a:moveTo>
                  <a:cubicBezTo>
                    <a:pt x="65046" y="14370"/>
                    <a:pt x="65048" y="14372"/>
                    <a:pt x="65049" y="14375"/>
                  </a:cubicBezTo>
                  <a:cubicBezTo>
                    <a:pt x="65048" y="14373"/>
                    <a:pt x="65046" y="14370"/>
                    <a:pt x="65044" y="14368"/>
                  </a:cubicBezTo>
                  <a:close/>
                  <a:moveTo>
                    <a:pt x="702" y="88071"/>
                  </a:moveTo>
                  <a:cubicBezTo>
                    <a:pt x="478" y="88071"/>
                    <a:pt x="225" y="88183"/>
                    <a:pt x="0" y="88183"/>
                  </a:cubicBezTo>
                  <a:cubicBezTo>
                    <a:pt x="1404" y="89250"/>
                    <a:pt x="3032" y="90064"/>
                    <a:pt x="4576" y="90879"/>
                  </a:cubicBezTo>
                  <a:cubicBezTo>
                    <a:pt x="5026" y="91244"/>
                    <a:pt x="5503" y="91468"/>
                    <a:pt x="5980" y="91805"/>
                  </a:cubicBezTo>
                  <a:lnTo>
                    <a:pt x="5840" y="91103"/>
                  </a:lnTo>
                  <a:cubicBezTo>
                    <a:pt x="4913" y="90542"/>
                    <a:pt x="3987" y="90064"/>
                    <a:pt x="3173" y="89475"/>
                  </a:cubicBezTo>
                  <a:cubicBezTo>
                    <a:pt x="2330" y="88998"/>
                    <a:pt x="1516" y="88661"/>
                    <a:pt x="702" y="88071"/>
                  </a:cubicBezTo>
                  <a:close/>
                  <a:moveTo>
                    <a:pt x="64684" y="7019"/>
                  </a:moveTo>
                  <a:cubicBezTo>
                    <a:pt x="64937" y="7244"/>
                    <a:pt x="65162" y="7469"/>
                    <a:pt x="65386" y="7721"/>
                  </a:cubicBezTo>
                  <a:lnTo>
                    <a:pt x="64937" y="7721"/>
                  </a:lnTo>
                  <a:cubicBezTo>
                    <a:pt x="64937" y="7721"/>
                    <a:pt x="65274" y="8283"/>
                    <a:pt x="65386" y="8423"/>
                  </a:cubicBezTo>
                  <a:cubicBezTo>
                    <a:pt x="65499" y="8535"/>
                    <a:pt x="65751" y="8648"/>
                    <a:pt x="65976" y="8760"/>
                  </a:cubicBezTo>
                  <a:cubicBezTo>
                    <a:pt x="65386" y="8648"/>
                    <a:pt x="64937" y="8648"/>
                    <a:pt x="64348" y="8535"/>
                  </a:cubicBezTo>
                  <a:lnTo>
                    <a:pt x="64348" y="8535"/>
                  </a:lnTo>
                  <a:cubicBezTo>
                    <a:pt x="64460" y="8648"/>
                    <a:pt x="64460" y="8760"/>
                    <a:pt x="64460" y="8872"/>
                  </a:cubicBezTo>
                  <a:cubicBezTo>
                    <a:pt x="64348" y="8872"/>
                    <a:pt x="64235" y="8985"/>
                    <a:pt x="64235" y="9125"/>
                  </a:cubicBezTo>
                  <a:cubicBezTo>
                    <a:pt x="64235" y="9237"/>
                    <a:pt x="64348" y="9350"/>
                    <a:pt x="64460" y="9350"/>
                  </a:cubicBezTo>
                  <a:cubicBezTo>
                    <a:pt x="64572" y="9462"/>
                    <a:pt x="64684" y="9574"/>
                    <a:pt x="64684" y="9686"/>
                  </a:cubicBezTo>
                  <a:cubicBezTo>
                    <a:pt x="63983" y="9462"/>
                    <a:pt x="63281" y="9237"/>
                    <a:pt x="62467" y="8872"/>
                  </a:cubicBezTo>
                  <a:lnTo>
                    <a:pt x="62467" y="8872"/>
                  </a:lnTo>
                  <a:cubicBezTo>
                    <a:pt x="62691" y="9462"/>
                    <a:pt x="63056" y="9827"/>
                    <a:pt x="63533" y="10051"/>
                  </a:cubicBezTo>
                  <a:cubicBezTo>
                    <a:pt x="63056" y="9939"/>
                    <a:pt x="62579" y="9686"/>
                    <a:pt x="62130" y="9462"/>
                  </a:cubicBezTo>
                  <a:lnTo>
                    <a:pt x="62130" y="9462"/>
                  </a:lnTo>
                  <a:cubicBezTo>
                    <a:pt x="62130" y="9686"/>
                    <a:pt x="62242" y="9939"/>
                    <a:pt x="62467" y="10164"/>
                  </a:cubicBezTo>
                  <a:cubicBezTo>
                    <a:pt x="62831" y="10641"/>
                    <a:pt x="63281" y="10978"/>
                    <a:pt x="63646" y="11455"/>
                  </a:cubicBezTo>
                  <a:cubicBezTo>
                    <a:pt x="63533" y="11455"/>
                    <a:pt x="63393" y="11343"/>
                    <a:pt x="63281" y="11343"/>
                  </a:cubicBezTo>
                  <a:cubicBezTo>
                    <a:pt x="63281" y="11231"/>
                    <a:pt x="63168" y="11231"/>
                    <a:pt x="63056" y="11231"/>
                  </a:cubicBezTo>
                  <a:lnTo>
                    <a:pt x="62944" y="11231"/>
                  </a:lnTo>
                  <a:cubicBezTo>
                    <a:pt x="62944" y="11343"/>
                    <a:pt x="63056" y="11455"/>
                    <a:pt x="63056" y="11680"/>
                  </a:cubicBezTo>
                  <a:cubicBezTo>
                    <a:pt x="63056" y="11583"/>
                    <a:pt x="62704" y="11570"/>
                    <a:pt x="62605" y="11497"/>
                  </a:cubicBezTo>
                  <a:lnTo>
                    <a:pt x="62605" y="11497"/>
                  </a:lnTo>
                  <a:cubicBezTo>
                    <a:pt x="62958" y="12063"/>
                    <a:pt x="63286" y="12501"/>
                    <a:pt x="63640" y="12964"/>
                  </a:cubicBezTo>
                  <a:lnTo>
                    <a:pt x="63640" y="12964"/>
                  </a:lnTo>
                  <a:cubicBezTo>
                    <a:pt x="63378" y="12627"/>
                    <a:pt x="62352" y="12155"/>
                    <a:pt x="61989" y="11932"/>
                  </a:cubicBezTo>
                  <a:cubicBezTo>
                    <a:pt x="61428" y="11567"/>
                    <a:pt x="60726" y="11455"/>
                    <a:pt x="60136" y="11090"/>
                  </a:cubicBezTo>
                  <a:cubicBezTo>
                    <a:pt x="59659" y="10866"/>
                    <a:pt x="59182" y="10529"/>
                    <a:pt x="58733" y="10276"/>
                  </a:cubicBezTo>
                  <a:lnTo>
                    <a:pt x="58733" y="10276"/>
                  </a:lnTo>
                  <a:lnTo>
                    <a:pt x="65386" y="46436"/>
                  </a:lnTo>
                  <a:lnTo>
                    <a:pt x="65499" y="46549"/>
                  </a:lnTo>
                  <a:cubicBezTo>
                    <a:pt x="66341" y="48430"/>
                    <a:pt x="66678" y="50283"/>
                    <a:pt x="66453" y="52164"/>
                  </a:cubicBezTo>
                  <a:lnTo>
                    <a:pt x="71815" y="81052"/>
                  </a:lnTo>
                  <a:lnTo>
                    <a:pt x="18726" y="90879"/>
                  </a:lnTo>
                  <a:cubicBezTo>
                    <a:pt x="19175" y="91103"/>
                    <a:pt x="19653" y="91356"/>
                    <a:pt x="20130" y="91581"/>
                  </a:cubicBezTo>
                  <a:cubicBezTo>
                    <a:pt x="20354" y="91693"/>
                    <a:pt x="20579" y="91805"/>
                    <a:pt x="20832" y="91946"/>
                  </a:cubicBezTo>
                  <a:cubicBezTo>
                    <a:pt x="20944" y="91946"/>
                    <a:pt x="21056" y="92058"/>
                    <a:pt x="21169" y="92058"/>
                  </a:cubicBezTo>
                  <a:lnTo>
                    <a:pt x="73219" y="82456"/>
                  </a:lnTo>
                  <a:lnTo>
                    <a:pt x="65864" y="42815"/>
                  </a:lnTo>
                  <a:lnTo>
                    <a:pt x="70777" y="40821"/>
                  </a:lnTo>
                  <a:cubicBezTo>
                    <a:pt x="70889" y="40821"/>
                    <a:pt x="71001" y="40709"/>
                    <a:pt x="70889" y="40569"/>
                  </a:cubicBezTo>
                  <a:lnTo>
                    <a:pt x="70777" y="40456"/>
                  </a:lnTo>
                  <a:lnTo>
                    <a:pt x="70664" y="40456"/>
                  </a:lnTo>
                  <a:lnTo>
                    <a:pt x="65864" y="42450"/>
                  </a:lnTo>
                  <a:lnTo>
                    <a:pt x="65386" y="39867"/>
                  </a:lnTo>
                  <a:lnTo>
                    <a:pt x="66341" y="38603"/>
                  </a:lnTo>
                  <a:cubicBezTo>
                    <a:pt x="66341" y="38463"/>
                    <a:pt x="66341" y="38351"/>
                    <a:pt x="66200" y="38238"/>
                  </a:cubicBezTo>
                  <a:lnTo>
                    <a:pt x="66088" y="38238"/>
                  </a:lnTo>
                  <a:cubicBezTo>
                    <a:pt x="66088" y="38238"/>
                    <a:pt x="65976" y="38238"/>
                    <a:pt x="65976" y="38351"/>
                  </a:cubicBezTo>
                  <a:lnTo>
                    <a:pt x="65274" y="39305"/>
                  </a:lnTo>
                  <a:lnTo>
                    <a:pt x="60136" y="11680"/>
                  </a:lnTo>
                  <a:lnTo>
                    <a:pt x="60136" y="11680"/>
                  </a:lnTo>
                  <a:cubicBezTo>
                    <a:pt x="60586" y="11932"/>
                    <a:pt x="61063" y="12269"/>
                    <a:pt x="61540" y="12494"/>
                  </a:cubicBezTo>
                  <a:cubicBezTo>
                    <a:pt x="62130" y="12859"/>
                    <a:pt x="62831" y="12971"/>
                    <a:pt x="63393" y="13336"/>
                  </a:cubicBezTo>
                  <a:cubicBezTo>
                    <a:pt x="63755" y="13559"/>
                    <a:pt x="64782" y="14031"/>
                    <a:pt x="65044" y="14368"/>
                  </a:cubicBezTo>
                  <a:lnTo>
                    <a:pt x="65044" y="14368"/>
                  </a:lnTo>
                  <a:cubicBezTo>
                    <a:pt x="64690" y="13904"/>
                    <a:pt x="64362" y="13467"/>
                    <a:pt x="64008" y="12900"/>
                  </a:cubicBezTo>
                  <a:lnTo>
                    <a:pt x="64008" y="12900"/>
                  </a:lnTo>
                  <a:cubicBezTo>
                    <a:pt x="64107" y="12973"/>
                    <a:pt x="64460" y="12987"/>
                    <a:pt x="64460" y="13084"/>
                  </a:cubicBezTo>
                  <a:cubicBezTo>
                    <a:pt x="64460" y="12859"/>
                    <a:pt x="64348" y="12747"/>
                    <a:pt x="64348" y="12634"/>
                  </a:cubicBezTo>
                  <a:lnTo>
                    <a:pt x="64460" y="12634"/>
                  </a:lnTo>
                  <a:cubicBezTo>
                    <a:pt x="64572" y="12634"/>
                    <a:pt x="64684" y="12634"/>
                    <a:pt x="64684" y="12747"/>
                  </a:cubicBezTo>
                  <a:cubicBezTo>
                    <a:pt x="64797" y="12747"/>
                    <a:pt x="64937" y="12859"/>
                    <a:pt x="65049" y="12859"/>
                  </a:cubicBezTo>
                  <a:cubicBezTo>
                    <a:pt x="64684" y="12382"/>
                    <a:pt x="64235" y="12045"/>
                    <a:pt x="63870" y="11567"/>
                  </a:cubicBezTo>
                  <a:cubicBezTo>
                    <a:pt x="63646" y="11343"/>
                    <a:pt x="63533" y="11090"/>
                    <a:pt x="63533" y="10866"/>
                  </a:cubicBezTo>
                  <a:lnTo>
                    <a:pt x="63533" y="10866"/>
                  </a:lnTo>
                  <a:cubicBezTo>
                    <a:pt x="63983" y="11090"/>
                    <a:pt x="64460" y="11343"/>
                    <a:pt x="64937" y="11455"/>
                  </a:cubicBezTo>
                  <a:cubicBezTo>
                    <a:pt x="64460" y="11231"/>
                    <a:pt x="64095" y="10866"/>
                    <a:pt x="63870" y="10276"/>
                  </a:cubicBezTo>
                  <a:lnTo>
                    <a:pt x="63870" y="10276"/>
                  </a:lnTo>
                  <a:cubicBezTo>
                    <a:pt x="64684" y="10641"/>
                    <a:pt x="65386" y="10866"/>
                    <a:pt x="66088" y="11090"/>
                  </a:cubicBezTo>
                  <a:cubicBezTo>
                    <a:pt x="66088" y="10978"/>
                    <a:pt x="65976" y="10866"/>
                    <a:pt x="65864" y="10753"/>
                  </a:cubicBezTo>
                  <a:cubicBezTo>
                    <a:pt x="65751" y="10753"/>
                    <a:pt x="65639" y="10641"/>
                    <a:pt x="65639" y="10529"/>
                  </a:cubicBezTo>
                  <a:cubicBezTo>
                    <a:pt x="65639" y="10388"/>
                    <a:pt x="65751" y="10276"/>
                    <a:pt x="65864" y="10276"/>
                  </a:cubicBezTo>
                  <a:cubicBezTo>
                    <a:pt x="65864" y="10164"/>
                    <a:pt x="65864" y="10051"/>
                    <a:pt x="65751" y="9939"/>
                  </a:cubicBezTo>
                  <a:lnTo>
                    <a:pt x="65751" y="9939"/>
                  </a:lnTo>
                  <a:cubicBezTo>
                    <a:pt x="66341" y="10051"/>
                    <a:pt x="66790" y="10051"/>
                    <a:pt x="67380" y="10164"/>
                  </a:cubicBezTo>
                  <a:cubicBezTo>
                    <a:pt x="67155" y="10051"/>
                    <a:pt x="66902" y="9939"/>
                    <a:pt x="66790" y="9827"/>
                  </a:cubicBezTo>
                  <a:cubicBezTo>
                    <a:pt x="66678" y="9686"/>
                    <a:pt x="66341" y="9125"/>
                    <a:pt x="66341" y="9125"/>
                  </a:cubicBezTo>
                  <a:lnTo>
                    <a:pt x="66790" y="9125"/>
                  </a:lnTo>
                  <a:cubicBezTo>
                    <a:pt x="66565" y="8872"/>
                    <a:pt x="66341" y="8648"/>
                    <a:pt x="66088" y="8423"/>
                  </a:cubicBezTo>
                  <a:lnTo>
                    <a:pt x="66088" y="8423"/>
                  </a:lnTo>
                  <a:cubicBezTo>
                    <a:pt x="66341" y="8535"/>
                    <a:pt x="66565" y="8535"/>
                    <a:pt x="66790" y="8535"/>
                  </a:cubicBezTo>
                  <a:cubicBezTo>
                    <a:pt x="67043" y="8535"/>
                    <a:pt x="67267" y="8535"/>
                    <a:pt x="67604" y="8423"/>
                  </a:cubicBezTo>
                  <a:cubicBezTo>
                    <a:pt x="67267" y="7946"/>
                    <a:pt x="66678" y="7721"/>
                    <a:pt x="66200" y="7469"/>
                  </a:cubicBezTo>
                  <a:cubicBezTo>
                    <a:pt x="65976" y="7356"/>
                    <a:pt x="65751" y="7244"/>
                    <a:pt x="65499" y="7132"/>
                  </a:cubicBezTo>
                  <a:lnTo>
                    <a:pt x="65386" y="7132"/>
                  </a:lnTo>
                  <a:cubicBezTo>
                    <a:pt x="65162" y="7132"/>
                    <a:pt x="64937" y="7132"/>
                    <a:pt x="64684" y="7019"/>
                  </a:cubicBezTo>
                  <a:close/>
                  <a:moveTo>
                    <a:pt x="8647" y="92760"/>
                  </a:moveTo>
                  <a:lnTo>
                    <a:pt x="7384" y="92984"/>
                  </a:lnTo>
                  <a:lnTo>
                    <a:pt x="7609" y="94500"/>
                  </a:lnTo>
                  <a:lnTo>
                    <a:pt x="10051" y="94163"/>
                  </a:lnTo>
                  <a:cubicBezTo>
                    <a:pt x="11595" y="94978"/>
                    <a:pt x="13111" y="95792"/>
                    <a:pt x="14627" y="96718"/>
                  </a:cubicBezTo>
                  <a:cubicBezTo>
                    <a:pt x="15554" y="97308"/>
                    <a:pt x="16621" y="97897"/>
                    <a:pt x="17547" y="98375"/>
                  </a:cubicBezTo>
                  <a:cubicBezTo>
                    <a:pt x="18249" y="98712"/>
                    <a:pt x="18951" y="98824"/>
                    <a:pt x="19540" y="99189"/>
                  </a:cubicBezTo>
                  <a:cubicBezTo>
                    <a:pt x="19867" y="99407"/>
                    <a:pt x="20882" y="99863"/>
                    <a:pt x="21044" y="100197"/>
                  </a:cubicBezTo>
                  <a:lnTo>
                    <a:pt x="21044" y="100197"/>
                  </a:lnTo>
                  <a:cubicBezTo>
                    <a:pt x="20815" y="99653"/>
                    <a:pt x="20348" y="99290"/>
                    <a:pt x="20018" y="98712"/>
                  </a:cubicBezTo>
                  <a:cubicBezTo>
                    <a:pt x="20130" y="98712"/>
                    <a:pt x="20467" y="98824"/>
                    <a:pt x="20467" y="98824"/>
                  </a:cubicBezTo>
                  <a:lnTo>
                    <a:pt x="20467" y="98487"/>
                  </a:lnTo>
                  <a:cubicBezTo>
                    <a:pt x="20579" y="98487"/>
                    <a:pt x="20719" y="98487"/>
                    <a:pt x="20832" y="98599"/>
                  </a:cubicBezTo>
                  <a:lnTo>
                    <a:pt x="21056" y="98599"/>
                  </a:lnTo>
                  <a:lnTo>
                    <a:pt x="19877" y="97420"/>
                  </a:lnTo>
                  <a:cubicBezTo>
                    <a:pt x="19653" y="97195"/>
                    <a:pt x="19540" y="96971"/>
                    <a:pt x="19540" y="96718"/>
                  </a:cubicBezTo>
                  <a:lnTo>
                    <a:pt x="19540" y="96718"/>
                  </a:lnTo>
                  <a:cubicBezTo>
                    <a:pt x="20018" y="96859"/>
                    <a:pt x="20467" y="97083"/>
                    <a:pt x="20944" y="97308"/>
                  </a:cubicBezTo>
                  <a:cubicBezTo>
                    <a:pt x="20579" y="97083"/>
                    <a:pt x="20130" y="96606"/>
                    <a:pt x="19877" y="96157"/>
                  </a:cubicBezTo>
                  <a:lnTo>
                    <a:pt x="19877" y="96157"/>
                  </a:lnTo>
                  <a:cubicBezTo>
                    <a:pt x="20719" y="96381"/>
                    <a:pt x="21421" y="96606"/>
                    <a:pt x="22123" y="96859"/>
                  </a:cubicBezTo>
                  <a:cubicBezTo>
                    <a:pt x="22123" y="96718"/>
                    <a:pt x="21983" y="96718"/>
                    <a:pt x="21870" y="96606"/>
                  </a:cubicBezTo>
                  <a:cubicBezTo>
                    <a:pt x="21758" y="96494"/>
                    <a:pt x="21646" y="96381"/>
                    <a:pt x="21646" y="96269"/>
                  </a:cubicBezTo>
                  <a:cubicBezTo>
                    <a:pt x="21646" y="96157"/>
                    <a:pt x="21758" y="96157"/>
                    <a:pt x="21870" y="96157"/>
                  </a:cubicBezTo>
                  <a:cubicBezTo>
                    <a:pt x="21870" y="96016"/>
                    <a:pt x="21758" y="95792"/>
                    <a:pt x="21758" y="95679"/>
                  </a:cubicBezTo>
                  <a:lnTo>
                    <a:pt x="21758" y="95679"/>
                  </a:lnTo>
                  <a:cubicBezTo>
                    <a:pt x="22235" y="95792"/>
                    <a:pt x="22825" y="95904"/>
                    <a:pt x="23387" y="96016"/>
                  </a:cubicBezTo>
                  <a:cubicBezTo>
                    <a:pt x="23162" y="95792"/>
                    <a:pt x="22937" y="95679"/>
                    <a:pt x="22685" y="95567"/>
                  </a:cubicBezTo>
                  <a:cubicBezTo>
                    <a:pt x="22685" y="95455"/>
                    <a:pt x="22348" y="94865"/>
                    <a:pt x="22348" y="94865"/>
                  </a:cubicBezTo>
                  <a:lnTo>
                    <a:pt x="22825" y="94865"/>
                  </a:lnTo>
                  <a:cubicBezTo>
                    <a:pt x="22572" y="94753"/>
                    <a:pt x="22235" y="94500"/>
                    <a:pt x="22123" y="94276"/>
                  </a:cubicBezTo>
                  <a:lnTo>
                    <a:pt x="22685" y="94276"/>
                  </a:lnTo>
                  <a:cubicBezTo>
                    <a:pt x="23050" y="94276"/>
                    <a:pt x="23274" y="94276"/>
                    <a:pt x="23527" y="94163"/>
                  </a:cubicBezTo>
                  <a:cubicBezTo>
                    <a:pt x="23162" y="93798"/>
                    <a:pt x="22685" y="93574"/>
                    <a:pt x="22235" y="93349"/>
                  </a:cubicBezTo>
                  <a:cubicBezTo>
                    <a:pt x="21983" y="93209"/>
                    <a:pt x="21758" y="93097"/>
                    <a:pt x="21534" y="92984"/>
                  </a:cubicBezTo>
                  <a:cubicBezTo>
                    <a:pt x="21421" y="92984"/>
                    <a:pt x="21421" y="92872"/>
                    <a:pt x="21281" y="92872"/>
                  </a:cubicBezTo>
                  <a:lnTo>
                    <a:pt x="20719" y="92872"/>
                  </a:lnTo>
                  <a:cubicBezTo>
                    <a:pt x="20832" y="93097"/>
                    <a:pt x="21169" y="93349"/>
                    <a:pt x="21421" y="93462"/>
                  </a:cubicBezTo>
                  <a:lnTo>
                    <a:pt x="20944" y="93462"/>
                  </a:lnTo>
                  <a:cubicBezTo>
                    <a:pt x="20944" y="93462"/>
                    <a:pt x="21281" y="94051"/>
                    <a:pt x="21281" y="94163"/>
                  </a:cubicBezTo>
                  <a:cubicBezTo>
                    <a:pt x="21534" y="94276"/>
                    <a:pt x="21758" y="94388"/>
                    <a:pt x="21983" y="94613"/>
                  </a:cubicBezTo>
                  <a:cubicBezTo>
                    <a:pt x="21421" y="94500"/>
                    <a:pt x="20832" y="94388"/>
                    <a:pt x="20354" y="94276"/>
                  </a:cubicBezTo>
                  <a:lnTo>
                    <a:pt x="20354" y="94276"/>
                  </a:lnTo>
                  <a:cubicBezTo>
                    <a:pt x="20354" y="94388"/>
                    <a:pt x="20467" y="94613"/>
                    <a:pt x="20467" y="94753"/>
                  </a:cubicBezTo>
                  <a:cubicBezTo>
                    <a:pt x="20354" y="94753"/>
                    <a:pt x="20242" y="94753"/>
                    <a:pt x="20242" y="94865"/>
                  </a:cubicBezTo>
                  <a:cubicBezTo>
                    <a:pt x="20242" y="94978"/>
                    <a:pt x="20354" y="95090"/>
                    <a:pt x="20467" y="95202"/>
                  </a:cubicBezTo>
                  <a:cubicBezTo>
                    <a:pt x="20579" y="95314"/>
                    <a:pt x="20719" y="95314"/>
                    <a:pt x="20719" y="95455"/>
                  </a:cubicBezTo>
                  <a:cubicBezTo>
                    <a:pt x="20018" y="95202"/>
                    <a:pt x="19316" y="94978"/>
                    <a:pt x="18473" y="94753"/>
                  </a:cubicBezTo>
                  <a:lnTo>
                    <a:pt x="18473" y="94753"/>
                  </a:lnTo>
                  <a:cubicBezTo>
                    <a:pt x="18726" y="95202"/>
                    <a:pt x="19175" y="95679"/>
                    <a:pt x="19540" y="95904"/>
                  </a:cubicBezTo>
                  <a:cubicBezTo>
                    <a:pt x="19063" y="95679"/>
                    <a:pt x="18614" y="95455"/>
                    <a:pt x="18137" y="95314"/>
                  </a:cubicBezTo>
                  <a:lnTo>
                    <a:pt x="18137" y="95314"/>
                  </a:lnTo>
                  <a:cubicBezTo>
                    <a:pt x="18137" y="95567"/>
                    <a:pt x="18249" y="95792"/>
                    <a:pt x="18473" y="96016"/>
                  </a:cubicBezTo>
                  <a:lnTo>
                    <a:pt x="19653" y="97195"/>
                  </a:lnTo>
                  <a:lnTo>
                    <a:pt x="19428" y="97195"/>
                  </a:lnTo>
                  <a:cubicBezTo>
                    <a:pt x="19316" y="97083"/>
                    <a:pt x="19175" y="97083"/>
                    <a:pt x="19063" y="97083"/>
                  </a:cubicBezTo>
                  <a:lnTo>
                    <a:pt x="19063" y="97420"/>
                  </a:lnTo>
                  <a:cubicBezTo>
                    <a:pt x="19063" y="97420"/>
                    <a:pt x="18726" y="97308"/>
                    <a:pt x="18614" y="97308"/>
                  </a:cubicBezTo>
                  <a:cubicBezTo>
                    <a:pt x="18945" y="97887"/>
                    <a:pt x="19411" y="98249"/>
                    <a:pt x="19640" y="98794"/>
                  </a:cubicBezTo>
                  <a:lnTo>
                    <a:pt x="19640" y="98794"/>
                  </a:lnTo>
                  <a:cubicBezTo>
                    <a:pt x="19478" y="98459"/>
                    <a:pt x="18464" y="98003"/>
                    <a:pt x="18137" y="97785"/>
                  </a:cubicBezTo>
                  <a:cubicBezTo>
                    <a:pt x="17547" y="97420"/>
                    <a:pt x="16845" y="97308"/>
                    <a:pt x="16143" y="96971"/>
                  </a:cubicBezTo>
                  <a:cubicBezTo>
                    <a:pt x="15217" y="96494"/>
                    <a:pt x="14150" y="95904"/>
                    <a:pt x="13223" y="95314"/>
                  </a:cubicBezTo>
                  <a:cubicBezTo>
                    <a:pt x="11707" y="94388"/>
                    <a:pt x="10191" y="93574"/>
                    <a:pt x="8647" y="92760"/>
                  </a:cubicBezTo>
                  <a:close/>
                  <a:moveTo>
                    <a:pt x="21044" y="100197"/>
                  </a:moveTo>
                  <a:cubicBezTo>
                    <a:pt x="21048" y="100207"/>
                    <a:pt x="21052" y="100217"/>
                    <a:pt x="21056" y="100228"/>
                  </a:cubicBezTo>
                  <a:cubicBezTo>
                    <a:pt x="21053" y="100218"/>
                    <a:pt x="21049" y="100208"/>
                    <a:pt x="21044" y="100197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660375" y="2617375"/>
              <a:ext cx="105300" cy="102500"/>
            </a:xfrm>
            <a:custGeom>
              <a:rect b="b" l="l" r="r" t="t"/>
              <a:pathLst>
                <a:path extrusionOk="0" h="4100" w="4212">
                  <a:moveTo>
                    <a:pt x="1152" y="0"/>
                  </a:moveTo>
                  <a:lnTo>
                    <a:pt x="1264" y="1404"/>
                  </a:lnTo>
                  <a:lnTo>
                    <a:pt x="1" y="2331"/>
                  </a:lnTo>
                  <a:lnTo>
                    <a:pt x="1404" y="2696"/>
                  </a:lnTo>
                  <a:lnTo>
                    <a:pt x="1853" y="4099"/>
                  </a:lnTo>
                  <a:lnTo>
                    <a:pt x="2668" y="2920"/>
                  </a:lnTo>
                  <a:lnTo>
                    <a:pt x="4212" y="2920"/>
                  </a:lnTo>
                  <a:lnTo>
                    <a:pt x="3257" y="1741"/>
                  </a:lnTo>
                  <a:lnTo>
                    <a:pt x="3734" y="337"/>
                  </a:lnTo>
                  <a:lnTo>
                    <a:pt x="2331" y="815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1335575" y="3164125"/>
              <a:ext cx="105300" cy="99700"/>
            </a:xfrm>
            <a:custGeom>
              <a:rect b="b" l="l" r="r" t="t"/>
              <a:pathLst>
                <a:path extrusionOk="0" h="3988" w="4212">
                  <a:moveTo>
                    <a:pt x="2106" y="1"/>
                  </a:moveTo>
                  <a:lnTo>
                    <a:pt x="1404" y="1292"/>
                  </a:lnTo>
                  <a:lnTo>
                    <a:pt x="0" y="1404"/>
                  </a:lnTo>
                  <a:lnTo>
                    <a:pt x="927" y="2443"/>
                  </a:lnTo>
                  <a:lnTo>
                    <a:pt x="702" y="3987"/>
                  </a:lnTo>
                  <a:lnTo>
                    <a:pt x="1994" y="3285"/>
                  </a:lnTo>
                  <a:lnTo>
                    <a:pt x="3285" y="3987"/>
                  </a:lnTo>
                  <a:lnTo>
                    <a:pt x="3285" y="3987"/>
                  </a:lnTo>
                  <a:lnTo>
                    <a:pt x="3032" y="2584"/>
                  </a:lnTo>
                  <a:lnTo>
                    <a:pt x="4212" y="1517"/>
                  </a:lnTo>
                  <a:lnTo>
                    <a:pt x="2696" y="129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1937775" y="2623000"/>
              <a:ext cx="105300" cy="99675"/>
            </a:xfrm>
            <a:custGeom>
              <a:rect b="b" l="l" r="r" t="t"/>
              <a:pathLst>
                <a:path extrusionOk="0" h="3987" w="4212">
                  <a:moveTo>
                    <a:pt x="2106" y="0"/>
                  </a:moveTo>
                  <a:lnTo>
                    <a:pt x="1545" y="1292"/>
                  </a:lnTo>
                  <a:lnTo>
                    <a:pt x="0" y="1516"/>
                  </a:lnTo>
                  <a:lnTo>
                    <a:pt x="1180" y="2583"/>
                  </a:lnTo>
                  <a:lnTo>
                    <a:pt x="843" y="3987"/>
                  </a:lnTo>
                  <a:lnTo>
                    <a:pt x="2246" y="3285"/>
                  </a:lnTo>
                  <a:lnTo>
                    <a:pt x="3510" y="3987"/>
                  </a:lnTo>
                  <a:lnTo>
                    <a:pt x="3173" y="2583"/>
                  </a:lnTo>
                  <a:lnTo>
                    <a:pt x="4212" y="1516"/>
                  </a:lnTo>
                  <a:lnTo>
                    <a:pt x="2808" y="1292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1022550" y="2833550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5" y="1"/>
                  </a:moveTo>
                  <a:lnTo>
                    <a:pt x="590" y="590"/>
                  </a:lnTo>
                  <a:lnTo>
                    <a:pt x="0" y="702"/>
                  </a:lnTo>
                  <a:lnTo>
                    <a:pt x="477" y="1180"/>
                  </a:lnTo>
                  <a:lnTo>
                    <a:pt x="253" y="1882"/>
                  </a:lnTo>
                  <a:lnTo>
                    <a:pt x="253" y="1882"/>
                  </a:lnTo>
                  <a:lnTo>
                    <a:pt x="814" y="1517"/>
                  </a:lnTo>
                  <a:lnTo>
                    <a:pt x="1404" y="1882"/>
                  </a:lnTo>
                  <a:lnTo>
                    <a:pt x="1404" y="1292"/>
                  </a:lnTo>
                  <a:lnTo>
                    <a:pt x="1881" y="815"/>
                  </a:lnTo>
                  <a:lnTo>
                    <a:pt x="1179" y="70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1762300" y="3088325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843" y="1"/>
                  </a:moveTo>
                  <a:lnTo>
                    <a:pt x="703" y="562"/>
                  </a:lnTo>
                  <a:lnTo>
                    <a:pt x="1" y="815"/>
                  </a:lnTo>
                  <a:lnTo>
                    <a:pt x="590" y="1152"/>
                  </a:lnTo>
                  <a:lnTo>
                    <a:pt x="590" y="1854"/>
                  </a:lnTo>
                  <a:lnTo>
                    <a:pt x="1068" y="1404"/>
                  </a:lnTo>
                  <a:lnTo>
                    <a:pt x="1770" y="1629"/>
                  </a:lnTo>
                  <a:lnTo>
                    <a:pt x="1545" y="1039"/>
                  </a:lnTo>
                  <a:lnTo>
                    <a:pt x="1882" y="450"/>
                  </a:lnTo>
                  <a:lnTo>
                    <a:pt x="1180" y="4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1566475" y="3743175"/>
              <a:ext cx="47050" cy="49850"/>
            </a:xfrm>
            <a:custGeom>
              <a:rect b="b" l="l" r="r" t="t"/>
              <a:pathLst>
                <a:path extrusionOk="0" h="1994" w="1882">
                  <a:moveTo>
                    <a:pt x="1405" y="0"/>
                  </a:moveTo>
                  <a:lnTo>
                    <a:pt x="815" y="478"/>
                  </a:lnTo>
                  <a:lnTo>
                    <a:pt x="254" y="225"/>
                  </a:lnTo>
                  <a:lnTo>
                    <a:pt x="478" y="815"/>
                  </a:lnTo>
                  <a:lnTo>
                    <a:pt x="1" y="1404"/>
                  </a:lnTo>
                  <a:lnTo>
                    <a:pt x="703" y="1404"/>
                  </a:lnTo>
                  <a:lnTo>
                    <a:pt x="1068" y="1994"/>
                  </a:lnTo>
                  <a:lnTo>
                    <a:pt x="1292" y="1292"/>
                  </a:lnTo>
                  <a:lnTo>
                    <a:pt x="1882" y="1180"/>
                  </a:lnTo>
                  <a:lnTo>
                    <a:pt x="1405" y="702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1057625" y="4032350"/>
              <a:ext cx="49875" cy="47050"/>
            </a:xfrm>
            <a:custGeom>
              <a:rect b="b" l="l" r="r" t="t"/>
              <a:pathLst>
                <a:path extrusionOk="0" h="1882" w="1995">
                  <a:moveTo>
                    <a:pt x="955" y="0"/>
                  </a:moveTo>
                  <a:lnTo>
                    <a:pt x="703" y="590"/>
                  </a:lnTo>
                  <a:lnTo>
                    <a:pt x="1" y="842"/>
                  </a:lnTo>
                  <a:lnTo>
                    <a:pt x="590" y="1179"/>
                  </a:lnTo>
                  <a:lnTo>
                    <a:pt x="590" y="1881"/>
                  </a:lnTo>
                  <a:lnTo>
                    <a:pt x="1068" y="1544"/>
                  </a:lnTo>
                  <a:lnTo>
                    <a:pt x="1770" y="1769"/>
                  </a:lnTo>
                  <a:lnTo>
                    <a:pt x="1517" y="1067"/>
                  </a:lnTo>
                  <a:lnTo>
                    <a:pt x="1994" y="590"/>
                  </a:lnTo>
                  <a:lnTo>
                    <a:pt x="1292" y="59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756525" y="3477175"/>
              <a:ext cx="35125" cy="37925"/>
            </a:xfrm>
            <a:custGeom>
              <a:rect b="b" l="l" r="r" t="t"/>
              <a:pathLst>
                <a:path extrusionOk="0" h="1517" w="1405">
                  <a:moveTo>
                    <a:pt x="478" y="0"/>
                  </a:moveTo>
                  <a:lnTo>
                    <a:pt x="478" y="449"/>
                  </a:lnTo>
                  <a:lnTo>
                    <a:pt x="1" y="702"/>
                  </a:lnTo>
                  <a:lnTo>
                    <a:pt x="478" y="927"/>
                  </a:lnTo>
                  <a:lnTo>
                    <a:pt x="590" y="1516"/>
                  </a:lnTo>
                  <a:lnTo>
                    <a:pt x="927" y="1039"/>
                  </a:lnTo>
                  <a:lnTo>
                    <a:pt x="1404" y="1151"/>
                  </a:lnTo>
                  <a:lnTo>
                    <a:pt x="1180" y="702"/>
                  </a:lnTo>
                  <a:lnTo>
                    <a:pt x="1404" y="225"/>
                  </a:lnTo>
                  <a:lnTo>
                    <a:pt x="815" y="33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1373475" y="2590700"/>
              <a:ext cx="26700" cy="26700"/>
            </a:xfrm>
            <a:custGeom>
              <a:rect b="b" l="l" r="r" t="t"/>
              <a:pathLst>
                <a:path extrusionOk="0" h="1068" w="1068">
                  <a:moveTo>
                    <a:pt x="365" y="1"/>
                  </a:moveTo>
                  <a:cubicBezTo>
                    <a:pt x="113" y="113"/>
                    <a:pt x="0" y="366"/>
                    <a:pt x="0" y="590"/>
                  </a:cubicBezTo>
                  <a:cubicBezTo>
                    <a:pt x="0" y="955"/>
                    <a:pt x="365" y="1067"/>
                    <a:pt x="590" y="1067"/>
                  </a:cubicBezTo>
                  <a:cubicBezTo>
                    <a:pt x="815" y="955"/>
                    <a:pt x="1067" y="703"/>
                    <a:pt x="955" y="478"/>
                  </a:cubicBezTo>
                  <a:cubicBezTo>
                    <a:pt x="955" y="113"/>
                    <a:pt x="702" y="1"/>
                    <a:pt x="36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1414875" y="2825125"/>
              <a:ext cx="26000" cy="26000"/>
            </a:xfrm>
            <a:custGeom>
              <a:rect b="b" l="l" r="r" t="t"/>
              <a:pathLst>
                <a:path extrusionOk="0" h="1040" w="1040">
                  <a:moveTo>
                    <a:pt x="450" y="1"/>
                  </a:moveTo>
                  <a:cubicBezTo>
                    <a:pt x="225" y="113"/>
                    <a:pt x="1" y="338"/>
                    <a:pt x="113" y="562"/>
                  </a:cubicBezTo>
                  <a:cubicBezTo>
                    <a:pt x="113" y="927"/>
                    <a:pt x="338" y="1039"/>
                    <a:pt x="703" y="1039"/>
                  </a:cubicBezTo>
                  <a:cubicBezTo>
                    <a:pt x="927" y="927"/>
                    <a:pt x="1040" y="702"/>
                    <a:pt x="1040" y="450"/>
                  </a:cubicBezTo>
                  <a:cubicBezTo>
                    <a:pt x="1040" y="113"/>
                    <a:pt x="703" y="1"/>
                    <a:pt x="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1657025" y="3380300"/>
              <a:ext cx="26700" cy="26700"/>
            </a:xfrm>
            <a:custGeom>
              <a:rect b="b" l="l" r="r" t="t"/>
              <a:pathLst>
                <a:path extrusionOk="0" h="1068" w="1068">
                  <a:moveTo>
                    <a:pt x="366" y="1"/>
                  </a:moveTo>
                  <a:cubicBezTo>
                    <a:pt x="141" y="113"/>
                    <a:pt x="1" y="366"/>
                    <a:pt x="1" y="590"/>
                  </a:cubicBezTo>
                  <a:cubicBezTo>
                    <a:pt x="1" y="955"/>
                    <a:pt x="366" y="1068"/>
                    <a:pt x="590" y="1068"/>
                  </a:cubicBezTo>
                  <a:cubicBezTo>
                    <a:pt x="843" y="955"/>
                    <a:pt x="1067" y="703"/>
                    <a:pt x="955" y="478"/>
                  </a:cubicBezTo>
                  <a:cubicBezTo>
                    <a:pt x="955" y="113"/>
                    <a:pt x="70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2113250" y="3084825"/>
              <a:ext cx="26700" cy="24625"/>
            </a:xfrm>
            <a:custGeom>
              <a:rect b="b" l="l" r="r" t="t"/>
              <a:pathLst>
                <a:path extrusionOk="0" h="985" w="1068">
                  <a:moveTo>
                    <a:pt x="477" y="0"/>
                  </a:moveTo>
                  <a:cubicBezTo>
                    <a:pt x="141" y="0"/>
                    <a:pt x="0" y="365"/>
                    <a:pt x="0" y="590"/>
                  </a:cubicBezTo>
                  <a:cubicBezTo>
                    <a:pt x="115" y="797"/>
                    <a:pt x="286" y="985"/>
                    <a:pt x="468" y="985"/>
                  </a:cubicBezTo>
                  <a:cubicBezTo>
                    <a:pt x="508" y="985"/>
                    <a:pt x="549" y="975"/>
                    <a:pt x="590" y="955"/>
                  </a:cubicBezTo>
                  <a:cubicBezTo>
                    <a:pt x="842" y="955"/>
                    <a:pt x="1067" y="702"/>
                    <a:pt x="1067" y="365"/>
                  </a:cubicBezTo>
                  <a:cubicBezTo>
                    <a:pt x="955" y="141"/>
                    <a:pt x="702" y="0"/>
                    <a:pt x="47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1847225" y="2485425"/>
              <a:ext cx="11975" cy="11950"/>
            </a:xfrm>
            <a:custGeom>
              <a:rect b="b" l="l" r="r" t="t"/>
              <a:pathLst>
                <a:path extrusionOk="0" h="478" w="479">
                  <a:moveTo>
                    <a:pt x="113" y="0"/>
                  </a:moveTo>
                  <a:cubicBezTo>
                    <a:pt x="1" y="0"/>
                    <a:pt x="1" y="113"/>
                    <a:pt x="1" y="253"/>
                  </a:cubicBezTo>
                  <a:cubicBezTo>
                    <a:pt x="1" y="478"/>
                    <a:pt x="113" y="478"/>
                    <a:pt x="254" y="478"/>
                  </a:cubicBezTo>
                  <a:cubicBezTo>
                    <a:pt x="366" y="478"/>
                    <a:pt x="478" y="365"/>
                    <a:pt x="478" y="253"/>
                  </a:cubicBezTo>
                  <a:cubicBezTo>
                    <a:pt x="478" y="113"/>
                    <a:pt x="366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894250" y="2877775"/>
              <a:ext cx="11975" cy="12400"/>
            </a:xfrm>
            <a:custGeom>
              <a:rect b="b" l="l" r="r" t="t"/>
              <a:pathLst>
                <a:path extrusionOk="0" h="496" w="479">
                  <a:moveTo>
                    <a:pt x="113" y="0"/>
                  </a:moveTo>
                  <a:cubicBezTo>
                    <a:pt x="1" y="113"/>
                    <a:pt x="1" y="225"/>
                    <a:pt x="1" y="337"/>
                  </a:cubicBezTo>
                  <a:cubicBezTo>
                    <a:pt x="1" y="417"/>
                    <a:pt x="57" y="496"/>
                    <a:pt x="130" y="496"/>
                  </a:cubicBezTo>
                  <a:cubicBezTo>
                    <a:pt x="160" y="496"/>
                    <a:pt x="193" y="482"/>
                    <a:pt x="225" y="449"/>
                  </a:cubicBezTo>
                  <a:cubicBezTo>
                    <a:pt x="338" y="449"/>
                    <a:pt x="478" y="337"/>
                    <a:pt x="478" y="225"/>
                  </a:cubicBezTo>
                  <a:cubicBezTo>
                    <a:pt x="478" y="113"/>
                    <a:pt x="338" y="0"/>
                    <a:pt x="11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1786175" y="3944600"/>
              <a:ext cx="11250" cy="11975"/>
            </a:xfrm>
            <a:custGeom>
              <a:rect b="b" l="l" r="r" t="t"/>
              <a:pathLst>
                <a:path extrusionOk="0" h="479" w="450">
                  <a:moveTo>
                    <a:pt x="113" y="1"/>
                  </a:moveTo>
                  <a:cubicBezTo>
                    <a:pt x="0" y="1"/>
                    <a:pt x="0" y="141"/>
                    <a:pt x="0" y="254"/>
                  </a:cubicBezTo>
                  <a:cubicBezTo>
                    <a:pt x="0" y="478"/>
                    <a:pt x="113" y="478"/>
                    <a:pt x="225" y="478"/>
                  </a:cubicBezTo>
                  <a:cubicBezTo>
                    <a:pt x="337" y="478"/>
                    <a:pt x="450" y="366"/>
                    <a:pt x="450" y="254"/>
                  </a:cubicBezTo>
                  <a:cubicBezTo>
                    <a:pt x="450" y="1"/>
                    <a:pt x="337" y="1"/>
                    <a:pt x="11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651250" y="4325025"/>
              <a:ext cx="152325" cy="160750"/>
            </a:xfrm>
            <a:custGeom>
              <a:rect b="b" l="l" r="r" t="t"/>
              <a:pathLst>
                <a:path extrusionOk="0" h="6430" w="6093">
                  <a:moveTo>
                    <a:pt x="3398" y="0"/>
                  </a:moveTo>
                  <a:lnTo>
                    <a:pt x="3398" y="0"/>
                  </a:lnTo>
                  <a:cubicBezTo>
                    <a:pt x="3622" y="590"/>
                    <a:pt x="4689" y="815"/>
                    <a:pt x="4689" y="1404"/>
                  </a:cubicBezTo>
                  <a:cubicBezTo>
                    <a:pt x="4324" y="1404"/>
                    <a:pt x="3875" y="1516"/>
                    <a:pt x="3510" y="1516"/>
                  </a:cubicBezTo>
                  <a:cubicBezTo>
                    <a:pt x="3622" y="1516"/>
                    <a:pt x="3734" y="1769"/>
                    <a:pt x="3734" y="1994"/>
                  </a:cubicBezTo>
                  <a:lnTo>
                    <a:pt x="3285" y="1994"/>
                  </a:lnTo>
                  <a:cubicBezTo>
                    <a:pt x="3033" y="1994"/>
                    <a:pt x="2696" y="1994"/>
                    <a:pt x="2331" y="1881"/>
                  </a:cubicBezTo>
                  <a:lnTo>
                    <a:pt x="2331" y="1881"/>
                  </a:lnTo>
                  <a:cubicBezTo>
                    <a:pt x="2696" y="2218"/>
                    <a:pt x="2920" y="2696"/>
                    <a:pt x="3173" y="3032"/>
                  </a:cubicBezTo>
                  <a:cubicBezTo>
                    <a:pt x="2331" y="2920"/>
                    <a:pt x="1517" y="2808"/>
                    <a:pt x="702" y="2696"/>
                  </a:cubicBezTo>
                  <a:lnTo>
                    <a:pt x="702" y="2696"/>
                  </a:lnTo>
                  <a:cubicBezTo>
                    <a:pt x="1180" y="3173"/>
                    <a:pt x="1629" y="3622"/>
                    <a:pt x="1994" y="4099"/>
                  </a:cubicBezTo>
                  <a:cubicBezTo>
                    <a:pt x="1769" y="4212"/>
                    <a:pt x="1517" y="4212"/>
                    <a:pt x="1404" y="4324"/>
                  </a:cubicBezTo>
                  <a:cubicBezTo>
                    <a:pt x="1517" y="4577"/>
                    <a:pt x="1629" y="4689"/>
                    <a:pt x="1769" y="5026"/>
                  </a:cubicBezTo>
                  <a:cubicBezTo>
                    <a:pt x="1517" y="4913"/>
                    <a:pt x="1292" y="4913"/>
                    <a:pt x="1067" y="4913"/>
                  </a:cubicBezTo>
                  <a:cubicBezTo>
                    <a:pt x="702" y="4913"/>
                    <a:pt x="366" y="4913"/>
                    <a:pt x="1" y="5026"/>
                  </a:cubicBezTo>
                  <a:cubicBezTo>
                    <a:pt x="702" y="5503"/>
                    <a:pt x="1404" y="5980"/>
                    <a:pt x="2106" y="6317"/>
                  </a:cubicBezTo>
                  <a:lnTo>
                    <a:pt x="2471" y="6317"/>
                  </a:lnTo>
                  <a:cubicBezTo>
                    <a:pt x="2696" y="6317"/>
                    <a:pt x="2920" y="6317"/>
                    <a:pt x="3173" y="6429"/>
                  </a:cubicBezTo>
                  <a:cubicBezTo>
                    <a:pt x="3033" y="6093"/>
                    <a:pt x="2920" y="5980"/>
                    <a:pt x="2808" y="5728"/>
                  </a:cubicBezTo>
                  <a:cubicBezTo>
                    <a:pt x="2920" y="5615"/>
                    <a:pt x="3173" y="5615"/>
                    <a:pt x="3398" y="5503"/>
                  </a:cubicBezTo>
                  <a:cubicBezTo>
                    <a:pt x="3033" y="5026"/>
                    <a:pt x="2583" y="4577"/>
                    <a:pt x="2106" y="4099"/>
                  </a:cubicBezTo>
                  <a:lnTo>
                    <a:pt x="2106" y="4099"/>
                  </a:lnTo>
                  <a:cubicBezTo>
                    <a:pt x="2920" y="4212"/>
                    <a:pt x="3734" y="4324"/>
                    <a:pt x="4577" y="4436"/>
                  </a:cubicBezTo>
                  <a:cubicBezTo>
                    <a:pt x="4324" y="4099"/>
                    <a:pt x="4099" y="3622"/>
                    <a:pt x="3734" y="3285"/>
                  </a:cubicBezTo>
                  <a:lnTo>
                    <a:pt x="3734" y="3285"/>
                  </a:lnTo>
                  <a:cubicBezTo>
                    <a:pt x="4099" y="3397"/>
                    <a:pt x="4436" y="3397"/>
                    <a:pt x="4689" y="3397"/>
                  </a:cubicBezTo>
                  <a:lnTo>
                    <a:pt x="5138" y="3397"/>
                  </a:lnTo>
                  <a:cubicBezTo>
                    <a:pt x="5138" y="3173"/>
                    <a:pt x="5026" y="2920"/>
                    <a:pt x="4914" y="2920"/>
                  </a:cubicBezTo>
                  <a:cubicBezTo>
                    <a:pt x="5279" y="2920"/>
                    <a:pt x="5615" y="2808"/>
                    <a:pt x="6093" y="2808"/>
                  </a:cubicBezTo>
                  <a:lnTo>
                    <a:pt x="5980" y="2583"/>
                  </a:lnTo>
                  <a:cubicBezTo>
                    <a:pt x="5728" y="2106"/>
                    <a:pt x="5026" y="1881"/>
                    <a:pt x="4801" y="1404"/>
                  </a:cubicBezTo>
                  <a:cubicBezTo>
                    <a:pt x="5138" y="1404"/>
                    <a:pt x="5503" y="1516"/>
                    <a:pt x="5840" y="1629"/>
                  </a:cubicBezTo>
                  <a:lnTo>
                    <a:pt x="5615" y="702"/>
                  </a:lnTo>
                  <a:cubicBezTo>
                    <a:pt x="4914" y="365"/>
                    <a:pt x="4212" y="113"/>
                    <a:pt x="33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703900" y="4360125"/>
              <a:ext cx="128450" cy="198650"/>
            </a:xfrm>
            <a:custGeom>
              <a:rect b="b" l="l" r="r" t="t"/>
              <a:pathLst>
                <a:path extrusionOk="0" h="7946" w="5138">
                  <a:moveTo>
                    <a:pt x="2695" y="0"/>
                  </a:moveTo>
                  <a:cubicBezTo>
                    <a:pt x="2920" y="477"/>
                    <a:pt x="3622" y="702"/>
                    <a:pt x="3874" y="1179"/>
                  </a:cubicBezTo>
                  <a:lnTo>
                    <a:pt x="3734" y="225"/>
                  </a:lnTo>
                  <a:cubicBezTo>
                    <a:pt x="3397" y="112"/>
                    <a:pt x="3032" y="0"/>
                    <a:pt x="2695" y="0"/>
                  </a:cubicBezTo>
                  <a:close/>
                  <a:moveTo>
                    <a:pt x="3987" y="1404"/>
                  </a:moveTo>
                  <a:cubicBezTo>
                    <a:pt x="3509" y="1404"/>
                    <a:pt x="3173" y="1516"/>
                    <a:pt x="2808" y="1516"/>
                  </a:cubicBezTo>
                  <a:cubicBezTo>
                    <a:pt x="2920" y="1516"/>
                    <a:pt x="3032" y="1769"/>
                    <a:pt x="3032" y="1993"/>
                  </a:cubicBezTo>
                  <a:lnTo>
                    <a:pt x="2583" y="1993"/>
                  </a:lnTo>
                  <a:cubicBezTo>
                    <a:pt x="2330" y="1993"/>
                    <a:pt x="1993" y="1993"/>
                    <a:pt x="1628" y="1881"/>
                  </a:cubicBezTo>
                  <a:lnTo>
                    <a:pt x="1628" y="1881"/>
                  </a:lnTo>
                  <a:cubicBezTo>
                    <a:pt x="1993" y="2218"/>
                    <a:pt x="2218" y="2695"/>
                    <a:pt x="2471" y="3032"/>
                  </a:cubicBezTo>
                  <a:cubicBezTo>
                    <a:pt x="1628" y="2920"/>
                    <a:pt x="814" y="2808"/>
                    <a:pt x="0" y="2695"/>
                  </a:cubicBezTo>
                  <a:lnTo>
                    <a:pt x="0" y="2695"/>
                  </a:lnTo>
                  <a:cubicBezTo>
                    <a:pt x="477" y="3173"/>
                    <a:pt x="927" y="3622"/>
                    <a:pt x="1292" y="4099"/>
                  </a:cubicBezTo>
                  <a:cubicBezTo>
                    <a:pt x="1067" y="4211"/>
                    <a:pt x="814" y="4211"/>
                    <a:pt x="702" y="4324"/>
                  </a:cubicBezTo>
                  <a:cubicBezTo>
                    <a:pt x="814" y="4576"/>
                    <a:pt x="927" y="4689"/>
                    <a:pt x="1067" y="5025"/>
                  </a:cubicBezTo>
                  <a:cubicBezTo>
                    <a:pt x="814" y="4913"/>
                    <a:pt x="590" y="4913"/>
                    <a:pt x="365" y="4913"/>
                  </a:cubicBezTo>
                  <a:lnTo>
                    <a:pt x="0" y="4913"/>
                  </a:lnTo>
                  <a:cubicBezTo>
                    <a:pt x="814" y="5503"/>
                    <a:pt x="1628" y="5840"/>
                    <a:pt x="2471" y="6317"/>
                  </a:cubicBezTo>
                  <a:cubicBezTo>
                    <a:pt x="3285" y="6906"/>
                    <a:pt x="4211" y="7384"/>
                    <a:pt x="5138" y="7945"/>
                  </a:cubicBezTo>
                  <a:lnTo>
                    <a:pt x="3987" y="140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902525" y="4553125"/>
              <a:ext cx="333400" cy="198650"/>
            </a:xfrm>
            <a:custGeom>
              <a:rect b="b" l="l" r="r" t="t"/>
              <a:pathLst>
                <a:path extrusionOk="0" h="7946" w="13336">
                  <a:moveTo>
                    <a:pt x="10079" y="1"/>
                  </a:moveTo>
                  <a:lnTo>
                    <a:pt x="0" y="1882"/>
                  </a:lnTo>
                  <a:cubicBezTo>
                    <a:pt x="1544" y="2696"/>
                    <a:pt x="3060" y="3510"/>
                    <a:pt x="4576" y="4436"/>
                  </a:cubicBezTo>
                  <a:cubicBezTo>
                    <a:pt x="5503" y="5026"/>
                    <a:pt x="6570" y="5616"/>
                    <a:pt x="7496" y="6093"/>
                  </a:cubicBezTo>
                  <a:cubicBezTo>
                    <a:pt x="8198" y="6430"/>
                    <a:pt x="8900" y="6542"/>
                    <a:pt x="9490" y="6907"/>
                  </a:cubicBezTo>
                  <a:cubicBezTo>
                    <a:pt x="9817" y="7125"/>
                    <a:pt x="10831" y="7581"/>
                    <a:pt x="10993" y="7916"/>
                  </a:cubicBezTo>
                  <a:lnTo>
                    <a:pt x="10993" y="7916"/>
                  </a:lnTo>
                  <a:cubicBezTo>
                    <a:pt x="10764" y="7371"/>
                    <a:pt x="10298" y="7009"/>
                    <a:pt x="9967" y="6430"/>
                  </a:cubicBezTo>
                  <a:cubicBezTo>
                    <a:pt x="10079" y="6430"/>
                    <a:pt x="10416" y="6542"/>
                    <a:pt x="10416" y="6542"/>
                  </a:cubicBezTo>
                  <a:lnTo>
                    <a:pt x="10416" y="6205"/>
                  </a:lnTo>
                  <a:cubicBezTo>
                    <a:pt x="10528" y="6205"/>
                    <a:pt x="10669" y="6205"/>
                    <a:pt x="10781" y="6317"/>
                  </a:cubicBezTo>
                  <a:lnTo>
                    <a:pt x="11006" y="6317"/>
                  </a:lnTo>
                  <a:lnTo>
                    <a:pt x="9826" y="5138"/>
                  </a:lnTo>
                  <a:cubicBezTo>
                    <a:pt x="9602" y="4914"/>
                    <a:pt x="9490" y="4689"/>
                    <a:pt x="9490" y="4436"/>
                  </a:cubicBezTo>
                  <a:lnTo>
                    <a:pt x="9490" y="4436"/>
                  </a:lnTo>
                  <a:cubicBezTo>
                    <a:pt x="9967" y="4577"/>
                    <a:pt x="10416" y="4801"/>
                    <a:pt x="10893" y="5026"/>
                  </a:cubicBezTo>
                  <a:cubicBezTo>
                    <a:pt x="10528" y="4801"/>
                    <a:pt x="10079" y="4324"/>
                    <a:pt x="9826" y="3875"/>
                  </a:cubicBezTo>
                  <a:lnTo>
                    <a:pt x="9826" y="3875"/>
                  </a:lnTo>
                  <a:cubicBezTo>
                    <a:pt x="10669" y="4100"/>
                    <a:pt x="11371" y="4324"/>
                    <a:pt x="12072" y="4577"/>
                  </a:cubicBezTo>
                  <a:cubicBezTo>
                    <a:pt x="12072" y="4436"/>
                    <a:pt x="11932" y="4436"/>
                    <a:pt x="11820" y="4324"/>
                  </a:cubicBezTo>
                  <a:cubicBezTo>
                    <a:pt x="11707" y="4212"/>
                    <a:pt x="11595" y="4100"/>
                    <a:pt x="11595" y="3987"/>
                  </a:cubicBezTo>
                  <a:cubicBezTo>
                    <a:pt x="11595" y="3875"/>
                    <a:pt x="11707" y="3875"/>
                    <a:pt x="11820" y="3875"/>
                  </a:cubicBezTo>
                  <a:cubicBezTo>
                    <a:pt x="11820" y="3735"/>
                    <a:pt x="11707" y="3510"/>
                    <a:pt x="11707" y="3398"/>
                  </a:cubicBezTo>
                  <a:lnTo>
                    <a:pt x="11707" y="3398"/>
                  </a:lnTo>
                  <a:cubicBezTo>
                    <a:pt x="12185" y="3510"/>
                    <a:pt x="12774" y="3622"/>
                    <a:pt x="13336" y="3735"/>
                  </a:cubicBezTo>
                  <a:cubicBezTo>
                    <a:pt x="13111" y="3510"/>
                    <a:pt x="12887" y="3398"/>
                    <a:pt x="12634" y="3285"/>
                  </a:cubicBezTo>
                  <a:cubicBezTo>
                    <a:pt x="12634" y="3173"/>
                    <a:pt x="12297" y="2584"/>
                    <a:pt x="12297" y="2584"/>
                  </a:cubicBezTo>
                  <a:lnTo>
                    <a:pt x="12774" y="2584"/>
                  </a:lnTo>
                  <a:cubicBezTo>
                    <a:pt x="12522" y="2471"/>
                    <a:pt x="12185" y="2219"/>
                    <a:pt x="12072" y="1994"/>
                  </a:cubicBezTo>
                  <a:lnTo>
                    <a:pt x="12634" y="1994"/>
                  </a:lnTo>
                  <a:cubicBezTo>
                    <a:pt x="12297" y="1769"/>
                    <a:pt x="11820" y="1629"/>
                    <a:pt x="11483" y="1404"/>
                  </a:cubicBezTo>
                  <a:lnTo>
                    <a:pt x="12522" y="1180"/>
                  </a:lnTo>
                  <a:cubicBezTo>
                    <a:pt x="12409" y="1180"/>
                    <a:pt x="12297" y="1068"/>
                    <a:pt x="12185" y="1068"/>
                  </a:cubicBezTo>
                  <a:cubicBezTo>
                    <a:pt x="11932" y="927"/>
                    <a:pt x="11707" y="815"/>
                    <a:pt x="11483" y="703"/>
                  </a:cubicBezTo>
                  <a:cubicBezTo>
                    <a:pt x="11006" y="478"/>
                    <a:pt x="10528" y="225"/>
                    <a:pt x="10079" y="1"/>
                  </a:cubicBezTo>
                  <a:close/>
                  <a:moveTo>
                    <a:pt x="10993" y="7916"/>
                  </a:moveTo>
                  <a:cubicBezTo>
                    <a:pt x="10997" y="7926"/>
                    <a:pt x="11002" y="7936"/>
                    <a:pt x="11006" y="7946"/>
                  </a:cubicBezTo>
                  <a:cubicBezTo>
                    <a:pt x="11002" y="7936"/>
                    <a:pt x="10998" y="7926"/>
                    <a:pt x="10993" y="7916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791625" y="4342575"/>
              <a:ext cx="362900" cy="257600"/>
            </a:xfrm>
            <a:custGeom>
              <a:rect b="b" l="l" r="r" t="t"/>
              <a:pathLst>
                <a:path extrusionOk="0" h="10304" w="14516">
                  <a:moveTo>
                    <a:pt x="0" y="0"/>
                  </a:moveTo>
                  <a:lnTo>
                    <a:pt x="225" y="927"/>
                  </a:lnTo>
                  <a:lnTo>
                    <a:pt x="365" y="1881"/>
                  </a:lnTo>
                  <a:lnTo>
                    <a:pt x="478" y="2106"/>
                  </a:lnTo>
                  <a:lnTo>
                    <a:pt x="1629" y="8647"/>
                  </a:lnTo>
                  <a:cubicBezTo>
                    <a:pt x="2106" y="8900"/>
                    <a:pt x="2583" y="9237"/>
                    <a:pt x="3173" y="9490"/>
                  </a:cubicBezTo>
                  <a:cubicBezTo>
                    <a:pt x="3510" y="9714"/>
                    <a:pt x="3987" y="9939"/>
                    <a:pt x="4436" y="10304"/>
                  </a:cubicBezTo>
                  <a:lnTo>
                    <a:pt x="14515" y="8423"/>
                  </a:lnTo>
                  <a:cubicBezTo>
                    <a:pt x="14403" y="8310"/>
                    <a:pt x="14262" y="8198"/>
                    <a:pt x="14150" y="8198"/>
                  </a:cubicBezTo>
                  <a:cubicBezTo>
                    <a:pt x="12634" y="7384"/>
                    <a:pt x="11230" y="6542"/>
                    <a:pt x="9827" y="5727"/>
                  </a:cubicBezTo>
                  <a:cubicBezTo>
                    <a:pt x="7721" y="4576"/>
                    <a:pt x="5615" y="3397"/>
                    <a:pt x="3510" y="2106"/>
                  </a:cubicBezTo>
                  <a:cubicBezTo>
                    <a:pt x="2471" y="1516"/>
                    <a:pt x="1292" y="702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1756700" y="2169575"/>
              <a:ext cx="257600" cy="137600"/>
            </a:xfrm>
            <a:custGeom>
              <a:rect b="b" l="l" r="r" t="t"/>
              <a:pathLst>
                <a:path extrusionOk="0" h="5504" w="10304">
                  <a:moveTo>
                    <a:pt x="3397" y="1"/>
                  </a:moveTo>
                  <a:lnTo>
                    <a:pt x="3397" y="1"/>
                  </a:lnTo>
                  <a:cubicBezTo>
                    <a:pt x="3734" y="703"/>
                    <a:pt x="4689" y="815"/>
                    <a:pt x="4689" y="1517"/>
                  </a:cubicBezTo>
                  <a:lnTo>
                    <a:pt x="3510" y="1517"/>
                  </a:lnTo>
                  <a:cubicBezTo>
                    <a:pt x="3622" y="1657"/>
                    <a:pt x="3734" y="1769"/>
                    <a:pt x="3734" y="1994"/>
                  </a:cubicBezTo>
                  <a:lnTo>
                    <a:pt x="3510" y="1994"/>
                  </a:lnTo>
                  <a:cubicBezTo>
                    <a:pt x="3173" y="1994"/>
                    <a:pt x="2695" y="1994"/>
                    <a:pt x="2330" y="1882"/>
                  </a:cubicBezTo>
                  <a:lnTo>
                    <a:pt x="2330" y="1882"/>
                  </a:lnTo>
                  <a:cubicBezTo>
                    <a:pt x="2695" y="2219"/>
                    <a:pt x="2920" y="2696"/>
                    <a:pt x="3173" y="3173"/>
                  </a:cubicBezTo>
                  <a:cubicBezTo>
                    <a:pt x="2330" y="2921"/>
                    <a:pt x="1516" y="2808"/>
                    <a:pt x="702" y="2696"/>
                  </a:cubicBezTo>
                  <a:lnTo>
                    <a:pt x="702" y="2696"/>
                  </a:lnTo>
                  <a:cubicBezTo>
                    <a:pt x="1179" y="3173"/>
                    <a:pt x="1629" y="3622"/>
                    <a:pt x="1994" y="4212"/>
                  </a:cubicBezTo>
                  <a:cubicBezTo>
                    <a:pt x="1769" y="4212"/>
                    <a:pt x="1516" y="4212"/>
                    <a:pt x="1292" y="4324"/>
                  </a:cubicBezTo>
                  <a:cubicBezTo>
                    <a:pt x="1516" y="4577"/>
                    <a:pt x="1629" y="4802"/>
                    <a:pt x="1629" y="5026"/>
                  </a:cubicBezTo>
                  <a:cubicBezTo>
                    <a:pt x="1404" y="4914"/>
                    <a:pt x="1067" y="4914"/>
                    <a:pt x="702" y="4914"/>
                  </a:cubicBezTo>
                  <a:lnTo>
                    <a:pt x="0" y="4914"/>
                  </a:lnTo>
                  <a:lnTo>
                    <a:pt x="590" y="5503"/>
                  </a:lnTo>
                  <a:lnTo>
                    <a:pt x="2920" y="5026"/>
                  </a:lnTo>
                  <a:cubicBezTo>
                    <a:pt x="2695" y="4689"/>
                    <a:pt x="2330" y="4324"/>
                    <a:pt x="2106" y="4100"/>
                  </a:cubicBezTo>
                  <a:lnTo>
                    <a:pt x="2106" y="4100"/>
                  </a:lnTo>
                  <a:cubicBezTo>
                    <a:pt x="2920" y="4212"/>
                    <a:pt x="3734" y="4324"/>
                    <a:pt x="4576" y="4577"/>
                  </a:cubicBezTo>
                  <a:cubicBezTo>
                    <a:pt x="4324" y="4100"/>
                    <a:pt x="4099" y="3622"/>
                    <a:pt x="3734" y="3286"/>
                  </a:cubicBezTo>
                  <a:lnTo>
                    <a:pt x="3734" y="3286"/>
                  </a:lnTo>
                  <a:cubicBezTo>
                    <a:pt x="4099" y="3398"/>
                    <a:pt x="4576" y="3398"/>
                    <a:pt x="4913" y="3398"/>
                  </a:cubicBezTo>
                  <a:lnTo>
                    <a:pt x="5138" y="3398"/>
                  </a:lnTo>
                  <a:cubicBezTo>
                    <a:pt x="5138" y="3173"/>
                    <a:pt x="5026" y="3061"/>
                    <a:pt x="4913" y="2921"/>
                  </a:cubicBezTo>
                  <a:lnTo>
                    <a:pt x="6092" y="2921"/>
                  </a:lnTo>
                  <a:cubicBezTo>
                    <a:pt x="6092" y="2219"/>
                    <a:pt x="5138" y="2106"/>
                    <a:pt x="4801" y="1405"/>
                  </a:cubicBezTo>
                  <a:lnTo>
                    <a:pt x="4801" y="1405"/>
                  </a:lnTo>
                  <a:cubicBezTo>
                    <a:pt x="6429" y="1657"/>
                    <a:pt x="8086" y="2808"/>
                    <a:pt x="9602" y="3763"/>
                  </a:cubicBezTo>
                  <a:lnTo>
                    <a:pt x="10304" y="3622"/>
                  </a:lnTo>
                  <a:cubicBezTo>
                    <a:pt x="9826" y="3398"/>
                    <a:pt x="9489" y="3286"/>
                    <a:pt x="9124" y="3061"/>
                  </a:cubicBezTo>
                  <a:cubicBezTo>
                    <a:pt x="7384" y="1994"/>
                    <a:pt x="5391" y="366"/>
                    <a:pt x="33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1809325" y="2204675"/>
              <a:ext cx="187425" cy="90575"/>
            </a:xfrm>
            <a:custGeom>
              <a:rect b="b" l="l" r="r" t="t"/>
              <a:pathLst>
                <a:path extrusionOk="0" h="3623" w="7497">
                  <a:moveTo>
                    <a:pt x="2696" y="1"/>
                  </a:moveTo>
                  <a:lnTo>
                    <a:pt x="2696" y="1"/>
                  </a:lnTo>
                  <a:cubicBezTo>
                    <a:pt x="3033" y="702"/>
                    <a:pt x="3987" y="815"/>
                    <a:pt x="3987" y="1517"/>
                  </a:cubicBezTo>
                  <a:lnTo>
                    <a:pt x="2808" y="1517"/>
                  </a:lnTo>
                  <a:cubicBezTo>
                    <a:pt x="2921" y="1657"/>
                    <a:pt x="3033" y="1769"/>
                    <a:pt x="3033" y="1994"/>
                  </a:cubicBezTo>
                  <a:lnTo>
                    <a:pt x="2808" y="1994"/>
                  </a:lnTo>
                  <a:cubicBezTo>
                    <a:pt x="2471" y="1994"/>
                    <a:pt x="1994" y="1994"/>
                    <a:pt x="1629" y="1882"/>
                  </a:cubicBezTo>
                  <a:lnTo>
                    <a:pt x="1629" y="1882"/>
                  </a:lnTo>
                  <a:cubicBezTo>
                    <a:pt x="1994" y="2218"/>
                    <a:pt x="2219" y="2696"/>
                    <a:pt x="2471" y="3173"/>
                  </a:cubicBezTo>
                  <a:cubicBezTo>
                    <a:pt x="1629" y="2920"/>
                    <a:pt x="815" y="2808"/>
                    <a:pt x="1" y="2696"/>
                  </a:cubicBezTo>
                  <a:lnTo>
                    <a:pt x="1" y="2696"/>
                  </a:lnTo>
                  <a:cubicBezTo>
                    <a:pt x="225" y="2920"/>
                    <a:pt x="590" y="3285"/>
                    <a:pt x="815" y="3622"/>
                  </a:cubicBezTo>
                  <a:lnTo>
                    <a:pt x="7497" y="2359"/>
                  </a:lnTo>
                  <a:cubicBezTo>
                    <a:pt x="5981" y="1404"/>
                    <a:pt x="4324" y="253"/>
                    <a:pt x="2696" y="1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2145525" y="2342250"/>
              <a:ext cx="195850" cy="117225"/>
            </a:xfrm>
            <a:custGeom>
              <a:rect b="b" l="l" r="r" t="t"/>
              <a:pathLst>
                <a:path extrusionOk="0" h="4689" w="7834">
                  <a:moveTo>
                    <a:pt x="1" y="0"/>
                  </a:moveTo>
                  <a:lnTo>
                    <a:pt x="113" y="590"/>
                  </a:lnTo>
                  <a:cubicBezTo>
                    <a:pt x="478" y="814"/>
                    <a:pt x="815" y="1067"/>
                    <a:pt x="1180" y="1292"/>
                  </a:cubicBezTo>
                  <a:cubicBezTo>
                    <a:pt x="2583" y="2106"/>
                    <a:pt x="3987" y="2920"/>
                    <a:pt x="5391" y="3734"/>
                  </a:cubicBezTo>
                  <a:cubicBezTo>
                    <a:pt x="5981" y="4099"/>
                    <a:pt x="6570" y="4324"/>
                    <a:pt x="7019" y="4689"/>
                  </a:cubicBezTo>
                  <a:cubicBezTo>
                    <a:pt x="7384" y="4689"/>
                    <a:pt x="7609" y="4689"/>
                    <a:pt x="7833" y="4576"/>
                  </a:cubicBezTo>
                  <a:cubicBezTo>
                    <a:pt x="7497" y="4099"/>
                    <a:pt x="6907" y="3874"/>
                    <a:pt x="6430" y="3622"/>
                  </a:cubicBezTo>
                  <a:cubicBezTo>
                    <a:pt x="6205" y="3510"/>
                    <a:pt x="5981" y="3397"/>
                    <a:pt x="5728" y="3285"/>
                  </a:cubicBezTo>
                  <a:cubicBezTo>
                    <a:pt x="5166" y="3032"/>
                    <a:pt x="4577" y="2695"/>
                    <a:pt x="3987" y="2330"/>
                  </a:cubicBezTo>
                  <a:cubicBezTo>
                    <a:pt x="2696" y="1516"/>
                    <a:pt x="1404" y="702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2108488" y="2312375"/>
              <a:ext cx="222500" cy="283575"/>
            </a:xfrm>
            <a:custGeom>
              <a:rect b="b" l="l" r="r" t="t"/>
              <a:pathLst>
                <a:path extrusionOk="0" h="11343" w="8900">
                  <a:moveTo>
                    <a:pt x="0" y="0"/>
                  </a:moveTo>
                  <a:lnTo>
                    <a:pt x="1657" y="8647"/>
                  </a:lnTo>
                  <a:cubicBezTo>
                    <a:pt x="2106" y="8900"/>
                    <a:pt x="2583" y="9237"/>
                    <a:pt x="3060" y="9461"/>
                  </a:cubicBezTo>
                  <a:cubicBezTo>
                    <a:pt x="3650" y="9826"/>
                    <a:pt x="4352" y="9938"/>
                    <a:pt x="4913" y="10303"/>
                  </a:cubicBezTo>
                  <a:cubicBezTo>
                    <a:pt x="5276" y="10526"/>
                    <a:pt x="6302" y="10998"/>
                    <a:pt x="6564" y="11335"/>
                  </a:cubicBezTo>
                  <a:lnTo>
                    <a:pt x="6564" y="11335"/>
                  </a:lnTo>
                  <a:cubicBezTo>
                    <a:pt x="6210" y="10872"/>
                    <a:pt x="5882" y="10434"/>
                    <a:pt x="5529" y="9868"/>
                  </a:cubicBezTo>
                  <a:lnTo>
                    <a:pt x="5529" y="9868"/>
                  </a:lnTo>
                  <a:cubicBezTo>
                    <a:pt x="5628" y="9941"/>
                    <a:pt x="5980" y="9954"/>
                    <a:pt x="5980" y="10051"/>
                  </a:cubicBezTo>
                  <a:cubicBezTo>
                    <a:pt x="5980" y="9826"/>
                    <a:pt x="5868" y="9714"/>
                    <a:pt x="5868" y="9602"/>
                  </a:cubicBezTo>
                  <a:lnTo>
                    <a:pt x="5980" y="9602"/>
                  </a:lnTo>
                  <a:cubicBezTo>
                    <a:pt x="6092" y="9602"/>
                    <a:pt x="6205" y="9602"/>
                    <a:pt x="6205" y="9714"/>
                  </a:cubicBezTo>
                  <a:cubicBezTo>
                    <a:pt x="6317" y="9714"/>
                    <a:pt x="6457" y="9826"/>
                    <a:pt x="6570" y="9826"/>
                  </a:cubicBezTo>
                  <a:cubicBezTo>
                    <a:pt x="6205" y="9349"/>
                    <a:pt x="5755" y="9012"/>
                    <a:pt x="5391" y="8535"/>
                  </a:cubicBezTo>
                  <a:cubicBezTo>
                    <a:pt x="5166" y="8310"/>
                    <a:pt x="5054" y="8057"/>
                    <a:pt x="5054" y="7833"/>
                  </a:cubicBezTo>
                  <a:lnTo>
                    <a:pt x="5054" y="7833"/>
                  </a:lnTo>
                  <a:cubicBezTo>
                    <a:pt x="5503" y="8057"/>
                    <a:pt x="5980" y="8310"/>
                    <a:pt x="6457" y="8422"/>
                  </a:cubicBezTo>
                  <a:cubicBezTo>
                    <a:pt x="5980" y="8198"/>
                    <a:pt x="5615" y="7833"/>
                    <a:pt x="5391" y="7243"/>
                  </a:cubicBezTo>
                  <a:lnTo>
                    <a:pt x="5391" y="7243"/>
                  </a:lnTo>
                  <a:cubicBezTo>
                    <a:pt x="6205" y="7608"/>
                    <a:pt x="6907" y="7833"/>
                    <a:pt x="7608" y="8057"/>
                  </a:cubicBezTo>
                  <a:cubicBezTo>
                    <a:pt x="7608" y="7945"/>
                    <a:pt x="7496" y="7833"/>
                    <a:pt x="7384" y="7721"/>
                  </a:cubicBezTo>
                  <a:cubicBezTo>
                    <a:pt x="7272" y="7721"/>
                    <a:pt x="7159" y="7608"/>
                    <a:pt x="7159" y="7496"/>
                  </a:cubicBezTo>
                  <a:cubicBezTo>
                    <a:pt x="7159" y="7356"/>
                    <a:pt x="7272" y="7243"/>
                    <a:pt x="7384" y="7243"/>
                  </a:cubicBezTo>
                  <a:cubicBezTo>
                    <a:pt x="7384" y="7131"/>
                    <a:pt x="7384" y="7019"/>
                    <a:pt x="7272" y="6906"/>
                  </a:cubicBezTo>
                  <a:lnTo>
                    <a:pt x="7272" y="6906"/>
                  </a:lnTo>
                  <a:cubicBezTo>
                    <a:pt x="7861" y="7019"/>
                    <a:pt x="8310" y="7019"/>
                    <a:pt x="8900" y="7131"/>
                  </a:cubicBezTo>
                  <a:cubicBezTo>
                    <a:pt x="8675" y="7019"/>
                    <a:pt x="8423" y="6906"/>
                    <a:pt x="8310" y="6794"/>
                  </a:cubicBezTo>
                  <a:cubicBezTo>
                    <a:pt x="8198" y="6654"/>
                    <a:pt x="7861" y="6092"/>
                    <a:pt x="7861" y="6092"/>
                  </a:cubicBezTo>
                  <a:lnTo>
                    <a:pt x="8310" y="6092"/>
                  </a:lnTo>
                  <a:cubicBezTo>
                    <a:pt x="8086" y="5840"/>
                    <a:pt x="7861" y="5615"/>
                    <a:pt x="7608" y="5390"/>
                  </a:cubicBezTo>
                  <a:lnTo>
                    <a:pt x="7608" y="5390"/>
                  </a:lnTo>
                  <a:cubicBezTo>
                    <a:pt x="7861" y="5503"/>
                    <a:pt x="8086" y="5503"/>
                    <a:pt x="8310" y="5503"/>
                  </a:cubicBezTo>
                  <a:cubicBezTo>
                    <a:pt x="7861" y="5138"/>
                    <a:pt x="7272" y="4913"/>
                    <a:pt x="6682" y="4548"/>
                  </a:cubicBezTo>
                  <a:cubicBezTo>
                    <a:pt x="5278" y="3734"/>
                    <a:pt x="3874" y="2920"/>
                    <a:pt x="2471" y="2106"/>
                  </a:cubicBezTo>
                  <a:cubicBezTo>
                    <a:pt x="2106" y="1881"/>
                    <a:pt x="1769" y="1628"/>
                    <a:pt x="1404" y="1404"/>
                  </a:cubicBezTo>
                  <a:lnTo>
                    <a:pt x="1292" y="814"/>
                  </a:lnTo>
                  <a:cubicBezTo>
                    <a:pt x="1292" y="702"/>
                    <a:pt x="1179" y="702"/>
                    <a:pt x="1067" y="702"/>
                  </a:cubicBezTo>
                  <a:cubicBezTo>
                    <a:pt x="702" y="477"/>
                    <a:pt x="365" y="225"/>
                    <a:pt x="0" y="0"/>
                  </a:cubicBezTo>
                  <a:close/>
                  <a:moveTo>
                    <a:pt x="6564" y="11335"/>
                  </a:moveTo>
                  <a:cubicBezTo>
                    <a:pt x="6566" y="11337"/>
                    <a:pt x="6568" y="11340"/>
                    <a:pt x="6570" y="11342"/>
                  </a:cubicBezTo>
                  <a:cubicBezTo>
                    <a:pt x="6568" y="11340"/>
                    <a:pt x="6566" y="11337"/>
                    <a:pt x="6564" y="11335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1771425" y="2260125"/>
              <a:ext cx="383250" cy="277975"/>
            </a:xfrm>
            <a:custGeom>
              <a:rect b="b" l="l" r="r" t="t"/>
              <a:pathLst>
                <a:path extrusionOk="0" h="11119" w="15330">
                  <a:moveTo>
                    <a:pt x="9715" y="0"/>
                  </a:moveTo>
                  <a:lnTo>
                    <a:pt x="9013" y="141"/>
                  </a:lnTo>
                  <a:lnTo>
                    <a:pt x="2331" y="1404"/>
                  </a:lnTo>
                  <a:lnTo>
                    <a:pt x="1" y="1881"/>
                  </a:lnTo>
                  <a:cubicBezTo>
                    <a:pt x="1180" y="2696"/>
                    <a:pt x="2584" y="3397"/>
                    <a:pt x="3847" y="4212"/>
                  </a:cubicBezTo>
                  <a:lnTo>
                    <a:pt x="4100" y="4464"/>
                  </a:lnTo>
                  <a:lnTo>
                    <a:pt x="10304" y="3285"/>
                  </a:lnTo>
                  <a:lnTo>
                    <a:pt x="11231" y="8676"/>
                  </a:lnTo>
                  <a:cubicBezTo>
                    <a:pt x="12045" y="9125"/>
                    <a:pt x="12971" y="9714"/>
                    <a:pt x="13814" y="10192"/>
                  </a:cubicBezTo>
                  <a:cubicBezTo>
                    <a:pt x="14263" y="10528"/>
                    <a:pt x="14852" y="10781"/>
                    <a:pt x="15330" y="11118"/>
                  </a:cubicBezTo>
                  <a:lnTo>
                    <a:pt x="13673" y="2471"/>
                  </a:lnTo>
                  <a:cubicBezTo>
                    <a:pt x="12410" y="1657"/>
                    <a:pt x="11006" y="843"/>
                    <a:pt x="9715" y="0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1873900" y="2342250"/>
              <a:ext cx="178300" cy="134775"/>
            </a:xfrm>
            <a:custGeom>
              <a:rect b="b" l="l" r="r" t="t"/>
              <a:pathLst>
                <a:path extrusionOk="0" h="5391" w="7132">
                  <a:moveTo>
                    <a:pt x="6205" y="0"/>
                  </a:moveTo>
                  <a:lnTo>
                    <a:pt x="1" y="1179"/>
                  </a:lnTo>
                  <a:cubicBezTo>
                    <a:pt x="1292" y="1881"/>
                    <a:pt x="2555" y="2695"/>
                    <a:pt x="3847" y="3397"/>
                  </a:cubicBezTo>
                  <a:cubicBezTo>
                    <a:pt x="5026" y="4099"/>
                    <a:pt x="6065" y="4801"/>
                    <a:pt x="7132" y="5391"/>
                  </a:cubicBezTo>
                  <a:lnTo>
                    <a:pt x="6205" y="0"/>
                  </a:lnTo>
                  <a:close/>
                </a:path>
              </a:pathLst>
            </a:custGeom>
            <a:solidFill>
              <a:srgbClr val="B3B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2"/>
            <p:cNvGrpSpPr/>
            <p:nvPr/>
          </p:nvGrpSpPr>
          <p:grpSpPr>
            <a:xfrm>
              <a:off x="1932694" y="3382067"/>
              <a:ext cx="520437" cy="972386"/>
              <a:chOff x="1794600" y="3108675"/>
              <a:chExt cx="666800" cy="1245850"/>
            </a:xfrm>
          </p:grpSpPr>
          <p:grpSp>
            <p:nvGrpSpPr>
              <p:cNvPr id="1612" name="Google Shape;1612;p32"/>
              <p:cNvGrpSpPr/>
              <p:nvPr/>
            </p:nvGrpSpPr>
            <p:grpSpPr>
              <a:xfrm>
                <a:off x="1861975" y="3813350"/>
                <a:ext cx="237250" cy="541175"/>
                <a:chOff x="1861975" y="3813350"/>
                <a:chExt cx="237250" cy="541175"/>
              </a:xfrm>
            </p:grpSpPr>
            <p:sp>
              <p:nvSpPr>
                <p:cNvPr id="1613" name="Google Shape;1613;p32"/>
                <p:cNvSpPr/>
                <p:nvPr/>
              </p:nvSpPr>
              <p:spPr>
                <a:xfrm>
                  <a:off x="1861975" y="3813350"/>
                  <a:ext cx="237250" cy="540025"/>
                </a:xfrm>
                <a:custGeom>
                  <a:rect b="b" l="l" r="r" t="t"/>
                  <a:pathLst>
                    <a:path extrusionOk="0" h="21601" w="9490">
                      <a:moveTo>
                        <a:pt x="4913" y="1"/>
                      </a:moveTo>
                      <a:cubicBezTo>
                        <a:pt x="4913" y="1"/>
                        <a:pt x="0" y="19541"/>
                        <a:pt x="1067" y="20580"/>
                      </a:cubicBezTo>
                      <a:cubicBezTo>
                        <a:pt x="1660" y="21263"/>
                        <a:pt x="2495" y="21600"/>
                        <a:pt x="3358" y="21600"/>
                      </a:cubicBezTo>
                      <a:cubicBezTo>
                        <a:pt x="3843" y="21600"/>
                        <a:pt x="4336" y="21494"/>
                        <a:pt x="4801" y="21282"/>
                      </a:cubicBezTo>
                      <a:cubicBezTo>
                        <a:pt x="6093" y="20692"/>
                        <a:pt x="9490" y="928"/>
                        <a:pt x="9490" y="927"/>
                      </a:cubicBezTo>
                      <a:lnTo>
                        <a:pt x="9490" y="927"/>
                      </a:lnTo>
                      <a:cubicBezTo>
                        <a:pt x="9490" y="927"/>
                        <a:pt x="9059" y="1256"/>
                        <a:pt x="8205" y="1256"/>
                      </a:cubicBezTo>
                      <a:cubicBezTo>
                        <a:pt x="7443" y="1256"/>
                        <a:pt x="6344" y="994"/>
                        <a:pt x="4913" y="1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32"/>
                <p:cNvSpPr/>
                <p:nvPr/>
              </p:nvSpPr>
              <p:spPr>
                <a:xfrm>
                  <a:off x="1982000" y="4345375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E1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32"/>
                <p:cNvSpPr/>
                <p:nvPr/>
              </p:nvSpPr>
              <p:spPr>
                <a:xfrm>
                  <a:off x="1885125" y="3825300"/>
                  <a:ext cx="126375" cy="529225"/>
                </a:xfrm>
                <a:custGeom>
                  <a:rect b="b" l="l" r="r" t="t"/>
                  <a:pathLst>
                    <a:path extrusionOk="0" h="21169" w="5055">
                      <a:moveTo>
                        <a:pt x="3875" y="0"/>
                      </a:moveTo>
                      <a:cubicBezTo>
                        <a:pt x="3173" y="2667"/>
                        <a:pt x="1" y="16003"/>
                        <a:pt x="1" y="19400"/>
                      </a:cubicBezTo>
                      <a:cubicBezTo>
                        <a:pt x="1" y="19765"/>
                        <a:pt x="1" y="19989"/>
                        <a:pt x="141" y="20102"/>
                      </a:cubicBezTo>
                      <a:cubicBezTo>
                        <a:pt x="703" y="20691"/>
                        <a:pt x="1657" y="21169"/>
                        <a:pt x="2584" y="21169"/>
                      </a:cubicBezTo>
                      <a:cubicBezTo>
                        <a:pt x="3061" y="21169"/>
                        <a:pt x="3510" y="21056"/>
                        <a:pt x="3875" y="20804"/>
                      </a:cubicBezTo>
                      <a:cubicBezTo>
                        <a:pt x="4100" y="20691"/>
                        <a:pt x="4352" y="20102"/>
                        <a:pt x="4689" y="19175"/>
                      </a:cubicBezTo>
                      <a:cubicBezTo>
                        <a:pt x="4212" y="18810"/>
                        <a:pt x="3763" y="18473"/>
                        <a:pt x="3398" y="17996"/>
                      </a:cubicBezTo>
                      <a:cubicBezTo>
                        <a:pt x="955" y="15301"/>
                        <a:pt x="1292" y="10977"/>
                        <a:pt x="2471" y="7721"/>
                      </a:cubicBezTo>
                      <a:cubicBezTo>
                        <a:pt x="3286" y="5250"/>
                        <a:pt x="4352" y="3032"/>
                        <a:pt x="5054" y="702"/>
                      </a:cubicBezTo>
                      <a:cubicBezTo>
                        <a:pt x="4577" y="449"/>
                        <a:pt x="4212" y="225"/>
                        <a:pt x="3875" y="0"/>
                      </a:cubicBezTo>
                      <a:close/>
                    </a:path>
                  </a:pathLst>
                </a:custGeom>
                <a:solidFill>
                  <a:srgbClr val="F196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6" name="Google Shape;1616;p32"/>
              <p:cNvSpPr/>
              <p:nvPr/>
            </p:nvSpPr>
            <p:spPr>
              <a:xfrm>
                <a:off x="1794600" y="3300500"/>
                <a:ext cx="591000" cy="519700"/>
              </a:xfrm>
              <a:custGeom>
                <a:rect b="b" l="l" r="r" t="t"/>
                <a:pathLst>
                  <a:path extrusionOk="0" h="20788" w="23640">
                    <a:moveTo>
                      <a:pt x="11834" y="1555"/>
                    </a:moveTo>
                    <a:cubicBezTo>
                      <a:pt x="15063" y="1555"/>
                      <a:pt x="18184" y="3396"/>
                      <a:pt x="19765" y="6477"/>
                    </a:cubicBezTo>
                    <a:cubicBezTo>
                      <a:pt x="21870" y="10801"/>
                      <a:pt x="20130" y="16191"/>
                      <a:pt x="15806" y="18297"/>
                    </a:cubicBezTo>
                    <a:cubicBezTo>
                      <a:pt x="14524" y="18934"/>
                      <a:pt x="13177" y="19233"/>
                      <a:pt x="11859" y="19233"/>
                    </a:cubicBezTo>
                    <a:cubicBezTo>
                      <a:pt x="8586" y="19233"/>
                      <a:pt x="5488" y="17392"/>
                      <a:pt x="3987" y="14310"/>
                    </a:cubicBezTo>
                    <a:cubicBezTo>
                      <a:pt x="1769" y="9987"/>
                      <a:pt x="3510" y="4596"/>
                      <a:pt x="7973" y="2491"/>
                    </a:cubicBezTo>
                    <a:cubicBezTo>
                      <a:pt x="9215" y="1854"/>
                      <a:pt x="10533" y="1555"/>
                      <a:pt x="11834" y="1555"/>
                    </a:cubicBezTo>
                    <a:close/>
                    <a:moveTo>
                      <a:pt x="11874" y="1"/>
                    </a:moveTo>
                    <a:cubicBezTo>
                      <a:pt x="10326" y="1"/>
                      <a:pt x="8755" y="350"/>
                      <a:pt x="7272" y="1087"/>
                    </a:cubicBezTo>
                    <a:cubicBezTo>
                      <a:pt x="2106" y="3670"/>
                      <a:pt x="0" y="9875"/>
                      <a:pt x="2583" y="15012"/>
                    </a:cubicBezTo>
                    <a:cubicBezTo>
                      <a:pt x="4321" y="18667"/>
                      <a:pt x="8019" y="20787"/>
                      <a:pt x="11868" y="20787"/>
                    </a:cubicBezTo>
                    <a:cubicBezTo>
                      <a:pt x="13430" y="20787"/>
                      <a:pt x="15017" y="20438"/>
                      <a:pt x="16508" y="19701"/>
                    </a:cubicBezTo>
                    <a:cubicBezTo>
                      <a:pt x="21534" y="17118"/>
                      <a:pt x="23639" y="10913"/>
                      <a:pt x="21169" y="5776"/>
                    </a:cubicBezTo>
                    <a:cubicBezTo>
                      <a:pt x="19351" y="2121"/>
                      <a:pt x="15687" y="1"/>
                      <a:pt x="11874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1868350" y="3479975"/>
                <a:ext cx="183850" cy="298325"/>
              </a:xfrm>
              <a:custGeom>
                <a:rect b="b" l="l" r="r" t="t"/>
                <a:pathLst>
                  <a:path extrusionOk="0" h="11933" w="7354">
                    <a:moveTo>
                      <a:pt x="672" y="0"/>
                    </a:moveTo>
                    <a:lnTo>
                      <a:pt x="672" y="0"/>
                    </a:lnTo>
                    <a:cubicBezTo>
                      <a:pt x="204" y="1121"/>
                      <a:pt x="1" y="2305"/>
                      <a:pt x="52" y="3504"/>
                    </a:cubicBezTo>
                    <a:lnTo>
                      <a:pt x="52" y="3504"/>
                    </a:lnTo>
                    <a:cubicBezTo>
                      <a:pt x="43" y="2273"/>
                      <a:pt x="283" y="1049"/>
                      <a:pt x="672" y="0"/>
                    </a:cubicBezTo>
                    <a:close/>
                    <a:moveTo>
                      <a:pt x="52" y="3504"/>
                    </a:moveTo>
                    <a:cubicBezTo>
                      <a:pt x="56" y="4052"/>
                      <a:pt x="110" y="4602"/>
                      <a:pt x="223" y="5138"/>
                    </a:cubicBezTo>
                    <a:cubicBezTo>
                      <a:pt x="288" y="5311"/>
                      <a:pt x="354" y="5493"/>
                      <a:pt x="421" y="5679"/>
                    </a:cubicBezTo>
                    <a:lnTo>
                      <a:pt x="421" y="5679"/>
                    </a:lnTo>
                    <a:cubicBezTo>
                      <a:pt x="207" y="4956"/>
                      <a:pt x="83" y="4228"/>
                      <a:pt x="52" y="3504"/>
                    </a:cubicBezTo>
                    <a:close/>
                    <a:moveTo>
                      <a:pt x="421" y="5679"/>
                    </a:moveTo>
                    <a:lnTo>
                      <a:pt x="421" y="5679"/>
                    </a:lnTo>
                    <a:cubicBezTo>
                      <a:pt x="554" y="6129"/>
                      <a:pt x="722" y="6576"/>
                      <a:pt x="925" y="7019"/>
                    </a:cubicBezTo>
                    <a:cubicBezTo>
                      <a:pt x="746" y="6602"/>
                      <a:pt x="581" y="6129"/>
                      <a:pt x="421" y="5679"/>
                    </a:cubicBezTo>
                    <a:close/>
                    <a:moveTo>
                      <a:pt x="1261" y="7721"/>
                    </a:moveTo>
                    <a:cubicBezTo>
                      <a:pt x="1697" y="8409"/>
                      <a:pt x="2211" y="9029"/>
                      <a:pt x="2786" y="9572"/>
                    </a:cubicBezTo>
                    <a:lnTo>
                      <a:pt x="2786" y="9572"/>
                    </a:lnTo>
                    <a:cubicBezTo>
                      <a:pt x="2236" y="8990"/>
                      <a:pt x="1749" y="8394"/>
                      <a:pt x="1261" y="7721"/>
                    </a:cubicBezTo>
                    <a:close/>
                    <a:moveTo>
                      <a:pt x="2786" y="9572"/>
                    </a:moveTo>
                    <a:cubicBezTo>
                      <a:pt x="2902" y="9695"/>
                      <a:pt x="3021" y="9817"/>
                      <a:pt x="3142" y="9939"/>
                    </a:cubicBezTo>
                    <a:cubicBezTo>
                      <a:pt x="3386" y="10130"/>
                      <a:pt x="3643" y="10311"/>
                      <a:pt x="3912" y="10482"/>
                    </a:cubicBezTo>
                    <a:lnTo>
                      <a:pt x="3912" y="10482"/>
                    </a:lnTo>
                    <a:cubicBezTo>
                      <a:pt x="3516" y="10210"/>
                      <a:pt x="3140" y="9906"/>
                      <a:pt x="2786" y="9572"/>
                    </a:cubicBezTo>
                    <a:close/>
                    <a:moveTo>
                      <a:pt x="3912" y="10482"/>
                    </a:moveTo>
                    <a:cubicBezTo>
                      <a:pt x="4950" y="11197"/>
                      <a:pt x="6120" y="11694"/>
                      <a:pt x="7354" y="11932"/>
                    </a:cubicBezTo>
                    <a:cubicBezTo>
                      <a:pt x="6150" y="11642"/>
                      <a:pt x="4947" y="11140"/>
                      <a:pt x="3912" y="10482"/>
                    </a:cubicBezTo>
                    <a:close/>
                  </a:path>
                </a:pathLst>
              </a:custGeom>
              <a:solidFill>
                <a:srgbClr val="323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1794600" y="3327675"/>
                <a:ext cx="371300" cy="491325"/>
              </a:xfrm>
              <a:custGeom>
                <a:rect b="b" l="l" r="r" t="t"/>
                <a:pathLst>
                  <a:path extrusionOk="0" h="19653" w="14852">
                    <a:moveTo>
                      <a:pt x="7272" y="0"/>
                    </a:moveTo>
                    <a:lnTo>
                      <a:pt x="7272" y="0"/>
                    </a:lnTo>
                    <a:cubicBezTo>
                      <a:pt x="2106" y="2583"/>
                      <a:pt x="0" y="8788"/>
                      <a:pt x="2583" y="13925"/>
                    </a:cubicBezTo>
                    <a:cubicBezTo>
                      <a:pt x="4324" y="17547"/>
                      <a:pt x="8086" y="19652"/>
                      <a:pt x="11820" y="19652"/>
                    </a:cubicBezTo>
                    <a:cubicBezTo>
                      <a:pt x="12887" y="19652"/>
                      <a:pt x="13925" y="19540"/>
                      <a:pt x="14852" y="19203"/>
                    </a:cubicBezTo>
                    <a:cubicBezTo>
                      <a:pt x="14290" y="19063"/>
                      <a:pt x="13701" y="18838"/>
                      <a:pt x="13111" y="18614"/>
                    </a:cubicBezTo>
                    <a:cubicBezTo>
                      <a:pt x="12887" y="18361"/>
                      <a:pt x="12634" y="18249"/>
                      <a:pt x="12522" y="18136"/>
                    </a:cubicBezTo>
                    <a:lnTo>
                      <a:pt x="11820" y="18136"/>
                    </a:lnTo>
                    <a:cubicBezTo>
                      <a:pt x="11342" y="18136"/>
                      <a:pt x="10781" y="18024"/>
                      <a:pt x="10304" y="18024"/>
                    </a:cubicBezTo>
                    <a:cubicBezTo>
                      <a:pt x="7833" y="17547"/>
                      <a:pt x="5615" y="16031"/>
                      <a:pt x="4211" y="13813"/>
                    </a:cubicBezTo>
                    <a:cubicBezTo>
                      <a:pt x="4099" y="13588"/>
                      <a:pt x="3987" y="13448"/>
                      <a:pt x="3987" y="13223"/>
                    </a:cubicBezTo>
                    <a:lnTo>
                      <a:pt x="3875" y="13223"/>
                    </a:lnTo>
                    <a:lnTo>
                      <a:pt x="3875" y="13111"/>
                    </a:lnTo>
                    <a:cubicBezTo>
                      <a:pt x="2808" y="10781"/>
                      <a:pt x="2695" y="8310"/>
                      <a:pt x="3622" y="6092"/>
                    </a:cubicBezTo>
                    <a:cubicBezTo>
                      <a:pt x="4324" y="4324"/>
                      <a:pt x="5503" y="2920"/>
                      <a:pt x="7019" y="1881"/>
                    </a:cubicBezTo>
                    <a:cubicBezTo>
                      <a:pt x="7019" y="1292"/>
                      <a:pt x="7131" y="590"/>
                      <a:pt x="7272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1865150" y="3374700"/>
                <a:ext cx="224950" cy="406400"/>
              </a:xfrm>
              <a:custGeom>
                <a:rect b="b" l="l" r="r" t="t"/>
                <a:pathLst>
                  <a:path extrusionOk="0" h="16256" w="8998">
                    <a:moveTo>
                      <a:pt x="4197" y="0"/>
                    </a:moveTo>
                    <a:lnTo>
                      <a:pt x="4197" y="0"/>
                    </a:lnTo>
                    <a:cubicBezTo>
                      <a:pt x="1419" y="1761"/>
                      <a:pt x="0" y="4880"/>
                      <a:pt x="190" y="8080"/>
                    </a:cubicBezTo>
                    <a:lnTo>
                      <a:pt x="190" y="8080"/>
                    </a:lnTo>
                    <a:cubicBezTo>
                      <a:pt x="125" y="6727"/>
                      <a:pt x="373" y="5364"/>
                      <a:pt x="800" y="4211"/>
                    </a:cubicBezTo>
                    <a:cubicBezTo>
                      <a:pt x="1502" y="2443"/>
                      <a:pt x="2681" y="1039"/>
                      <a:pt x="4197" y="0"/>
                    </a:cubicBezTo>
                    <a:close/>
                    <a:moveTo>
                      <a:pt x="190" y="8080"/>
                    </a:moveTo>
                    <a:cubicBezTo>
                      <a:pt x="211" y="8506"/>
                      <a:pt x="263" y="8932"/>
                      <a:pt x="351" y="9349"/>
                    </a:cubicBezTo>
                    <a:cubicBezTo>
                      <a:pt x="269" y="8926"/>
                      <a:pt x="216" y="8502"/>
                      <a:pt x="190" y="8080"/>
                    </a:cubicBezTo>
                    <a:close/>
                    <a:moveTo>
                      <a:pt x="3270" y="14150"/>
                    </a:moveTo>
                    <a:lnTo>
                      <a:pt x="3270" y="14150"/>
                    </a:lnTo>
                    <a:cubicBezTo>
                      <a:pt x="3384" y="14239"/>
                      <a:pt x="3501" y="14326"/>
                      <a:pt x="3621" y="14412"/>
                    </a:cubicBezTo>
                    <a:lnTo>
                      <a:pt x="3621" y="14412"/>
                    </a:lnTo>
                    <a:cubicBezTo>
                      <a:pt x="3499" y="14316"/>
                      <a:pt x="3383" y="14225"/>
                      <a:pt x="3270" y="14150"/>
                    </a:cubicBezTo>
                    <a:close/>
                    <a:moveTo>
                      <a:pt x="3621" y="14412"/>
                    </a:moveTo>
                    <a:cubicBezTo>
                      <a:pt x="3864" y="14603"/>
                      <a:pt x="4132" y="14814"/>
                      <a:pt x="4450" y="14964"/>
                    </a:cubicBezTo>
                    <a:cubicBezTo>
                      <a:pt x="5223" y="15462"/>
                      <a:pt x="6143" y="15834"/>
                      <a:pt x="7114" y="16048"/>
                    </a:cubicBezTo>
                    <a:lnTo>
                      <a:pt x="7114" y="16048"/>
                    </a:lnTo>
                    <a:cubicBezTo>
                      <a:pt x="5869" y="15704"/>
                      <a:pt x="4642" y="15137"/>
                      <a:pt x="3621" y="14412"/>
                    </a:cubicBezTo>
                    <a:close/>
                    <a:moveTo>
                      <a:pt x="7114" y="16048"/>
                    </a:moveTo>
                    <a:cubicBezTo>
                      <a:pt x="7236" y="16082"/>
                      <a:pt x="7359" y="16114"/>
                      <a:pt x="7482" y="16143"/>
                    </a:cubicBezTo>
                    <a:cubicBezTo>
                      <a:pt x="7532" y="16143"/>
                      <a:pt x="7583" y="16144"/>
                      <a:pt x="7635" y="16147"/>
                    </a:cubicBezTo>
                    <a:lnTo>
                      <a:pt x="7635" y="16147"/>
                    </a:lnTo>
                    <a:cubicBezTo>
                      <a:pt x="7460" y="16119"/>
                      <a:pt x="7286" y="16086"/>
                      <a:pt x="7114" y="16048"/>
                    </a:cubicBezTo>
                    <a:close/>
                    <a:moveTo>
                      <a:pt x="7635" y="16147"/>
                    </a:moveTo>
                    <a:cubicBezTo>
                      <a:pt x="8085" y="16218"/>
                      <a:pt x="8542" y="16255"/>
                      <a:pt x="8998" y="16255"/>
                    </a:cubicBezTo>
                    <a:cubicBezTo>
                      <a:pt x="8571" y="16255"/>
                      <a:pt x="8076" y="16165"/>
                      <a:pt x="7635" y="16147"/>
                    </a:cubicBezTo>
                    <a:close/>
                  </a:path>
                </a:pathLst>
              </a:custGeom>
              <a:solidFill>
                <a:srgbClr val="999B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1885125" y="3374700"/>
                <a:ext cx="222525" cy="406400"/>
              </a:xfrm>
              <a:custGeom>
                <a:rect b="b" l="l" r="r" t="t"/>
                <a:pathLst>
                  <a:path extrusionOk="0" h="16256" w="8901">
                    <a:moveTo>
                      <a:pt x="6683" y="16143"/>
                    </a:moveTo>
                    <a:cubicBezTo>
                      <a:pt x="7160" y="16143"/>
                      <a:pt x="7721" y="16255"/>
                      <a:pt x="8199" y="16255"/>
                    </a:cubicBezTo>
                    <a:lnTo>
                      <a:pt x="8901" y="16255"/>
                    </a:lnTo>
                    <a:lnTo>
                      <a:pt x="8788" y="16255"/>
                    </a:lnTo>
                    <a:lnTo>
                      <a:pt x="8199" y="16255"/>
                    </a:lnTo>
                    <a:cubicBezTo>
                      <a:pt x="7721" y="16255"/>
                      <a:pt x="7160" y="16143"/>
                      <a:pt x="6683" y="16143"/>
                    </a:cubicBezTo>
                    <a:close/>
                    <a:moveTo>
                      <a:pt x="3398" y="0"/>
                    </a:moveTo>
                    <a:cubicBezTo>
                      <a:pt x="1882" y="1039"/>
                      <a:pt x="703" y="2443"/>
                      <a:pt x="1" y="4211"/>
                    </a:cubicBezTo>
                    <a:cubicBezTo>
                      <a:pt x="703" y="2443"/>
                      <a:pt x="1882" y="1039"/>
                      <a:pt x="3398" y="0"/>
                    </a:cubicBezTo>
                    <a:close/>
                  </a:path>
                </a:pathLst>
              </a:custGeom>
              <a:solidFill>
                <a:srgbClr val="FFE4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1891450" y="3655450"/>
                <a:ext cx="25" cy="2825"/>
              </a:xfrm>
              <a:custGeom>
                <a:rect b="b" l="l" r="r" t="t"/>
                <a:pathLst>
                  <a:path extrusionOk="0" h="113" w="1">
                    <a:moveTo>
                      <a:pt x="1" y="112"/>
                    </a:moveTo>
                    <a:lnTo>
                      <a:pt x="1" y="112"/>
                    </a:lnTo>
                    <a:lnTo>
                      <a:pt x="1" y="112"/>
                    </a:lnTo>
                    <a:close/>
                    <a:moveTo>
                      <a:pt x="1" y="0"/>
                    </a:moveTo>
                    <a:lnTo>
                      <a:pt x="1" y="112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99D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1891450" y="3655450"/>
                <a:ext cx="25" cy="2825"/>
              </a:xfrm>
              <a:custGeom>
                <a:rect b="b" l="l" r="r" t="t"/>
                <a:pathLst>
                  <a:path extrusionOk="0" h="113" w="1">
                    <a:moveTo>
                      <a:pt x="1" y="112"/>
                    </a:moveTo>
                    <a:lnTo>
                      <a:pt x="1" y="112"/>
                    </a:lnTo>
                    <a:lnTo>
                      <a:pt x="1" y="112"/>
                    </a:lnTo>
                    <a:close/>
                    <a:moveTo>
                      <a:pt x="1" y="112"/>
                    </a:moveTo>
                    <a:lnTo>
                      <a:pt x="1" y="112"/>
                    </a:lnTo>
                    <a:lnTo>
                      <a:pt x="1" y="112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95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1976375" y="3748775"/>
                <a:ext cx="128475" cy="32325"/>
              </a:xfrm>
              <a:custGeom>
                <a:rect b="b" l="l" r="r" t="t"/>
                <a:pathLst>
                  <a:path extrusionOk="0" h="1293" w="5139">
                    <a:moveTo>
                      <a:pt x="1" y="1"/>
                    </a:moveTo>
                    <a:cubicBezTo>
                      <a:pt x="1264" y="815"/>
                      <a:pt x="2920" y="1292"/>
                      <a:pt x="4549" y="1292"/>
                    </a:cubicBezTo>
                    <a:lnTo>
                      <a:pt x="5138" y="1292"/>
                    </a:lnTo>
                    <a:lnTo>
                      <a:pt x="5138" y="1292"/>
                    </a:lnTo>
                    <a:lnTo>
                      <a:pt x="4549" y="1292"/>
                    </a:lnTo>
                    <a:cubicBezTo>
                      <a:pt x="2920" y="1292"/>
                      <a:pt x="1264" y="815"/>
                      <a:pt x="1" y="1"/>
                    </a:cubicBezTo>
                    <a:close/>
                  </a:path>
                </a:pathLst>
              </a:custGeom>
              <a:solidFill>
                <a:srgbClr val="9C9D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2022700" y="3588050"/>
                <a:ext cx="152325" cy="54950"/>
              </a:xfrm>
              <a:custGeom>
                <a:rect b="b" l="l" r="r" t="t"/>
                <a:pathLst>
                  <a:path extrusionOk="0" h="2198" w="6093">
                    <a:moveTo>
                      <a:pt x="1" y="1"/>
                    </a:moveTo>
                    <a:cubicBezTo>
                      <a:pt x="113" y="927"/>
                      <a:pt x="1067" y="1770"/>
                      <a:pt x="1882" y="1994"/>
                    </a:cubicBezTo>
                    <a:cubicBezTo>
                      <a:pt x="2270" y="2135"/>
                      <a:pt x="2682" y="2198"/>
                      <a:pt x="3091" y="2198"/>
                    </a:cubicBezTo>
                    <a:cubicBezTo>
                      <a:pt x="3657" y="2198"/>
                      <a:pt x="4216" y="2078"/>
                      <a:pt x="4689" y="1882"/>
                    </a:cubicBezTo>
                    <a:cubicBezTo>
                      <a:pt x="5026" y="1770"/>
                      <a:pt x="5391" y="1629"/>
                      <a:pt x="5503" y="1405"/>
                    </a:cubicBezTo>
                    <a:cubicBezTo>
                      <a:pt x="6093" y="703"/>
                      <a:pt x="5615" y="703"/>
                      <a:pt x="5026" y="703"/>
                    </a:cubicBezTo>
                    <a:cubicBezTo>
                      <a:pt x="4212" y="590"/>
                      <a:pt x="3510" y="478"/>
                      <a:pt x="2696" y="366"/>
                    </a:cubicBezTo>
                    <a:cubicBezTo>
                      <a:pt x="1882" y="225"/>
                      <a:pt x="955" y="1"/>
                      <a:pt x="1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1967250" y="3515075"/>
                <a:ext cx="49850" cy="49850"/>
              </a:xfrm>
              <a:custGeom>
                <a:rect b="b" l="l" r="r" t="t"/>
                <a:pathLst>
                  <a:path extrusionOk="0" h="1994" w="1994">
                    <a:moveTo>
                      <a:pt x="1180" y="0"/>
                    </a:moveTo>
                    <a:cubicBezTo>
                      <a:pt x="590" y="0"/>
                      <a:pt x="113" y="337"/>
                      <a:pt x="1" y="927"/>
                    </a:cubicBezTo>
                    <a:cubicBezTo>
                      <a:pt x="1" y="1404"/>
                      <a:pt x="366" y="1881"/>
                      <a:pt x="815" y="1993"/>
                    </a:cubicBezTo>
                    <a:cubicBezTo>
                      <a:pt x="1404" y="1993"/>
                      <a:pt x="1882" y="1628"/>
                      <a:pt x="1994" y="1179"/>
                    </a:cubicBezTo>
                    <a:cubicBezTo>
                      <a:pt x="1994" y="590"/>
                      <a:pt x="1629" y="112"/>
                      <a:pt x="1180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2183425" y="3543800"/>
                <a:ext cx="52675" cy="47625"/>
              </a:xfrm>
              <a:custGeom>
                <a:rect b="b" l="l" r="r" t="t"/>
                <a:pathLst>
                  <a:path extrusionOk="0" h="1905" w="2107">
                    <a:moveTo>
                      <a:pt x="975" y="0"/>
                    </a:moveTo>
                    <a:cubicBezTo>
                      <a:pt x="580" y="0"/>
                      <a:pt x="237" y="340"/>
                      <a:pt x="141" y="844"/>
                    </a:cubicBezTo>
                    <a:cubicBezTo>
                      <a:pt x="1" y="1294"/>
                      <a:pt x="478" y="1883"/>
                      <a:pt x="955" y="1883"/>
                    </a:cubicBezTo>
                    <a:cubicBezTo>
                      <a:pt x="1031" y="1898"/>
                      <a:pt x="1105" y="1905"/>
                      <a:pt x="1175" y="1905"/>
                    </a:cubicBezTo>
                    <a:cubicBezTo>
                      <a:pt x="1653" y="1905"/>
                      <a:pt x="1994" y="1583"/>
                      <a:pt x="1994" y="1069"/>
                    </a:cubicBezTo>
                    <a:cubicBezTo>
                      <a:pt x="2106" y="479"/>
                      <a:pt x="1769" y="30"/>
                      <a:pt x="1180" y="30"/>
                    </a:cubicBezTo>
                    <a:cubicBezTo>
                      <a:pt x="1111" y="10"/>
                      <a:pt x="1042" y="0"/>
                      <a:pt x="975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1990425" y="3474350"/>
                <a:ext cx="38625" cy="37925"/>
              </a:xfrm>
              <a:custGeom>
                <a:rect b="b" l="l" r="r" t="t"/>
                <a:pathLst>
                  <a:path extrusionOk="0" h="1517" w="1545">
                    <a:moveTo>
                      <a:pt x="955" y="1"/>
                    </a:moveTo>
                    <a:cubicBezTo>
                      <a:pt x="477" y="1"/>
                      <a:pt x="140" y="225"/>
                      <a:pt x="140" y="703"/>
                    </a:cubicBezTo>
                    <a:cubicBezTo>
                      <a:pt x="0" y="1040"/>
                      <a:pt x="365" y="1404"/>
                      <a:pt x="702" y="1517"/>
                    </a:cubicBezTo>
                    <a:cubicBezTo>
                      <a:pt x="1179" y="1517"/>
                      <a:pt x="1544" y="1264"/>
                      <a:pt x="1544" y="815"/>
                    </a:cubicBezTo>
                    <a:cubicBezTo>
                      <a:pt x="1544" y="450"/>
                      <a:pt x="1292" y="113"/>
                      <a:pt x="955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2014275" y="3485575"/>
                <a:ext cx="8450" cy="9150"/>
              </a:xfrm>
              <a:custGeom>
                <a:rect b="b" l="l" r="r" t="t"/>
                <a:pathLst>
                  <a:path extrusionOk="0" h="366" w="338">
                    <a:moveTo>
                      <a:pt x="113" y="1"/>
                    </a:moveTo>
                    <a:cubicBezTo>
                      <a:pt x="113" y="1"/>
                      <a:pt x="1" y="1"/>
                      <a:pt x="1" y="113"/>
                    </a:cubicBezTo>
                    <a:cubicBezTo>
                      <a:pt x="1" y="254"/>
                      <a:pt x="1" y="366"/>
                      <a:pt x="113" y="366"/>
                    </a:cubicBezTo>
                    <a:cubicBezTo>
                      <a:pt x="225" y="366"/>
                      <a:pt x="225" y="254"/>
                      <a:pt x="338" y="113"/>
                    </a:cubicBezTo>
                    <a:cubicBezTo>
                      <a:pt x="338" y="113"/>
                      <a:pt x="225" y="1"/>
                      <a:pt x="1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2183425" y="3499775"/>
                <a:ext cx="41450" cy="36225"/>
              </a:xfrm>
              <a:custGeom>
                <a:rect b="b" l="l" r="r" t="t"/>
                <a:pathLst>
                  <a:path extrusionOk="0" h="1449" w="1658">
                    <a:moveTo>
                      <a:pt x="772" y="1"/>
                    </a:moveTo>
                    <a:cubicBezTo>
                      <a:pt x="394" y="1"/>
                      <a:pt x="141" y="296"/>
                      <a:pt x="141" y="612"/>
                    </a:cubicBezTo>
                    <a:cubicBezTo>
                      <a:pt x="1" y="1089"/>
                      <a:pt x="366" y="1426"/>
                      <a:pt x="703" y="1426"/>
                    </a:cubicBezTo>
                    <a:cubicBezTo>
                      <a:pt x="766" y="1441"/>
                      <a:pt x="828" y="1448"/>
                      <a:pt x="887" y="1448"/>
                    </a:cubicBezTo>
                    <a:cubicBezTo>
                      <a:pt x="1271" y="1448"/>
                      <a:pt x="1545" y="1153"/>
                      <a:pt x="1545" y="837"/>
                    </a:cubicBezTo>
                    <a:cubicBezTo>
                      <a:pt x="1657" y="387"/>
                      <a:pt x="1292" y="23"/>
                      <a:pt x="955" y="23"/>
                    </a:cubicBezTo>
                    <a:cubicBezTo>
                      <a:pt x="892" y="8"/>
                      <a:pt x="830" y="1"/>
                      <a:pt x="772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2207300" y="3509450"/>
                <a:ext cx="8450" cy="8450"/>
              </a:xfrm>
              <a:custGeom>
                <a:rect b="b" l="l" r="r" t="t"/>
                <a:pathLst>
                  <a:path extrusionOk="0" h="338" w="338">
                    <a:moveTo>
                      <a:pt x="112" y="0"/>
                    </a:moveTo>
                    <a:lnTo>
                      <a:pt x="0" y="113"/>
                    </a:lnTo>
                    <a:cubicBezTo>
                      <a:pt x="0" y="225"/>
                      <a:pt x="0" y="337"/>
                      <a:pt x="112" y="337"/>
                    </a:cubicBezTo>
                    <a:cubicBezTo>
                      <a:pt x="225" y="337"/>
                      <a:pt x="337" y="225"/>
                      <a:pt x="337" y="225"/>
                    </a:cubicBezTo>
                    <a:cubicBezTo>
                      <a:pt x="337" y="113"/>
                      <a:pt x="225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1982000" y="3438300"/>
                <a:ext cx="61075" cy="24150"/>
              </a:xfrm>
              <a:custGeom>
                <a:rect b="b" l="l" r="r" t="t"/>
                <a:pathLst>
                  <a:path extrusionOk="0" h="966" w="2443">
                    <a:moveTo>
                      <a:pt x="1307" y="0"/>
                    </a:moveTo>
                    <a:cubicBezTo>
                      <a:pt x="1218" y="0"/>
                      <a:pt x="1128" y="13"/>
                      <a:pt x="1039" y="39"/>
                    </a:cubicBezTo>
                    <a:cubicBezTo>
                      <a:pt x="477" y="39"/>
                      <a:pt x="112" y="488"/>
                      <a:pt x="112" y="601"/>
                    </a:cubicBezTo>
                    <a:cubicBezTo>
                      <a:pt x="0" y="601"/>
                      <a:pt x="0" y="741"/>
                      <a:pt x="112" y="853"/>
                    </a:cubicBezTo>
                    <a:lnTo>
                      <a:pt x="337" y="853"/>
                    </a:lnTo>
                    <a:cubicBezTo>
                      <a:pt x="477" y="741"/>
                      <a:pt x="702" y="376"/>
                      <a:pt x="1039" y="376"/>
                    </a:cubicBezTo>
                    <a:cubicBezTo>
                      <a:pt x="1404" y="376"/>
                      <a:pt x="1741" y="488"/>
                      <a:pt x="2106" y="853"/>
                    </a:cubicBezTo>
                    <a:cubicBezTo>
                      <a:pt x="2218" y="965"/>
                      <a:pt x="2218" y="965"/>
                      <a:pt x="2330" y="965"/>
                    </a:cubicBezTo>
                    <a:lnTo>
                      <a:pt x="2443" y="853"/>
                    </a:lnTo>
                    <a:lnTo>
                      <a:pt x="2443" y="601"/>
                    </a:lnTo>
                    <a:cubicBezTo>
                      <a:pt x="2078" y="235"/>
                      <a:pt x="1694" y="0"/>
                      <a:pt x="130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2195350" y="3472425"/>
                <a:ext cx="58300" cy="30725"/>
              </a:xfrm>
              <a:custGeom>
                <a:rect b="b" l="l" r="r" t="t"/>
                <a:pathLst>
                  <a:path extrusionOk="0" h="1229" w="2332">
                    <a:moveTo>
                      <a:pt x="924" y="1"/>
                    </a:moveTo>
                    <a:cubicBezTo>
                      <a:pt x="675" y="1"/>
                      <a:pt x="408" y="64"/>
                      <a:pt x="113" y="190"/>
                    </a:cubicBezTo>
                    <a:cubicBezTo>
                      <a:pt x="1" y="190"/>
                      <a:pt x="1" y="302"/>
                      <a:pt x="1" y="415"/>
                    </a:cubicBezTo>
                    <a:cubicBezTo>
                      <a:pt x="113" y="527"/>
                      <a:pt x="226" y="527"/>
                      <a:pt x="226" y="527"/>
                    </a:cubicBezTo>
                    <a:cubicBezTo>
                      <a:pt x="464" y="415"/>
                      <a:pt x="703" y="359"/>
                      <a:pt x="910" y="359"/>
                    </a:cubicBezTo>
                    <a:cubicBezTo>
                      <a:pt x="1117" y="359"/>
                      <a:pt x="1292" y="415"/>
                      <a:pt x="1405" y="527"/>
                    </a:cubicBezTo>
                    <a:cubicBezTo>
                      <a:pt x="1770" y="639"/>
                      <a:pt x="1882" y="1117"/>
                      <a:pt x="1882" y="1117"/>
                    </a:cubicBezTo>
                    <a:cubicBezTo>
                      <a:pt x="1994" y="1229"/>
                      <a:pt x="1994" y="1229"/>
                      <a:pt x="2107" y="1229"/>
                    </a:cubicBezTo>
                    <a:cubicBezTo>
                      <a:pt x="2219" y="1229"/>
                      <a:pt x="2331" y="1117"/>
                      <a:pt x="2331" y="1004"/>
                    </a:cubicBezTo>
                    <a:cubicBezTo>
                      <a:pt x="2331" y="1004"/>
                      <a:pt x="2107" y="415"/>
                      <a:pt x="1629" y="190"/>
                    </a:cubicBezTo>
                    <a:cubicBezTo>
                      <a:pt x="1405" y="64"/>
                      <a:pt x="1173" y="1"/>
                      <a:pt x="924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2017075" y="3119925"/>
                <a:ext cx="23200" cy="152325"/>
              </a:xfrm>
              <a:custGeom>
                <a:rect b="b" l="l" r="r" t="t"/>
                <a:pathLst>
                  <a:path extrusionOk="0" h="6093" w="928">
                    <a:moveTo>
                      <a:pt x="113" y="0"/>
                    </a:moveTo>
                    <a:cubicBezTo>
                      <a:pt x="1" y="0"/>
                      <a:pt x="1" y="140"/>
                      <a:pt x="1" y="253"/>
                    </a:cubicBezTo>
                    <a:lnTo>
                      <a:pt x="591" y="5980"/>
                    </a:lnTo>
                    <a:cubicBezTo>
                      <a:pt x="591" y="6092"/>
                      <a:pt x="703" y="6092"/>
                      <a:pt x="815" y="6092"/>
                    </a:cubicBezTo>
                    <a:cubicBezTo>
                      <a:pt x="927" y="6092"/>
                      <a:pt x="927" y="5980"/>
                      <a:pt x="927" y="5868"/>
                    </a:cubicBezTo>
                    <a:lnTo>
                      <a:pt x="338" y="140"/>
                    </a:lnTo>
                    <a:cubicBezTo>
                      <a:pt x="338" y="0"/>
                      <a:pt x="226" y="0"/>
                      <a:pt x="113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2130800" y="3184475"/>
                <a:ext cx="26675" cy="84950"/>
              </a:xfrm>
              <a:custGeom>
                <a:rect b="b" l="l" r="r" t="t"/>
                <a:pathLst>
                  <a:path extrusionOk="0" h="3398" w="1067">
                    <a:moveTo>
                      <a:pt x="842" y="1"/>
                    </a:moveTo>
                    <a:lnTo>
                      <a:pt x="590" y="225"/>
                    </a:lnTo>
                    <a:lnTo>
                      <a:pt x="0" y="3173"/>
                    </a:lnTo>
                    <a:cubicBezTo>
                      <a:pt x="0" y="3286"/>
                      <a:pt x="0" y="3398"/>
                      <a:pt x="140" y="3398"/>
                    </a:cubicBezTo>
                    <a:lnTo>
                      <a:pt x="253" y="3398"/>
                    </a:lnTo>
                    <a:cubicBezTo>
                      <a:pt x="253" y="3398"/>
                      <a:pt x="365" y="3398"/>
                      <a:pt x="365" y="3286"/>
                    </a:cubicBezTo>
                    <a:lnTo>
                      <a:pt x="1067" y="225"/>
                    </a:lnTo>
                    <a:lnTo>
                      <a:pt x="842" y="1"/>
                    </a:ln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2224850" y="3108675"/>
                <a:ext cx="58275" cy="190250"/>
              </a:xfrm>
              <a:custGeom>
                <a:rect b="b" l="l" r="r" t="t"/>
                <a:pathLst>
                  <a:path extrusionOk="0" h="7610" w="2331">
                    <a:moveTo>
                      <a:pt x="2106" y="1"/>
                    </a:moveTo>
                    <a:cubicBezTo>
                      <a:pt x="2106" y="1"/>
                      <a:pt x="1993" y="1"/>
                      <a:pt x="1853" y="113"/>
                    </a:cubicBezTo>
                    <a:lnTo>
                      <a:pt x="0" y="7356"/>
                    </a:lnTo>
                    <a:cubicBezTo>
                      <a:pt x="0" y="7469"/>
                      <a:pt x="0" y="7469"/>
                      <a:pt x="112" y="7609"/>
                    </a:cubicBezTo>
                    <a:lnTo>
                      <a:pt x="225" y="7609"/>
                    </a:lnTo>
                    <a:cubicBezTo>
                      <a:pt x="337" y="7609"/>
                      <a:pt x="337" y="7469"/>
                      <a:pt x="337" y="7469"/>
                    </a:cubicBezTo>
                    <a:lnTo>
                      <a:pt x="2330" y="225"/>
                    </a:lnTo>
                    <a:cubicBezTo>
                      <a:pt x="2330" y="113"/>
                      <a:pt x="2218" y="1"/>
                      <a:pt x="2106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2280275" y="3237125"/>
                <a:ext cx="64600" cy="84950"/>
              </a:xfrm>
              <a:custGeom>
                <a:rect b="b" l="l" r="r" t="t"/>
                <a:pathLst>
                  <a:path extrusionOk="0" h="3398" w="2584">
                    <a:moveTo>
                      <a:pt x="2443" y="0"/>
                    </a:moveTo>
                    <a:cubicBezTo>
                      <a:pt x="2443" y="0"/>
                      <a:pt x="2331" y="0"/>
                      <a:pt x="2219" y="113"/>
                    </a:cubicBezTo>
                    <a:lnTo>
                      <a:pt x="113" y="3033"/>
                    </a:lnTo>
                    <a:cubicBezTo>
                      <a:pt x="1" y="3173"/>
                      <a:pt x="113" y="3285"/>
                      <a:pt x="113" y="3285"/>
                    </a:cubicBezTo>
                    <a:cubicBezTo>
                      <a:pt x="226" y="3398"/>
                      <a:pt x="226" y="3398"/>
                      <a:pt x="338" y="3398"/>
                    </a:cubicBezTo>
                    <a:cubicBezTo>
                      <a:pt x="338" y="3398"/>
                      <a:pt x="338" y="3285"/>
                      <a:pt x="478" y="3285"/>
                    </a:cubicBezTo>
                    <a:lnTo>
                      <a:pt x="2584" y="365"/>
                    </a:lnTo>
                    <a:cubicBezTo>
                      <a:pt x="2584" y="225"/>
                      <a:pt x="2584" y="113"/>
                      <a:pt x="2443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1917425" y="3221150"/>
                <a:ext cx="55475" cy="83375"/>
              </a:xfrm>
              <a:custGeom>
                <a:rect b="b" l="l" r="r" t="t"/>
                <a:pathLst>
                  <a:path extrusionOk="0" h="3335" w="2219">
                    <a:moveTo>
                      <a:pt x="286" y="0"/>
                    </a:moveTo>
                    <a:cubicBezTo>
                      <a:pt x="265" y="0"/>
                      <a:pt x="253" y="12"/>
                      <a:pt x="253" y="50"/>
                    </a:cubicBezTo>
                    <a:cubicBezTo>
                      <a:pt x="113" y="50"/>
                      <a:pt x="0" y="162"/>
                      <a:pt x="113" y="303"/>
                    </a:cubicBezTo>
                    <a:lnTo>
                      <a:pt x="1769" y="3222"/>
                    </a:lnTo>
                    <a:cubicBezTo>
                      <a:pt x="1881" y="3335"/>
                      <a:pt x="1881" y="3335"/>
                      <a:pt x="1994" y="3335"/>
                    </a:cubicBezTo>
                    <a:lnTo>
                      <a:pt x="1994" y="3222"/>
                    </a:lnTo>
                    <a:cubicBezTo>
                      <a:pt x="2106" y="3222"/>
                      <a:pt x="2218" y="3110"/>
                      <a:pt x="2106" y="2970"/>
                    </a:cubicBezTo>
                    <a:lnTo>
                      <a:pt x="478" y="50"/>
                    </a:lnTo>
                    <a:cubicBezTo>
                      <a:pt x="403" y="50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2295025" y="3292575"/>
                <a:ext cx="166375" cy="73025"/>
              </a:xfrm>
              <a:custGeom>
                <a:rect b="b" l="l" r="r" t="t"/>
                <a:pathLst>
                  <a:path extrusionOk="0" h="2921" w="6655">
                    <a:moveTo>
                      <a:pt x="6317" y="0"/>
                    </a:moveTo>
                    <a:lnTo>
                      <a:pt x="113" y="2583"/>
                    </a:lnTo>
                    <a:cubicBezTo>
                      <a:pt x="1" y="2583"/>
                      <a:pt x="1" y="2696"/>
                      <a:pt x="1" y="2808"/>
                    </a:cubicBezTo>
                    <a:cubicBezTo>
                      <a:pt x="1" y="2920"/>
                      <a:pt x="113" y="2920"/>
                      <a:pt x="225" y="2920"/>
                    </a:cubicBezTo>
                    <a:lnTo>
                      <a:pt x="6430" y="365"/>
                    </a:lnTo>
                    <a:cubicBezTo>
                      <a:pt x="6542" y="365"/>
                      <a:pt x="6654" y="253"/>
                      <a:pt x="6542" y="113"/>
                    </a:cubicBezTo>
                    <a:cubicBezTo>
                      <a:pt x="6542" y="0"/>
                      <a:pt x="6430" y="0"/>
                      <a:pt x="631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9" name="Google Shape;1639;p32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2"/>
          <p:cNvSpPr/>
          <p:nvPr/>
        </p:nvSpPr>
        <p:spPr>
          <a:xfrm>
            <a:off x="6495063" y="1312650"/>
            <a:ext cx="140375" cy="242875"/>
          </a:xfrm>
          <a:custGeom>
            <a:rect b="b" l="l" r="r" t="t"/>
            <a:pathLst>
              <a:path extrusionOk="0" h="9715" w="5615">
                <a:moveTo>
                  <a:pt x="5250" y="1"/>
                </a:moveTo>
                <a:cubicBezTo>
                  <a:pt x="5025" y="113"/>
                  <a:pt x="4801" y="225"/>
                  <a:pt x="4660" y="478"/>
                </a:cubicBezTo>
                <a:cubicBezTo>
                  <a:pt x="3032" y="1741"/>
                  <a:pt x="926" y="3145"/>
                  <a:pt x="0" y="4914"/>
                </a:cubicBezTo>
                <a:cubicBezTo>
                  <a:pt x="590" y="4914"/>
                  <a:pt x="1039" y="4212"/>
                  <a:pt x="1628" y="4212"/>
                </a:cubicBezTo>
                <a:lnTo>
                  <a:pt x="1853" y="4212"/>
                </a:lnTo>
                <a:cubicBezTo>
                  <a:pt x="1741" y="4549"/>
                  <a:pt x="1628" y="5026"/>
                  <a:pt x="1404" y="5391"/>
                </a:cubicBezTo>
                <a:cubicBezTo>
                  <a:pt x="1516" y="5251"/>
                  <a:pt x="1741" y="5251"/>
                  <a:pt x="1853" y="5251"/>
                </a:cubicBezTo>
                <a:lnTo>
                  <a:pt x="1993" y="5251"/>
                </a:lnTo>
                <a:cubicBezTo>
                  <a:pt x="1993" y="5391"/>
                  <a:pt x="1853" y="5503"/>
                  <a:pt x="1853" y="5616"/>
                </a:cubicBezTo>
                <a:cubicBezTo>
                  <a:pt x="2807" y="4324"/>
                  <a:pt x="4324" y="3285"/>
                  <a:pt x="5615" y="2219"/>
                </a:cubicBezTo>
                <a:lnTo>
                  <a:pt x="5250" y="1"/>
                </a:lnTo>
                <a:close/>
                <a:moveTo>
                  <a:pt x="4324" y="7609"/>
                </a:moveTo>
                <a:cubicBezTo>
                  <a:pt x="3959" y="7609"/>
                  <a:pt x="3734" y="7609"/>
                  <a:pt x="3509" y="7721"/>
                </a:cubicBezTo>
                <a:cubicBezTo>
                  <a:pt x="3397" y="7946"/>
                  <a:pt x="3397" y="8058"/>
                  <a:pt x="3509" y="8311"/>
                </a:cubicBezTo>
                <a:cubicBezTo>
                  <a:pt x="3622" y="8198"/>
                  <a:pt x="3734" y="8198"/>
                  <a:pt x="3959" y="8198"/>
                </a:cubicBezTo>
                <a:cubicBezTo>
                  <a:pt x="4099" y="7946"/>
                  <a:pt x="4211" y="7721"/>
                  <a:pt x="4324" y="7609"/>
                </a:cubicBezTo>
                <a:close/>
                <a:moveTo>
                  <a:pt x="3032" y="5616"/>
                </a:moveTo>
                <a:cubicBezTo>
                  <a:pt x="2555" y="5616"/>
                  <a:pt x="2106" y="6205"/>
                  <a:pt x="1628" y="6317"/>
                </a:cubicBezTo>
                <a:cubicBezTo>
                  <a:pt x="1516" y="6317"/>
                  <a:pt x="1516" y="6430"/>
                  <a:pt x="1516" y="6542"/>
                </a:cubicBezTo>
                <a:cubicBezTo>
                  <a:pt x="1853" y="6317"/>
                  <a:pt x="2330" y="6205"/>
                  <a:pt x="2920" y="6205"/>
                </a:cubicBezTo>
                <a:cubicBezTo>
                  <a:pt x="2443" y="6907"/>
                  <a:pt x="2106" y="7609"/>
                  <a:pt x="1628" y="8423"/>
                </a:cubicBezTo>
                <a:cubicBezTo>
                  <a:pt x="2106" y="8198"/>
                  <a:pt x="2443" y="7946"/>
                  <a:pt x="2920" y="7833"/>
                </a:cubicBezTo>
                <a:cubicBezTo>
                  <a:pt x="3144" y="7356"/>
                  <a:pt x="3257" y="7019"/>
                  <a:pt x="3397" y="6654"/>
                </a:cubicBezTo>
                <a:lnTo>
                  <a:pt x="3257" y="6654"/>
                </a:lnTo>
                <a:cubicBezTo>
                  <a:pt x="3144" y="6654"/>
                  <a:pt x="2920" y="6654"/>
                  <a:pt x="2807" y="6795"/>
                </a:cubicBezTo>
                <a:cubicBezTo>
                  <a:pt x="3032" y="6430"/>
                  <a:pt x="3144" y="5952"/>
                  <a:pt x="3257" y="5616"/>
                </a:cubicBezTo>
                <a:close/>
                <a:moveTo>
                  <a:pt x="4548" y="9125"/>
                </a:moveTo>
                <a:cubicBezTo>
                  <a:pt x="4211" y="9237"/>
                  <a:pt x="3959" y="9350"/>
                  <a:pt x="3734" y="9462"/>
                </a:cubicBezTo>
                <a:cubicBezTo>
                  <a:pt x="3622" y="9602"/>
                  <a:pt x="3622" y="9715"/>
                  <a:pt x="3622" y="9715"/>
                </a:cubicBezTo>
                <a:cubicBezTo>
                  <a:pt x="3959" y="9602"/>
                  <a:pt x="4211" y="9350"/>
                  <a:pt x="4548" y="9125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2"/>
          <p:cNvSpPr/>
          <p:nvPr/>
        </p:nvSpPr>
        <p:spPr>
          <a:xfrm>
            <a:off x="6535763" y="1368100"/>
            <a:ext cx="125650" cy="181100"/>
          </a:xfrm>
          <a:custGeom>
            <a:rect b="b" l="l" r="r" t="t"/>
            <a:pathLst>
              <a:path extrusionOk="0" h="7244" w="5026">
                <a:moveTo>
                  <a:pt x="3987" y="1"/>
                </a:moveTo>
                <a:cubicBezTo>
                  <a:pt x="2696" y="1067"/>
                  <a:pt x="1179" y="2106"/>
                  <a:pt x="225" y="3398"/>
                </a:cubicBezTo>
                <a:cubicBezTo>
                  <a:pt x="113" y="3622"/>
                  <a:pt x="113" y="3875"/>
                  <a:pt x="0" y="4099"/>
                </a:cubicBezTo>
                <a:cubicBezTo>
                  <a:pt x="478" y="3987"/>
                  <a:pt x="927" y="3398"/>
                  <a:pt x="1404" y="3398"/>
                </a:cubicBezTo>
                <a:lnTo>
                  <a:pt x="1629" y="3398"/>
                </a:lnTo>
                <a:cubicBezTo>
                  <a:pt x="1516" y="3734"/>
                  <a:pt x="1404" y="4212"/>
                  <a:pt x="1179" y="4577"/>
                </a:cubicBezTo>
                <a:cubicBezTo>
                  <a:pt x="1292" y="4436"/>
                  <a:pt x="1516" y="4436"/>
                  <a:pt x="1629" y="4436"/>
                </a:cubicBezTo>
                <a:lnTo>
                  <a:pt x="1769" y="4436"/>
                </a:lnTo>
                <a:cubicBezTo>
                  <a:pt x="1629" y="4801"/>
                  <a:pt x="1516" y="5138"/>
                  <a:pt x="1292" y="5615"/>
                </a:cubicBezTo>
                <a:cubicBezTo>
                  <a:pt x="1516" y="5503"/>
                  <a:pt x="1629" y="5391"/>
                  <a:pt x="1881" y="5391"/>
                </a:cubicBezTo>
                <a:lnTo>
                  <a:pt x="1881" y="5503"/>
                </a:lnTo>
                <a:cubicBezTo>
                  <a:pt x="2106" y="5391"/>
                  <a:pt x="2331" y="5391"/>
                  <a:pt x="2696" y="5391"/>
                </a:cubicBezTo>
                <a:cubicBezTo>
                  <a:pt x="2583" y="5503"/>
                  <a:pt x="2471" y="5728"/>
                  <a:pt x="2331" y="5980"/>
                </a:cubicBezTo>
                <a:lnTo>
                  <a:pt x="2583" y="5980"/>
                </a:lnTo>
                <a:cubicBezTo>
                  <a:pt x="2331" y="6317"/>
                  <a:pt x="2218" y="6795"/>
                  <a:pt x="2106" y="7244"/>
                </a:cubicBezTo>
                <a:cubicBezTo>
                  <a:pt x="2331" y="7132"/>
                  <a:pt x="2583" y="7019"/>
                  <a:pt x="2920" y="6907"/>
                </a:cubicBezTo>
                <a:lnTo>
                  <a:pt x="5026" y="5138"/>
                </a:lnTo>
                <a:lnTo>
                  <a:pt x="3987" y="1"/>
                </a:lnTo>
                <a:close/>
              </a:path>
            </a:pathLst>
          </a:custGeom>
          <a:solidFill>
            <a:srgbClr val="DADADA"/>
          </a:solidFill>
          <a:ln cap="flat" cmpd="sng" w="9525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rect b="b" l="l" r="r" t="t"/>
            <a:pathLst>
              <a:path extrusionOk="0" h="815" w="1995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32"/>
          <p:cNvGrpSpPr/>
          <p:nvPr/>
        </p:nvGrpSpPr>
        <p:grpSpPr>
          <a:xfrm>
            <a:off x="2629063" y="960325"/>
            <a:ext cx="1706200" cy="2291825"/>
            <a:chOff x="2622600" y="960325"/>
            <a:chExt cx="1706200" cy="2291825"/>
          </a:xfrm>
        </p:grpSpPr>
        <p:sp>
          <p:nvSpPr>
            <p:cNvPr id="1645" name="Google Shape;1645;p32"/>
            <p:cNvSpPr/>
            <p:nvPr/>
          </p:nvSpPr>
          <p:spPr>
            <a:xfrm>
              <a:off x="2662000" y="1154850"/>
              <a:ext cx="1666800" cy="209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2997575" y="960325"/>
              <a:ext cx="25" cy="14775"/>
            </a:xfrm>
            <a:custGeom>
              <a:rect b="b" l="l" r="r" t="t"/>
              <a:pathLst>
                <a:path extrusionOk="0" h="591" w="1">
                  <a:moveTo>
                    <a:pt x="1" y="1"/>
                  </a:moveTo>
                  <a:lnTo>
                    <a:pt x="1" y="254"/>
                  </a:lnTo>
                  <a:lnTo>
                    <a:pt x="1" y="59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622600" y="1119975"/>
              <a:ext cx="1666950" cy="2097225"/>
            </a:xfrm>
            <a:custGeom>
              <a:rect b="b" l="l" r="r" t="t"/>
              <a:pathLst>
                <a:path extrusionOk="0" h="83889" w="66678">
                  <a:moveTo>
                    <a:pt x="0" y="1"/>
                  </a:moveTo>
                  <a:lnTo>
                    <a:pt x="0" y="83888"/>
                  </a:lnTo>
                  <a:lnTo>
                    <a:pt x="66677" y="83888"/>
                  </a:lnTo>
                  <a:lnTo>
                    <a:pt x="66677" y="1"/>
                  </a:ln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710325" y="1202100"/>
              <a:ext cx="1488675" cy="1614325"/>
            </a:xfrm>
            <a:custGeom>
              <a:rect b="b" l="l" r="r" t="t"/>
              <a:pathLst>
                <a:path extrusionOk="0" h="64573" w="59547">
                  <a:moveTo>
                    <a:pt x="0" y="1"/>
                  </a:moveTo>
                  <a:lnTo>
                    <a:pt x="0" y="64573"/>
                  </a:lnTo>
                  <a:lnTo>
                    <a:pt x="59547" y="64573"/>
                  </a:lnTo>
                  <a:lnTo>
                    <a:pt x="5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2748925" y="1251925"/>
              <a:ext cx="101800" cy="105325"/>
            </a:xfrm>
            <a:custGeom>
              <a:rect b="b" l="l" r="r" t="t"/>
              <a:pathLst>
                <a:path extrusionOk="0" h="4213" w="4072">
                  <a:moveTo>
                    <a:pt x="1517" y="1"/>
                  </a:moveTo>
                  <a:lnTo>
                    <a:pt x="1404" y="1517"/>
                  </a:lnTo>
                  <a:lnTo>
                    <a:pt x="1" y="2107"/>
                  </a:lnTo>
                  <a:lnTo>
                    <a:pt x="1264" y="2808"/>
                  </a:lnTo>
                  <a:lnTo>
                    <a:pt x="1517" y="4212"/>
                  </a:lnTo>
                  <a:lnTo>
                    <a:pt x="2555" y="3145"/>
                  </a:lnTo>
                  <a:lnTo>
                    <a:pt x="3959" y="3370"/>
                  </a:lnTo>
                  <a:lnTo>
                    <a:pt x="3959" y="3370"/>
                  </a:lnTo>
                  <a:lnTo>
                    <a:pt x="3369" y="2107"/>
                  </a:lnTo>
                  <a:lnTo>
                    <a:pt x="4071" y="815"/>
                  </a:lnTo>
                  <a:lnTo>
                    <a:pt x="2555" y="104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353925" y="1874500"/>
              <a:ext cx="102500" cy="105300"/>
            </a:xfrm>
            <a:custGeom>
              <a:rect b="b" l="l" r="r" t="t"/>
              <a:pathLst>
                <a:path extrusionOk="0" h="4212" w="4100">
                  <a:moveTo>
                    <a:pt x="2331" y="0"/>
                  </a:moveTo>
                  <a:lnTo>
                    <a:pt x="1405" y="1179"/>
                  </a:lnTo>
                  <a:lnTo>
                    <a:pt x="1" y="1067"/>
                  </a:lnTo>
                  <a:lnTo>
                    <a:pt x="1" y="1067"/>
                  </a:lnTo>
                  <a:lnTo>
                    <a:pt x="815" y="2330"/>
                  </a:lnTo>
                  <a:lnTo>
                    <a:pt x="226" y="3622"/>
                  </a:lnTo>
                  <a:lnTo>
                    <a:pt x="1629" y="3285"/>
                  </a:lnTo>
                  <a:lnTo>
                    <a:pt x="2808" y="4211"/>
                  </a:lnTo>
                  <a:lnTo>
                    <a:pt x="2808" y="2695"/>
                  </a:lnTo>
                  <a:lnTo>
                    <a:pt x="4100" y="1994"/>
                  </a:lnTo>
                  <a:lnTo>
                    <a:pt x="2696" y="1404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032650" y="1508825"/>
              <a:ext cx="105300" cy="105300"/>
            </a:xfrm>
            <a:custGeom>
              <a:rect b="b" l="l" r="r" t="t"/>
              <a:pathLst>
                <a:path extrusionOk="0" h="4212" w="4212">
                  <a:moveTo>
                    <a:pt x="2330" y="0"/>
                  </a:moveTo>
                  <a:lnTo>
                    <a:pt x="1516" y="1292"/>
                  </a:lnTo>
                  <a:lnTo>
                    <a:pt x="0" y="1179"/>
                  </a:lnTo>
                  <a:lnTo>
                    <a:pt x="927" y="2359"/>
                  </a:lnTo>
                  <a:lnTo>
                    <a:pt x="337" y="3762"/>
                  </a:lnTo>
                  <a:lnTo>
                    <a:pt x="1741" y="3285"/>
                  </a:lnTo>
                  <a:lnTo>
                    <a:pt x="2920" y="4211"/>
                  </a:lnTo>
                  <a:lnTo>
                    <a:pt x="2920" y="2808"/>
                  </a:lnTo>
                  <a:lnTo>
                    <a:pt x="4211" y="1881"/>
                  </a:lnTo>
                  <a:lnTo>
                    <a:pt x="2808" y="1516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108275" y="1488475"/>
              <a:ext cx="47050" cy="49850"/>
            </a:xfrm>
            <a:custGeom>
              <a:rect b="b" l="l" r="r" t="t"/>
              <a:pathLst>
                <a:path extrusionOk="0" h="1994" w="1882">
                  <a:moveTo>
                    <a:pt x="1180" y="0"/>
                  </a:moveTo>
                  <a:lnTo>
                    <a:pt x="703" y="590"/>
                  </a:lnTo>
                  <a:lnTo>
                    <a:pt x="1" y="477"/>
                  </a:lnTo>
                  <a:lnTo>
                    <a:pt x="1" y="477"/>
                  </a:lnTo>
                  <a:lnTo>
                    <a:pt x="366" y="1067"/>
                  </a:lnTo>
                  <a:lnTo>
                    <a:pt x="113" y="1628"/>
                  </a:lnTo>
                  <a:lnTo>
                    <a:pt x="815" y="1516"/>
                  </a:lnTo>
                  <a:lnTo>
                    <a:pt x="1292" y="1993"/>
                  </a:lnTo>
                  <a:lnTo>
                    <a:pt x="1292" y="1292"/>
                  </a:lnTo>
                  <a:lnTo>
                    <a:pt x="1882" y="927"/>
                  </a:lnTo>
                  <a:lnTo>
                    <a:pt x="1292" y="70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3792600" y="18716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27" y="1"/>
                  </a:moveTo>
                  <a:lnTo>
                    <a:pt x="590" y="591"/>
                  </a:lnTo>
                  <a:lnTo>
                    <a:pt x="1" y="703"/>
                  </a:lnTo>
                  <a:lnTo>
                    <a:pt x="478" y="1180"/>
                  </a:lnTo>
                  <a:lnTo>
                    <a:pt x="225" y="1882"/>
                  </a:lnTo>
                  <a:lnTo>
                    <a:pt x="927" y="1517"/>
                  </a:lnTo>
                  <a:lnTo>
                    <a:pt x="1517" y="1882"/>
                  </a:lnTo>
                  <a:lnTo>
                    <a:pt x="1404" y="1180"/>
                  </a:lnTo>
                  <a:lnTo>
                    <a:pt x="1882" y="703"/>
                  </a:lnTo>
                  <a:lnTo>
                    <a:pt x="1180" y="59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2927200" y="2673225"/>
              <a:ext cx="46350" cy="46350"/>
            </a:xfrm>
            <a:custGeom>
              <a:rect b="b" l="l" r="r" t="t"/>
              <a:pathLst>
                <a:path extrusionOk="0" h="1854" w="1854">
                  <a:moveTo>
                    <a:pt x="1039" y="0"/>
                  </a:moveTo>
                  <a:lnTo>
                    <a:pt x="702" y="562"/>
                  </a:lnTo>
                  <a:lnTo>
                    <a:pt x="0" y="702"/>
                  </a:lnTo>
                  <a:lnTo>
                    <a:pt x="450" y="1151"/>
                  </a:lnTo>
                  <a:lnTo>
                    <a:pt x="337" y="1853"/>
                  </a:lnTo>
                  <a:lnTo>
                    <a:pt x="927" y="1516"/>
                  </a:lnTo>
                  <a:lnTo>
                    <a:pt x="1517" y="1853"/>
                  </a:lnTo>
                  <a:lnTo>
                    <a:pt x="1404" y="1151"/>
                  </a:lnTo>
                  <a:lnTo>
                    <a:pt x="1853" y="814"/>
                  </a:lnTo>
                  <a:lnTo>
                    <a:pt x="1292" y="702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2731375" y="2070325"/>
              <a:ext cx="37925" cy="37925"/>
            </a:xfrm>
            <a:custGeom>
              <a:rect b="b" l="l" r="r" t="t"/>
              <a:pathLst>
                <a:path extrusionOk="0" h="1517" w="1517">
                  <a:moveTo>
                    <a:pt x="562" y="0"/>
                  </a:moveTo>
                  <a:lnTo>
                    <a:pt x="450" y="477"/>
                  </a:lnTo>
                  <a:lnTo>
                    <a:pt x="1" y="702"/>
                  </a:lnTo>
                  <a:lnTo>
                    <a:pt x="338" y="955"/>
                  </a:lnTo>
                  <a:lnTo>
                    <a:pt x="338" y="1516"/>
                  </a:lnTo>
                  <a:lnTo>
                    <a:pt x="815" y="1179"/>
                  </a:lnTo>
                  <a:lnTo>
                    <a:pt x="1404" y="1292"/>
                  </a:lnTo>
                  <a:lnTo>
                    <a:pt x="1152" y="814"/>
                  </a:lnTo>
                  <a:lnTo>
                    <a:pt x="1517" y="365"/>
                  </a:lnTo>
                  <a:lnTo>
                    <a:pt x="927" y="365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3499925" y="1313000"/>
              <a:ext cx="23875" cy="23175"/>
            </a:xfrm>
            <a:custGeom>
              <a:rect b="b" l="l" r="r" t="t"/>
              <a:pathLst>
                <a:path extrusionOk="0" h="927" w="955">
                  <a:moveTo>
                    <a:pt x="478" y="0"/>
                  </a:moveTo>
                  <a:cubicBezTo>
                    <a:pt x="253" y="0"/>
                    <a:pt x="0" y="225"/>
                    <a:pt x="0" y="478"/>
                  </a:cubicBezTo>
                  <a:cubicBezTo>
                    <a:pt x="0" y="702"/>
                    <a:pt x="253" y="927"/>
                    <a:pt x="478" y="927"/>
                  </a:cubicBezTo>
                  <a:cubicBezTo>
                    <a:pt x="702" y="927"/>
                    <a:pt x="955" y="702"/>
                    <a:pt x="955" y="478"/>
                  </a:cubicBezTo>
                  <a:cubicBezTo>
                    <a:pt x="955" y="225"/>
                    <a:pt x="702" y="0"/>
                    <a:pt x="4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3499925" y="1550225"/>
              <a:ext cx="23875" cy="23200"/>
            </a:xfrm>
            <a:custGeom>
              <a:rect b="b" l="l" r="r" t="t"/>
              <a:pathLst>
                <a:path extrusionOk="0" h="928" w="955">
                  <a:moveTo>
                    <a:pt x="478" y="1"/>
                  </a:moveTo>
                  <a:cubicBezTo>
                    <a:pt x="253" y="1"/>
                    <a:pt x="0" y="225"/>
                    <a:pt x="0" y="450"/>
                  </a:cubicBezTo>
                  <a:cubicBezTo>
                    <a:pt x="0" y="815"/>
                    <a:pt x="253" y="927"/>
                    <a:pt x="478" y="927"/>
                  </a:cubicBezTo>
                  <a:cubicBezTo>
                    <a:pt x="702" y="927"/>
                    <a:pt x="955" y="815"/>
                    <a:pt x="955" y="450"/>
                  </a:cubicBezTo>
                  <a:cubicBezTo>
                    <a:pt x="955" y="225"/>
                    <a:pt x="702" y="1"/>
                    <a:pt x="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4137925" y="1932750"/>
              <a:ext cx="26000" cy="23875"/>
            </a:xfrm>
            <a:custGeom>
              <a:rect b="b" l="l" r="r" t="t"/>
              <a:pathLst>
                <a:path extrusionOk="0" h="955" w="1040">
                  <a:moveTo>
                    <a:pt x="450" y="0"/>
                  </a:moveTo>
                  <a:cubicBezTo>
                    <a:pt x="225" y="0"/>
                    <a:pt x="0" y="141"/>
                    <a:pt x="0" y="478"/>
                  </a:cubicBezTo>
                  <a:cubicBezTo>
                    <a:pt x="0" y="702"/>
                    <a:pt x="225" y="955"/>
                    <a:pt x="450" y="955"/>
                  </a:cubicBezTo>
                  <a:cubicBezTo>
                    <a:pt x="815" y="955"/>
                    <a:pt x="1039" y="702"/>
                    <a:pt x="1039" y="478"/>
                  </a:cubicBezTo>
                  <a:cubicBezTo>
                    <a:pt x="1039" y="141"/>
                    <a:pt x="815" y="0"/>
                    <a:pt x="4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3985625" y="1292650"/>
              <a:ext cx="11950" cy="11950"/>
            </a:xfrm>
            <a:custGeom>
              <a:rect b="b" l="l" r="r" t="t"/>
              <a:pathLst>
                <a:path extrusionOk="0" h="478" w="478">
                  <a:moveTo>
                    <a:pt x="225" y="0"/>
                  </a:moveTo>
                  <a:cubicBezTo>
                    <a:pt x="112" y="0"/>
                    <a:pt x="0" y="113"/>
                    <a:pt x="0" y="225"/>
                  </a:cubicBezTo>
                  <a:cubicBezTo>
                    <a:pt x="0" y="337"/>
                    <a:pt x="112" y="478"/>
                    <a:pt x="225" y="478"/>
                  </a:cubicBezTo>
                  <a:cubicBezTo>
                    <a:pt x="365" y="478"/>
                    <a:pt x="477" y="337"/>
                    <a:pt x="477" y="225"/>
                  </a:cubicBezTo>
                  <a:cubicBezTo>
                    <a:pt x="477" y="113"/>
                    <a:pt x="365" y="0"/>
                    <a:pt x="2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3959650" y="1687100"/>
              <a:ext cx="14050" cy="11950"/>
            </a:xfrm>
            <a:custGeom>
              <a:rect b="b" l="l" r="r" t="t"/>
              <a:pathLst>
                <a:path extrusionOk="0" h="478" w="562">
                  <a:moveTo>
                    <a:pt x="225" y="0"/>
                  </a:moveTo>
                  <a:cubicBezTo>
                    <a:pt x="113" y="0"/>
                    <a:pt x="0" y="141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cubicBezTo>
                    <a:pt x="450" y="478"/>
                    <a:pt x="562" y="365"/>
                    <a:pt x="562" y="253"/>
                  </a:cubicBezTo>
                  <a:cubicBezTo>
                    <a:pt x="562" y="141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3196025" y="1041375"/>
              <a:ext cx="573450" cy="78625"/>
            </a:xfrm>
            <a:custGeom>
              <a:rect b="b" l="l" r="r" t="t"/>
              <a:pathLst>
                <a:path extrusionOk="0" h="3145" w="22938">
                  <a:moveTo>
                    <a:pt x="2471" y="0"/>
                  </a:moveTo>
                  <a:cubicBezTo>
                    <a:pt x="1628" y="0"/>
                    <a:pt x="702" y="113"/>
                    <a:pt x="0" y="337"/>
                  </a:cubicBezTo>
                  <a:cubicBezTo>
                    <a:pt x="477" y="815"/>
                    <a:pt x="1404" y="450"/>
                    <a:pt x="1881" y="1039"/>
                  </a:cubicBezTo>
                  <a:cubicBezTo>
                    <a:pt x="1516" y="1264"/>
                    <a:pt x="1067" y="1517"/>
                    <a:pt x="702" y="1629"/>
                  </a:cubicBezTo>
                  <a:cubicBezTo>
                    <a:pt x="927" y="1629"/>
                    <a:pt x="1179" y="1741"/>
                    <a:pt x="1292" y="1966"/>
                  </a:cubicBezTo>
                  <a:cubicBezTo>
                    <a:pt x="814" y="2218"/>
                    <a:pt x="365" y="2331"/>
                    <a:pt x="0" y="2555"/>
                  </a:cubicBezTo>
                  <a:cubicBezTo>
                    <a:pt x="365" y="2668"/>
                    <a:pt x="814" y="2920"/>
                    <a:pt x="1179" y="3145"/>
                  </a:cubicBezTo>
                  <a:lnTo>
                    <a:pt x="2471" y="3145"/>
                  </a:lnTo>
                  <a:cubicBezTo>
                    <a:pt x="2330" y="3145"/>
                    <a:pt x="2218" y="3033"/>
                    <a:pt x="2106" y="3033"/>
                  </a:cubicBezTo>
                  <a:cubicBezTo>
                    <a:pt x="2471" y="2920"/>
                    <a:pt x="2920" y="2668"/>
                    <a:pt x="3285" y="2443"/>
                  </a:cubicBezTo>
                  <a:cubicBezTo>
                    <a:pt x="2808" y="1853"/>
                    <a:pt x="1881" y="2218"/>
                    <a:pt x="1404" y="1741"/>
                  </a:cubicBezTo>
                  <a:cubicBezTo>
                    <a:pt x="2106" y="1517"/>
                    <a:pt x="3032" y="1404"/>
                    <a:pt x="3874" y="1404"/>
                  </a:cubicBezTo>
                  <a:cubicBezTo>
                    <a:pt x="5278" y="1404"/>
                    <a:pt x="6542" y="1629"/>
                    <a:pt x="7833" y="1629"/>
                  </a:cubicBezTo>
                  <a:cubicBezTo>
                    <a:pt x="10304" y="1741"/>
                    <a:pt x="12634" y="1741"/>
                    <a:pt x="15104" y="1853"/>
                  </a:cubicBezTo>
                  <a:cubicBezTo>
                    <a:pt x="16733" y="1966"/>
                    <a:pt x="18361" y="1966"/>
                    <a:pt x="20017" y="1966"/>
                  </a:cubicBezTo>
                  <a:cubicBezTo>
                    <a:pt x="20467" y="2106"/>
                    <a:pt x="20944" y="2106"/>
                    <a:pt x="21421" y="2106"/>
                  </a:cubicBezTo>
                  <a:lnTo>
                    <a:pt x="22460" y="2106"/>
                  </a:lnTo>
                  <a:lnTo>
                    <a:pt x="22235" y="1853"/>
                  </a:lnTo>
                  <a:cubicBezTo>
                    <a:pt x="22348" y="1853"/>
                    <a:pt x="22460" y="1853"/>
                    <a:pt x="22572" y="1741"/>
                  </a:cubicBezTo>
                  <a:cubicBezTo>
                    <a:pt x="22348" y="1741"/>
                    <a:pt x="21983" y="1629"/>
                    <a:pt x="21758" y="1517"/>
                  </a:cubicBezTo>
                  <a:cubicBezTo>
                    <a:pt x="22235" y="1404"/>
                    <a:pt x="22572" y="1152"/>
                    <a:pt x="22937" y="702"/>
                  </a:cubicBezTo>
                  <a:cubicBezTo>
                    <a:pt x="22572" y="562"/>
                    <a:pt x="22348" y="562"/>
                    <a:pt x="21983" y="562"/>
                  </a:cubicBezTo>
                  <a:lnTo>
                    <a:pt x="21421" y="562"/>
                  </a:lnTo>
                  <a:cubicBezTo>
                    <a:pt x="21168" y="562"/>
                    <a:pt x="20832" y="702"/>
                    <a:pt x="20579" y="702"/>
                  </a:cubicBezTo>
                  <a:lnTo>
                    <a:pt x="20017" y="702"/>
                  </a:lnTo>
                  <a:cubicBezTo>
                    <a:pt x="19540" y="702"/>
                    <a:pt x="19063" y="702"/>
                    <a:pt x="18614" y="562"/>
                  </a:cubicBezTo>
                  <a:cubicBezTo>
                    <a:pt x="16957" y="562"/>
                    <a:pt x="15329" y="562"/>
                    <a:pt x="13701" y="450"/>
                  </a:cubicBezTo>
                  <a:cubicBezTo>
                    <a:pt x="11230" y="337"/>
                    <a:pt x="8900" y="337"/>
                    <a:pt x="6429" y="225"/>
                  </a:cubicBezTo>
                  <a:cubicBezTo>
                    <a:pt x="5138" y="225"/>
                    <a:pt x="3874" y="0"/>
                    <a:pt x="247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3231100" y="1076475"/>
              <a:ext cx="555900" cy="43525"/>
            </a:xfrm>
            <a:custGeom>
              <a:rect b="b" l="l" r="r" t="t"/>
              <a:pathLst>
                <a:path extrusionOk="0" h="1741" w="22236">
                  <a:moveTo>
                    <a:pt x="2471" y="0"/>
                  </a:moveTo>
                  <a:cubicBezTo>
                    <a:pt x="1629" y="0"/>
                    <a:pt x="703" y="113"/>
                    <a:pt x="1" y="337"/>
                  </a:cubicBezTo>
                  <a:cubicBezTo>
                    <a:pt x="478" y="814"/>
                    <a:pt x="1405" y="449"/>
                    <a:pt x="1882" y="1039"/>
                  </a:cubicBezTo>
                  <a:cubicBezTo>
                    <a:pt x="1517" y="1264"/>
                    <a:pt x="1068" y="1516"/>
                    <a:pt x="703" y="1629"/>
                  </a:cubicBezTo>
                  <a:cubicBezTo>
                    <a:pt x="815" y="1629"/>
                    <a:pt x="927" y="1741"/>
                    <a:pt x="1068" y="1741"/>
                  </a:cubicBezTo>
                  <a:lnTo>
                    <a:pt x="20945" y="1741"/>
                  </a:lnTo>
                  <a:cubicBezTo>
                    <a:pt x="20945" y="1741"/>
                    <a:pt x="20832" y="1629"/>
                    <a:pt x="20720" y="1516"/>
                  </a:cubicBezTo>
                  <a:cubicBezTo>
                    <a:pt x="21169" y="1404"/>
                    <a:pt x="21759" y="1151"/>
                    <a:pt x="22236" y="1039"/>
                  </a:cubicBezTo>
                  <a:cubicBezTo>
                    <a:pt x="21983" y="1039"/>
                    <a:pt x="21759" y="1039"/>
                    <a:pt x="21534" y="927"/>
                  </a:cubicBezTo>
                  <a:cubicBezTo>
                    <a:pt x="21422" y="927"/>
                    <a:pt x="21169" y="814"/>
                    <a:pt x="21057" y="702"/>
                  </a:cubicBezTo>
                  <a:lnTo>
                    <a:pt x="20018" y="702"/>
                  </a:lnTo>
                  <a:cubicBezTo>
                    <a:pt x="19541" y="702"/>
                    <a:pt x="19064" y="702"/>
                    <a:pt x="18614" y="562"/>
                  </a:cubicBezTo>
                  <a:cubicBezTo>
                    <a:pt x="16958" y="562"/>
                    <a:pt x="15330" y="562"/>
                    <a:pt x="13701" y="449"/>
                  </a:cubicBezTo>
                  <a:cubicBezTo>
                    <a:pt x="11231" y="337"/>
                    <a:pt x="8901" y="337"/>
                    <a:pt x="6430" y="225"/>
                  </a:cubicBezTo>
                  <a:cubicBezTo>
                    <a:pt x="5139" y="225"/>
                    <a:pt x="3875" y="0"/>
                    <a:pt x="2471" y="0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3166525" y="1119975"/>
              <a:ext cx="602950" cy="82150"/>
            </a:xfrm>
            <a:custGeom>
              <a:rect b="b" l="l" r="r" t="t"/>
              <a:pathLst>
                <a:path extrusionOk="0" h="3286" w="24118">
                  <a:moveTo>
                    <a:pt x="2359" y="1"/>
                  </a:moveTo>
                  <a:cubicBezTo>
                    <a:pt x="2359" y="1"/>
                    <a:pt x="2359" y="113"/>
                    <a:pt x="2472" y="113"/>
                  </a:cubicBezTo>
                  <a:cubicBezTo>
                    <a:pt x="1657" y="366"/>
                    <a:pt x="843" y="590"/>
                    <a:pt x="1" y="927"/>
                  </a:cubicBezTo>
                  <a:cubicBezTo>
                    <a:pt x="703" y="1068"/>
                    <a:pt x="1292" y="1292"/>
                    <a:pt x="1882" y="1517"/>
                  </a:cubicBezTo>
                  <a:cubicBezTo>
                    <a:pt x="1770" y="1629"/>
                    <a:pt x="1545" y="1882"/>
                    <a:pt x="1405" y="1994"/>
                  </a:cubicBezTo>
                  <a:cubicBezTo>
                    <a:pt x="1657" y="2106"/>
                    <a:pt x="1882" y="2219"/>
                    <a:pt x="1994" y="2471"/>
                  </a:cubicBezTo>
                  <a:cubicBezTo>
                    <a:pt x="1545" y="2696"/>
                    <a:pt x="1068" y="2921"/>
                    <a:pt x="591" y="3286"/>
                  </a:cubicBezTo>
                  <a:lnTo>
                    <a:pt x="23163" y="3286"/>
                  </a:lnTo>
                  <a:cubicBezTo>
                    <a:pt x="23163" y="3286"/>
                    <a:pt x="23528" y="3173"/>
                    <a:pt x="23640" y="3173"/>
                  </a:cubicBezTo>
                  <a:cubicBezTo>
                    <a:pt x="23528" y="3033"/>
                    <a:pt x="23528" y="2921"/>
                    <a:pt x="23415" y="2921"/>
                  </a:cubicBezTo>
                  <a:cubicBezTo>
                    <a:pt x="23415" y="2808"/>
                    <a:pt x="23528" y="2808"/>
                    <a:pt x="23640" y="2808"/>
                  </a:cubicBezTo>
                  <a:lnTo>
                    <a:pt x="23752" y="2808"/>
                  </a:lnTo>
                  <a:cubicBezTo>
                    <a:pt x="23864" y="2808"/>
                    <a:pt x="24005" y="2808"/>
                    <a:pt x="24117" y="2696"/>
                  </a:cubicBezTo>
                  <a:cubicBezTo>
                    <a:pt x="23528" y="2584"/>
                    <a:pt x="22938" y="2331"/>
                    <a:pt x="22348" y="2219"/>
                  </a:cubicBezTo>
                  <a:cubicBezTo>
                    <a:pt x="22124" y="2106"/>
                    <a:pt x="21899" y="1994"/>
                    <a:pt x="21759" y="1770"/>
                  </a:cubicBezTo>
                  <a:cubicBezTo>
                    <a:pt x="22236" y="1629"/>
                    <a:pt x="22826" y="1629"/>
                    <a:pt x="23303" y="1517"/>
                  </a:cubicBezTo>
                  <a:cubicBezTo>
                    <a:pt x="22713" y="1517"/>
                    <a:pt x="22236" y="1405"/>
                    <a:pt x="21899" y="1068"/>
                  </a:cubicBezTo>
                  <a:cubicBezTo>
                    <a:pt x="22601" y="927"/>
                    <a:pt x="23415" y="815"/>
                    <a:pt x="24117" y="703"/>
                  </a:cubicBezTo>
                  <a:cubicBezTo>
                    <a:pt x="24005" y="590"/>
                    <a:pt x="23864" y="590"/>
                    <a:pt x="23752" y="478"/>
                  </a:cubicBezTo>
                  <a:cubicBezTo>
                    <a:pt x="23640" y="478"/>
                    <a:pt x="23528" y="478"/>
                    <a:pt x="23528" y="366"/>
                  </a:cubicBezTo>
                  <a:cubicBezTo>
                    <a:pt x="23415" y="225"/>
                    <a:pt x="23528" y="113"/>
                    <a:pt x="23528" y="113"/>
                  </a:cubicBezTo>
                  <a:lnTo>
                    <a:pt x="23640" y="1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3198825" y="1202100"/>
              <a:ext cx="588175" cy="20375"/>
            </a:xfrm>
            <a:custGeom>
              <a:rect b="b" l="l" r="r" t="t"/>
              <a:pathLst>
                <a:path extrusionOk="0" h="815" w="23527">
                  <a:moveTo>
                    <a:pt x="0" y="1"/>
                  </a:moveTo>
                  <a:cubicBezTo>
                    <a:pt x="1404" y="225"/>
                    <a:pt x="3061" y="225"/>
                    <a:pt x="4577" y="338"/>
                  </a:cubicBezTo>
                  <a:cubicBezTo>
                    <a:pt x="6093" y="338"/>
                    <a:pt x="7721" y="450"/>
                    <a:pt x="9377" y="450"/>
                  </a:cubicBezTo>
                  <a:cubicBezTo>
                    <a:pt x="11595" y="590"/>
                    <a:pt x="13813" y="702"/>
                    <a:pt x="16143" y="702"/>
                  </a:cubicBezTo>
                  <a:cubicBezTo>
                    <a:pt x="17322" y="815"/>
                    <a:pt x="18361" y="815"/>
                    <a:pt x="19540" y="815"/>
                  </a:cubicBezTo>
                  <a:lnTo>
                    <a:pt x="20607" y="815"/>
                  </a:lnTo>
                  <a:cubicBezTo>
                    <a:pt x="20944" y="702"/>
                    <a:pt x="21169" y="702"/>
                    <a:pt x="21534" y="702"/>
                  </a:cubicBezTo>
                  <a:lnTo>
                    <a:pt x="21646" y="702"/>
                  </a:lnTo>
                  <a:cubicBezTo>
                    <a:pt x="21828" y="702"/>
                    <a:pt x="22207" y="674"/>
                    <a:pt x="22587" y="674"/>
                  </a:cubicBezTo>
                  <a:cubicBezTo>
                    <a:pt x="22905" y="674"/>
                    <a:pt x="23223" y="694"/>
                    <a:pt x="23425" y="767"/>
                  </a:cubicBezTo>
                  <a:lnTo>
                    <a:pt x="23425" y="767"/>
                  </a:lnTo>
                  <a:cubicBezTo>
                    <a:pt x="22968" y="554"/>
                    <a:pt x="22429" y="314"/>
                    <a:pt x="22011" y="1"/>
                  </a:cubicBezTo>
                  <a:close/>
                  <a:moveTo>
                    <a:pt x="23425" y="767"/>
                  </a:moveTo>
                  <a:cubicBezTo>
                    <a:pt x="23459" y="783"/>
                    <a:pt x="23493" y="799"/>
                    <a:pt x="23527" y="815"/>
                  </a:cubicBezTo>
                  <a:cubicBezTo>
                    <a:pt x="23498" y="797"/>
                    <a:pt x="23463" y="781"/>
                    <a:pt x="23425" y="76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5" name="Google Shape;1665;p32"/>
            <p:cNvGrpSpPr/>
            <p:nvPr/>
          </p:nvGrpSpPr>
          <p:grpSpPr>
            <a:xfrm>
              <a:off x="3476935" y="2268481"/>
              <a:ext cx="785591" cy="896234"/>
              <a:chOff x="3476750" y="2063525"/>
              <a:chExt cx="965100" cy="1101025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3476750" y="2483025"/>
                <a:ext cx="47050" cy="46325"/>
              </a:xfrm>
              <a:custGeom>
                <a:rect b="b" l="l" r="r" t="t"/>
                <a:pathLst>
                  <a:path extrusionOk="0" h="1853" w="1882">
                    <a:moveTo>
                      <a:pt x="478" y="0"/>
                    </a:moveTo>
                    <a:lnTo>
                      <a:pt x="478" y="702"/>
                    </a:lnTo>
                    <a:lnTo>
                      <a:pt x="1" y="1151"/>
                    </a:lnTo>
                    <a:lnTo>
                      <a:pt x="703" y="1291"/>
                    </a:lnTo>
                    <a:lnTo>
                      <a:pt x="927" y="1853"/>
                    </a:lnTo>
                    <a:lnTo>
                      <a:pt x="1292" y="1291"/>
                    </a:lnTo>
                    <a:lnTo>
                      <a:pt x="1882" y="1291"/>
                    </a:lnTo>
                    <a:lnTo>
                      <a:pt x="1405" y="702"/>
                    </a:lnTo>
                    <a:lnTo>
                      <a:pt x="1629" y="112"/>
                    </a:lnTo>
                    <a:lnTo>
                      <a:pt x="1068" y="33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FD3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3634675" y="2140500"/>
                <a:ext cx="26700" cy="23900"/>
              </a:xfrm>
              <a:custGeom>
                <a:rect b="b" l="l" r="r" t="t"/>
                <a:pathLst>
                  <a:path extrusionOk="0" h="956" w="1068">
                    <a:moveTo>
                      <a:pt x="478" y="1"/>
                    </a:moveTo>
                    <a:cubicBezTo>
                      <a:pt x="225" y="1"/>
                      <a:pt x="1" y="253"/>
                      <a:pt x="1" y="478"/>
                    </a:cubicBezTo>
                    <a:cubicBezTo>
                      <a:pt x="1" y="702"/>
                      <a:pt x="225" y="955"/>
                      <a:pt x="478" y="955"/>
                    </a:cubicBezTo>
                    <a:cubicBezTo>
                      <a:pt x="815" y="955"/>
                      <a:pt x="1068" y="702"/>
                      <a:pt x="1068" y="478"/>
                    </a:cubicBezTo>
                    <a:cubicBezTo>
                      <a:pt x="1068" y="253"/>
                      <a:pt x="815" y="1"/>
                      <a:pt x="4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3661350" y="2716725"/>
                <a:ext cx="11250" cy="11975"/>
              </a:xfrm>
              <a:custGeom>
                <a:rect b="b" l="l" r="r" t="t"/>
                <a:pathLst>
                  <a:path extrusionOk="0" h="479" w="450">
                    <a:moveTo>
                      <a:pt x="225" y="1"/>
                    </a:moveTo>
                    <a:cubicBezTo>
                      <a:pt x="113" y="1"/>
                      <a:pt x="1" y="113"/>
                      <a:pt x="1" y="226"/>
                    </a:cubicBezTo>
                    <a:cubicBezTo>
                      <a:pt x="1" y="366"/>
                      <a:pt x="113" y="478"/>
                      <a:pt x="225" y="478"/>
                    </a:cubicBezTo>
                    <a:cubicBezTo>
                      <a:pt x="338" y="478"/>
                      <a:pt x="450" y="366"/>
                      <a:pt x="450" y="226"/>
                    </a:cubicBezTo>
                    <a:cubicBezTo>
                      <a:pt x="450" y="113"/>
                      <a:pt x="338" y="1"/>
                      <a:pt x="225" y="1"/>
                    </a:cubicBezTo>
                    <a:close/>
                  </a:path>
                </a:pathLst>
              </a:custGeom>
              <a:solidFill>
                <a:srgbClr val="126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3751900" y="2272400"/>
                <a:ext cx="669600" cy="812850"/>
              </a:xfrm>
              <a:custGeom>
                <a:rect b="b" l="l" r="r" t="t"/>
                <a:pathLst>
                  <a:path extrusionOk="0" h="32514" w="26784">
                    <a:moveTo>
                      <a:pt x="3321" y="0"/>
                    </a:moveTo>
                    <a:cubicBezTo>
                      <a:pt x="3294" y="0"/>
                      <a:pt x="3273" y="1"/>
                      <a:pt x="3257" y="3"/>
                    </a:cubicBezTo>
                    <a:cubicBezTo>
                      <a:pt x="2218" y="115"/>
                      <a:pt x="0" y="929"/>
                      <a:pt x="337" y="3035"/>
                    </a:cubicBezTo>
                    <a:cubicBezTo>
                      <a:pt x="337" y="3035"/>
                      <a:pt x="869" y="1137"/>
                      <a:pt x="3132" y="1137"/>
                    </a:cubicBezTo>
                    <a:cubicBezTo>
                      <a:pt x="3253" y="1137"/>
                      <a:pt x="3379" y="1142"/>
                      <a:pt x="3510" y="1154"/>
                    </a:cubicBezTo>
                    <a:cubicBezTo>
                      <a:pt x="6205" y="1406"/>
                      <a:pt x="25015" y="4438"/>
                      <a:pt x="25015" y="4438"/>
                    </a:cubicBezTo>
                    <a:lnTo>
                      <a:pt x="20102" y="32513"/>
                    </a:lnTo>
                    <a:lnTo>
                      <a:pt x="21758" y="31474"/>
                    </a:lnTo>
                    <a:lnTo>
                      <a:pt x="26784" y="3512"/>
                    </a:lnTo>
                    <a:cubicBezTo>
                      <a:pt x="26784" y="3512"/>
                      <a:pt x="5004" y="0"/>
                      <a:pt x="3321" y="0"/>
                    </a:cubicBez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3760325" y="2283000"/>
                <a:ext cx="649250" cy="852075"/>
              </a:xfrm>
              <a:custGeom>
                <a:rect b="b" l="l" r="r" t="t"/>
                <a:pathLst>
                  <a:path extrusionOk="0" h="34083" w="25970">
                    <a:moveTo>
                      <a:pt x="3180" y="1"/>
                    </a:moveTo>
                    <a:cubicBezTo>
                      <a:pt x="728" y="1"/>
                      <a:pt x="0" y="2611"/>
                      <a:pt x="0" y="2611"/>
                    </a:cubicBezTo>
                    <a:lnTo>
                      <a:pt x="22011" y="5783"/>
                    </a:lnTo>
                    <a:lnTo>
                      <a:pt x="16957" y="34083"/>
                    </a:lnTo>
                    <a:lnTo>
                      <a:pt x="20467" y="31612"/>
                    </a:lnTo>
                    <a:lnTo>
                      <a:pt x="25969" y="3313"/>
                    </a:lnTo>
                    <a:cubicBezTo>
                      <a:pt x="25969" y="3313"/>
                      <a:pt x="9602" y="870"/>
                      <a:pt x="3622" y="28"/>
                    </a:cubicBezTo>
                    <a:cubicBezTo>
                      <a:pt x="3469" y="9"/>
                      <a:pt x="3321" y="1"/>
                      <a:pt x="3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760325" y="2283675"/>
                <a:ext cx="576250" cy="143925"/>
              </a:xfrm>
              <a:custGeom>
                <a:rect b="b" l="l" r="r" t="t"/>
                <a:pathLst>
                  <a:path extrusionOk="0" h="5757" w="23050">
                    <a:moveTo>
                      <a:pt x="0" y="1"/>
                    </a:moveTo>
                    <a:lnTo>
                      <a:pt x="0" y="5756"/>
                    </a:lnTo>
                    <a:lnTo>
                      <a:pt x="23050" y="5756"/>
                    </a:lnTo>
                    <a:lnTo>
                      <a:pt x="23050" y="1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4184250" y="2365800"/>
                <a:ext cx="225325" cy="769275"/>
              </a:xfrm>
              <a:custGeom>
                <a:rect b="b" l="l" r="r" t="t"/>
                <a:pathLst>
                  <a:path extrusionOk="0" h="30771" w="9013">
                    <a:moveTo>
                      <a:pt x="8900" y="1"/>
                    </a:moveTo>
                    <a:cubicBezTo>
                      <a:pt x="7496" y="590"/>
                      <a:pt x="6205" y="1517"/>
                      <a:pt x="4801" y="2331"/>
                    </a:cubicBezTo>
                    <a:lnTo>
                      <a:pt x="5054" y="2471"/>
                    </a:lnTo>
                    <a:lnTo>
                      <a:pt x="0" y="30771"/>
                    </a:lnTo>
                    <a:lnTo>
                      <a:pt x="3510" y="28300"/>
                    </a:lnTo>
                    <a:lnTo>
                      <a:pt x="9012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4193375" y="2400900"/>
                <a:ext cx="148825" cy="728550"/>
              </a:xfrm>
              <a:custGeom>
                <a:rect b="b" l="l" r="r" t="t"/>
                <a:pathLst>
                  <a:path extrusionOk="0" h="29142" w="5953">
                    <a:moveTo>
                      <a:pt x="5952" y="0"/>
                    </a:moveTo>
                    <a:lnTo>
                      <a:pt x="5952" y="0"/>
                    </a:lnTo>
                    <a:cubicBezTo>
                      <a:pt x="5503" y="365"/>
                      <a:pt x="5026" y="702"/>
                      <a:pt x="4436" y="927"/>
                    </a:cubicBezTo>
                    <a:lnTo>
                      <a:pt x="4689" y="1067"/>
                    </a:lnTo>
                    <a:lnTo>
                      <a:pt x="113" y="28440"/>
                    </a:lnTo>
                    <a:lnTo>
                      <a:pt x="0" y="29142"/>
                    </a:lnTo>
                    <a:lnTo>
                      <a:pt x="3145" y="26896"/>
                    </a:lnTo>
                    <a:lnTo>
                      <a:pt x="3510" y="25492"/>
                    </a:lnTo>
                    <a:cubicBezTo>
                      <a:pt x="2695" y="24453"/>
                      <a:pt x="1741" y="22937"/>
                      <a:pt x="2106" y="21646"/>
                    </a:cubicBezTo>
                    <a:cubicBezTo>
                      <a:pt x="3397" y="14403"/>
                      <a:pt x="5026" y="7244"/>
                      <a:pt x="5952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3672575" y="2348250"/>
                <a:ext cx="638025" cy="816300"/>
              </a:xfrm>
              <a:custGeom>
                <a:rect b="b" l="l" r="r" t="t"/>
                <a:pathLst>
                  <a:path extrusionOk="0" h="32652" w="25521">
                    <a:moveTo>
                      <a:pt x="3510" y="1"/>
                    </a:moveTo>
                    <a:lnTo>
                      <a:pt x="1" y="29956"/>
                    </a:lnTo>
                    <a:lnTo>
                      <a:pt x="20608" y="32652"/>
                    </a:lnTo>
                    <a:lnTo>
                      <a:pt x="25521" y="3173"/>
                    </a:lnTo>
                    <a:lnTo>
                      <a:pt x="3510" y="1"/>
                    </a:ln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760325" y="2348250"/>
                <a:ext cx="84950" cy="11950"/>
              </a:xfrm>
              <a:custGeom>
                <a:rect b="b" l="l" r="r" t="t"/>
                <a:pathLst>
                  <a:path extrusionOk="0" h="478" w="3398">
                    <a:moveTo>
                      <a:pt x="0" y="1"/>
                    </a:moveTo>
                    <a:lnTo>
                      <a:pt x="0" y="1"/>
                    </a:lnTo>
                    <a:lnTo>
                      <a:pt x="3397" y="478"/>
                    </a:lnTo>
                    <a:lnTo>
                      <a:pt x="3397" y="478"/>
                    </a:lnTo>
                    <a:close/>
                  </a:path>
                </a:pathLst>
              </a:custGeom>
              <a:solidFill>
                <a:srgbClr val="F8E2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4187750" y="3129425"/>
                <a:ext cx="5650" cy="35125"/>
              </a:xfrm>
              <a:custGeom>
                <a:rect b="b" l="l" r="r" t="t"/>
                <a:pathLst>
                  <a:path extrusionOk="0" h="1405" w="226">
                    <a:moveTo>
                      <a:pt x="225" y="1"/>
                    </a:moveTo>
                    <a:lnTo>
                      <a:pt x="225" y="1"/>
                    </a:lnTo>
                    <a:lnTo>
                      <a:pt x="1" y="1405"/>
                    </a:lnTo>
                    <a:close/>
                  </a:path>
                </a:pathLst>
              </a:custGeom>
              <a:solidFill>
                <a:srgbClr val="FFE9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4193375" y="3111900"/>
                <a:ext cx="2825" cy="17550"/>
              </a:xfrm>
              <a:custGeom>
                <a:rect b="b" l="l" r="r" t="t"/>
                <a:pathLst>
                  <a:path extrusionOk="0" h="702" w="113">
                    <a:moveTo>
                      <a:pt x="113" y="0"/>
                    </a:moveTo>
                    <a:lnTo>
                      <a:pt x="0" y="702"/>
                    </a:lnTo>
                    <a:lnTo>
                      <a:pt x="0" y="70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ECD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3672575" y="2348250"/>
                <a:ext cx="523625" cy="816300"/>
              </a:xfrm>
              <a:custGeom>
                <a:rect b="b" l="l" r="r" t="t"/>
                <a:pathLst>
                  <a:path extrusionOk="0" h="32652" w="20945">
                    <a:moveTo>
                      <a:pt x="3510" y="1"/>
                    </a:moveTo>
                    <a:lnTo>
                      <a:pt x="1" y="29956"/>
                    </a:lnTo>
                    <a:lnTo>
                      <a:pt x="20608" y="32652"/>
                    </a:lnTo>
                    <a:lnTo>
                      <a:pt x="20832" y="31248"/>
                    </a:lnTo>
                    <a:lnTo>
                      <a:pt x="20945" y="30546"/>
                    </a:lnTo>
                    <a:cubicBezTo>
                      <a:pt x="18839" y="30181"/>
                      <a:pt x="16733" y="29479"/>
                      <a:pt x="14852" y="28777"/>
                    </a:cubicBezTo>
                    <a:cubicBezTo>
                      <a:pt x="3286" y="24454"/>
                      <a:pt x="6795" y="10753"/>
                      <a:pt x="6907" y="478"/>
                    </a:cubicBezTo>
                    <a:lnTo>
                      <a:pt x="3510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3737150" y="2906950"/>
                <a:ext cx="412025" cy="152325"/>
              </a:xfrm>
              <a:custGeom>
                <a:rect b="b" l="l" r="r" t="t"/>
                <a:pathLst>
                  <a:path extrusionOk="0" h="6093" w="16481">
                    <a:moveTo>
                      <a:pt x="478" y="0"/>
                    </a:moveTo>
                    <a:lnTo>
                      <a:pt x="1" y="3734"/>
                    </a:lnTo>
                    <a:lnTo>
                      <a:pt x="15919" y="6092"/>
                    </a:lnTo>
                    <a:lnTo>
                      <a:pt x="16481" y="1994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3757500" y="2839575"/>
                <a:ext cx="400800" cy="87750"/>
              </a:xfrm>
              <a:custGeom>
                <a:rect b="b" l="l" r="r" t="t"/>
                <a:pathLst>
                  <a:path extrusionOk="0" h="3510" w="16032">
                    <a:moveTo>
                      <a:pt x="225" y="0"/>
                    </a:moveTo>
                    <a:lnTo>
                      <a:pt x="1" y="1404"/>
                    </a:lnTo>
                    <a:lnTo>
                      <a:pt x="15807" y="3509"/>
                    </a:lnTo>
                    <a:lnTo>
                      <a:pt x="16032" y="1993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3836825" y="2549775"/>
                <a:ext cx="63900" cy="61700"/>
              </a:xfrm>
              <a:custGeom>
                <a:rect b="b" l="l" r="r" t="t"/>
                <a:pathLst>
                  <a:path extrusionOk="0" h="2468" w="2556">
                    <a:moveTo>
                      <a:pt x="1161" y="1"/>
                    </a:moveTo>
                    <a:cubicBezTo>
                      <a:pt x="570" y="1"/>
                      <a:pt x="99" y="445"/>
                      <a:pt x="0" y="1064"/>
                    </a:cubicBezTo>
                    <a:cubicBezTo>
                      <a:pt x="0" y="1766"/>
                      <a:pt x="450" y="2355"/>
                      <a:pt x="1039" y="2468"/>
                    </a:cubicBezTo>
                    <a:cubicBezTo>
                      <a:pt x="1741" y="2468"/>
                      <a:pt x="2331" y="1990"/>
                      <a:pt x="2443" y="1289"/>
                    </a:cubicBezTo>
                    <a:cubicBezTo>
                      <a:pt x="2555" y="727"/>
                      <a:pt x="1966" y="25"/>
                      <a:pt x="1404" y="25"/>
                    </a:cubicBezTo>
                    <a:cubicBezTo>
                      <a:pt x="1321" y="9"/>
                      <a:pt x="1240" y="1"/>
                      <a:pt x="1161" y="1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4111250" y="2578825"/>
                <a:ext cx="64600" cy="62125"/>
              </a:xfrm>
              <a:custGeom>
                <a:rect b="b" l="l" r="r" t="t"/>
                <a:pathLst>
                  <a:path extrusionOk="0" h="2485" w="2584">
                    <a:moveTo>
                      <a:pt x="1255" y="0"/>
                    </a:moveTo>
                    <a:cubicBezTo>
                      <a:pt x="702" y="0"/>
                      <a:pt x="113" y="541"/>
                      <a:pt x="113" y="1081"/>
                    </a:cubicBezTo>
                    <a:cubicBezTo>
                      <a:pt x="1" y="1783"/>
                      <a:pt x="478" y="2373"/>
                      <a:pt x="1180" y="2485"/>
                    </a:cubicBezTo>
                    <a:cubicBezTo>
                      <a:pt x="1882" y="2485"/>
                      <a:pt x="2471" y="2008"/>
                      <a:pt x="2583" y="1418"/>
                    </a:cubicBezTo>
                    <a:cubicBezTo>
                      <a:pt x="2583" y="716"/>
                      <a:pt x="2106" y="127"/>
                      <a:pt x="1404" y="14"/>
                    </a:cubicBezTo>
                    <a:cubicBezTo>
                      <a:pt x="1355" y="5"/>
                      <a:pt x="1305" y="0"/>
                      <a:pt x="1255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3865600" y="2497125"/>
                <a:ext cx="49850" cy="46975"/>
              </a:xfrm>
              <a:custGeom>
                <a:rect b="b" l="l" r="r" t="t"/>
                <a:pathLst>
                  <a:path extrusionOk="0" h="1879" w="1994">
                    <a:moveTo>
                      <a:pt x="895" y="1"/>
                    </a:moveTo>
                    <a:cubicBezTo>
                      <a:pt x="480" y="1"/>
                      <a:pt x="99" y="420"/>
                      <a:pt x="0" y="840"/>
                    </a:cubicBezTo>
                    <a:cubicBezTo>
                      <a:pt x="0" y="1289"/>
                      <a:pt x="365" y="1766"/>
                      <a:pt x="815" y="1879"/>
                    </a:cubicBezTo>
                    <a:cubicBezTo>
                      <a:pt x="1404" y="1879"/>
                      <a:pt x="1881" y="1542"/>
                      <a:pt x="1881" y="1064"/>
                    </a:cubicBezTo>
                    <a:cubicBezTo>
                      <a:pt x="1994" y="475"/>
                      <a:pt x="1657" y="26"/>
                      <a:pt x="1067" y="26"/>
                    </a:cubicBezTo>
                    <a:cubicBezTo>
                      <a:pt x="1009" y="9"/>
                      <a:pt x="952" y="1"/>
                      <a:pt x="895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3892275" y="2508975"/>
                <a:ext cx="11250" cy="11975"/>
              </a:xfrm>
              <a:custGeom>
                <a:rect b="b" l="l" r="r" t="t"/>
                <a:pathLst>
                  <a:path extrusionOk="0" h="479" w="450">
                    <a:moveTo>
                      <a:pt x="225" y="1"/>
                    </a:moveTo>
                    <a:cubicBezTo>
                      <a:pt x="113" y="1"/>
                      <a:pt x="113" y="113"/>
                      <a:pt x="113" y="253"/>
                    </a:cubicBezTo>
                    <a:cubicBezTo>
                      <a:pt x="0" y="366"/>
                      <a:pt x="113" y="478"/>
                      <a:pt x="225" y="478"/>
                    </a:cubicBezTo>
                    <a:cubicBezTo>
                      <a:pt x="337" y="478"/>
                      <a:pt x="449" y="366"/>
                      <a:pt x="449" y="253"/>
                    </a:cubicBezTo>
                    <a:cubicBezTo>
                      <a:pt x="449" y="113"/>
                      <a:pt x="337" y="1"/>
                      <a:pt x="2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4117575" y="2539350"/>
                <a:ext cx="66700" cy="39850"/>
              </a:xfrm>
              <a:custGeom>
                <a:rect b="b" l="l" r="r" t="t"/>
                <a:pathLst>
                  <a:path extrusionOk="0" h="1594" w="2668">
                    <a:moveTo>
                      <a:pt x="1658" y="0"/>
                    </a:moveTo>
                    <a:cubicBezTo>
                      <a:pt x="888" y="0"/>
                      <a:pt x="225" y="190"/>
                      <a:pt x="225" y="190"/>
                    </a:cubicBezTo>
                    <a:cubicBezTo>
                      <a:pt x="112" y="190"/>
                      <a:pt x="112" y="302"/>
                      <a:pt x="112" y="302"/>
                    </a:cubicBezTo>
                    <a:cubicBezTo>
                      <a:pt x="0" y="442"/>
                      <a:pt x="0" y="442"/>
                      <a:pt x="112" y="555"/>
                    </a:cubicBezTo>
                    <a:cubicBezTo>
                      <a:pt x="112" y="555"/>
                      <a:pt x="449" y="1144"/>
                      <a:pt x="2218" y="1593"/>
                    </a:cubicBezTo>
                    <a:lnTo>
                      <a:pt x="2330" y="1593"/>
                    </a:lnTo>
                    <a:lnTo>
                      <a:pt x="2443" y="1481"/>
                    </a:lnTo>
                    <a:cubicBezTo>
                      <a:pt x="2443" y="1369"/>
                      <a:pt x="2443" y="1256"/>
                      <a:pt x="2330" y="1256"/>
                    </a:cubicBezTo>
                    <a:cubicBezTo>
                      <a:pt x="1404" y="1004"/>
                      <a:pt x="814" y="667"/>
                      <a:pt x="562" y="555"/>
                    </a:cubicBezTo>
                    <a:cubicBezTo>
                      <a:pt x="896" y="476"/>
                      <a:pt x="1341" y="383"/>
                      <a:pt x="1780" y="383"/>
                    </a:cubicBezTo>
                    <a:cubicBezTo>
                      <a:pt x="1967" y="383"/>
                      <a:pt x="2154" y="400"/>
                      <a:pt x="2330" y="442"/>
                    </a:cubicBezTo>
                    <a:cubicBezTo>
                      <a:pt x="2362" y="474"/>
                      <a:pt x="2395" y="488"/>
                      <a:pt x="2424" y="488"/>
                    </a:cubicBezTo>
                    <a:cubicBezTo>
                      <a:pt x="2498" y="488"/>
                      <a:pt x="2555" y="402"/>
                      <a:pt x="2555" y="302"/>
                    </a:cubicBezTo>
                    <a:cubicBezTo>
                      <a:pt x="2667" y="190"/>
                      <a:pt x="2555" y="77"/>
                      <a:pt x="2443" y="77"/>
                    </a:cubicBezTo>
                    <a:cubicBezTo>
                      <a:pt x="2183" y="21"/>
                      <a:pt x="1915" y="0"/>
                      <a:pt x="1658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4117575" y="2544075"/>
                <a:ext cx="49150" cy="20375"/>
              </a:xfrm>
              <a:custGeom>
                <a:rect b="b" l="l" r="r" t="t"/>
                <a:pathLst>
                  <a:path extrusionOk="0" h="815" w="1966">
                    <a:moveTo>
                      <a:pt x="225" y="1"/>
                    </a:moveTo>
                    <a:cubicBezTo>
                      <a:pt x="112" y="1"/>
                      <a:pt x="112" y="113"/>
                      <a:pt x="0" y="253"/>
                    </a:cubicBezTo>
                    <a:cubicBezTo>
                      <a:pt x="0" y="366"/>
                      <a:pt x="112" y="366"/>
                      <a:pt x="225" y="478"/>
                    </a:cubicBezTo>
                    <a:cubicBezTo>
                      <a:pt x="562" y="478"/>
                      <a:pt x="1404" y="590"/>
                      <a:pt x="1741" y="702"/>
                    </a:cubicBezTo>
                    <a:lnTo>
                      <a:pt x="1853" y="815"/>
                    </a:lnTo>
                    <a:lnTo>
                      <a:pt x="1965" y="702"/>
                    </a:lnTo>
                    <a:cubicBezTo>
                      <a:pt x="1965" y="590"/>
                      <a:pt x="1965" y="478"/>
                      <a:pt x="1853" y="366"/>
                    </a:cubicBezTo>
                    <a:cubicBezTo>
                      <a:pt x="1404" y="253"/>
                      <a:pt x="337" y="1"/>
                      <a:pt x="225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3924550" y="2664100"/>
                <a:ext cx="166375" cy="39475"/>
              </a:xfrm>
              <a:custGeom>
                <a:rect b="b" l="l" r="r" t="t"/>
                <a:pathLst>
                  <a:path extrusionOk="0" h="1579" w="6655">
                    <a:moveTo>
                      <a:pt x="6654" y="0"/>
                    </a:moveTo>
                    <a:lnTo>
                      <a:pt x="6654" y="0"/>
                    </a:lnTo>
                    <a:cubicBezTo>
                      <a:pt x="5881" y="414"/>
                      <a:pt x="4708" y="541"/>
                      <a:pt x="3560" y="541"/>
                    </a:cubicBezTo>
                    <a:cubicBezTo>
                      <a:pt x="1748" y="541"/>
                      <a:pt x="1" y="225"/>
                      <a:pt x="1" y="225"/>
                    </a:cubicBezTo>
                    <a:lnTo>
                      <a:pt x="1" y="225"/>
                    </a:lnTo>
                    <a:cubicBezTo>
                      <a:pt x="742" y="1235"/>
                      <a:pt x="1686" y="1579"/>
                      <a:pt x="2628" y="1579"/>
                    </a:cubicBezTo>
                    <a:cubicBezTo>
                      <a:pt x="4645" y="1579"/>
                      <a:pt x="6654" y="1"/>
                      <a:pt x="6654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3854375" y="2450725"/>
                <a:ext cx="75825" cy="29500"/>
              </a:xfrm>
              <a:custGeom>
                <a:rect b="b" l="l" r="r" t="t"/>
                <a:pathLst>
                  <a:path extrusionOk="0" h="1180" w="3033">
                    <a:moveTo>
                      <a:pt x="1264" y="1"/>
                    </a:moveTo>
                    <a:cubicBezTo>
                      <a:pt x="562" y="113"/>
                      <a:pt x="112" y="702"/>
                      <a:pt x="112" y="815"/>
                    </a:cubicBezTo>
                    <a:cubicBezTo>
                      <a:pt x="0" y="815"/>
                      <a:pt x="112" y="927"/>
                      <a:pt x="112" y="1039"/>
                    </a:cubicBezTo>
                    <a:cubicBezTo>
                      <a:pt x="225" y="1039"/>
                      <a:pt x="337" y="1039"/>
                      <a:pt x="449" y="927"/>
                    </a:cubicBezTo>
                    <a:cubicBezTo>
                      <a:pt x="449" y="927"/>
                      <a:pt x="702" y="478"/>
                      <a:pt x="1264" y="478"/>
                    </a:cubicBezTo>
                    <a:cubicBezTo>
                      <a:pt x="1353" y="452"/>
                      <a:pt x="1442" y="439"/>
                      <a:pt x="1532" y="439"/>
                    </a:cubicBezTo>
                    <a:cubicBezTo>
                      <a:pt x="1919" y="439"/>
                      <a:pt x="2302" y="674"/>
                      <a:pt x="2667" y="1039"/>
                    </a:cubicBezTo>
                    <a:lnTo>
                      <a:pt x="2808" y="1180"/>
                    </a:lnTo>
                    <a:cubicBezTo>
                      <a:pt x="2920" y="1180"/>
                      <a:pt x="2920" y="1039"/>
                      <a:pt x="2920" y="1039"/>
                    </a:cubicBezTo>
                    <a:cubicBezTo>
                      <a:pt x="3032" y="927"/>
                      <a:pt x="3032" y="815"/>
                      <a:pt x="2920" y="815"/>
                    </a:cubicBezTo>
                    <a:cubicBezTo>
                      <a:pt x="2330" y="225"/>
                      <a:pt x="1853" y="1"/>
                      <a:pt x="1264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4123175" y="2490400"/>
                <a:ext cx="73025" cy="36150"/>
              </a:xfrm>
              <a:custGeom>
                <a:rect b="b" l="l" r="r" t="t"/>
                <a:pathLst>
                  <a:path extrusionOk="0" h="1446" w="2921">
                    <a:moveTo>
                      <a:pt x="1300" y="0"/>
                    </a:moveTo>
                    <a:cubicBezTo>
                      <a:pt x="977" y="0"/>
                      <a:pt x="619" y="90"/>
                      <a:pt x="225" y="295"/>
                    </a:cubicBezTo>
                    <a:cubicBezTo>
                      <a:pt x="113" y="295"/>
                      <a:pt x="1" y="407"/>
                      <a:pt x="113" y="519"/>
                    </a:cubicBezTo>
                    <a:cubicBezTo>
                      <a:pt x="113" y="632"/>
                      <a:pt x="225" y="632"/>
                      <a:pt x="338" y="632"/>
                    </a:cubicBezTo>
                    <a:cubicBezTo>
                      <a:pt x="702" y="493"/>
                      <a:pt x="1024" y="397"/>
                      <a:pt x="1329" y="397"/>
                    </a:cubicBezTo>
                    <a:cubicBezTo>
                      <a:pt x="1517" y="397"/>
                      <a:pt x="1699" y="433"/>
                      <a:pt x="1882" y="519"/>
                    </a:cubicBezTo>
                    <a:cubicBezTo>
                      <a:pt x="2331" y="744"/>
                      <a:pt x="2443" y="1333"/>
                      <a:pt x="2443" y="1333"/>
                    </a:cubicBezTo>
                    <a:cubicBezTo>
                      <a:pt x="2584" y="1446"/>
                      <a:pt x="2584" y="1446"/>
                      <a:pt x="2696" y="1446"/>
                    </a:cubicBezTo>
                    <a:cubicBezTo>
                      <a:pt x="2808" y="1446"/>
                      <a:pt x="2921" y="1333"/>
                      <a:pt x="2921" y="1221"/>
                    </a:cubicBezTo>
                    <a:cubicBezTo>
                      <a:pt x="2808" y="1221"/>
                      <a:pt x="2696" y="519"/>
                      <a:pt x="1994" y="154"/>
                    </a:cubicBezTo>
                    <a:cubicBezTo>
                      <a:pt x="1784" y="56"/>
                      <a:pt x="1553" y="0"/>
                      <a:pt x="1300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3962450" y="2076625"/>
                <a:ext cx="26000" cy="154450"/>
              </a:xfrm>
              <a:custGeom>
                <a:rect b="b" l="l" r="r" t="t"/>
                <a:pathLst>
                  <a:path extrusionOk="0" h="6178" w="1040">
                    <a:moveTo>
                      <a:pt x="113" y="1"/>
                    </a:moveTo>
                    <a:cubicBezTo>
                      <a:pt x="1" y="1"/>
                      <a:pt x="1" y="113"/>
                      <a:pt x="1" y="225"/>
                    </a:cubicBezTo>
                    <a:lnTo>
                      <a:pt x="590" y="5953"/>
                    </a:lnTo>
                    <a:cubicBezTo>
                      <a:pt x="703" y="6065"/>
                      <a:pt x="703" y="6177"/>
                      <a:pt x="815" y="6177"/>
                    </a:cubicBezTo>
                    <a:cubicBezTo>
                      <a:pt x="927" y="6177"/>
                      <a:pt x="1039" y="6065"/>
                      <a:pt x="1039" y="5953"/>
                    </a:cubicBezTo>
                    <a:lnTo>
                      <a:pt x="338" y="225"/>
                    </a:lnTo>
                    <a:cubicBezTo>
                      <a:pt x="338" y="113"/>
                      <a:pt x="225" y="1"/>
                      <a:pt x="11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2"/>
              <p:cNvSpPr/>
              <p:nvPr/>
            </p:nvSpPr>
            <p:spPr>
              <a:xfrm>
                <a:off x="4076150" y="2142175"/>
                <a:ext cx="26700" cy="86075"/>
              </a:xfrm>
              <a:custGeom>
                <a:rect b="b" l="l" r="r" t="t"/>
                <a:pathLst>
                  <a:path extrusionOk="0" h="3443" w="1068">
                    <a:moveTo>
                      <a:pt x="844" y="0"/>
                    </a:moveTo>
                    <a:cubicBezTo>
                      <a:pt x="760" y="0"/>
                      <a:pt x="703" y="86"/>
                      <a:pt x="703" y="186"/>
                    </a:cubicBezTo>
                    <a:lnTo>
                      <a:pt x="1" y="3218"/>
                    </a:lnTo>
                    <a:cubicBezTo>
                      <a:pt x="1" y="3218"/>
                      <a:pt x="113" y="3331"/>
                      <a:pt x="253" y="3443"/>
                    </a:cubicBezTo>
                    <a:cubicBezTo>
                      <a:pt x="366" y="3443"/>
                      <a:pt x="366" y="3331"/>
                      <a:pt x="366" y="3218"/>
                    </a:cubicBezTo>
                    <a:lnTo>
                      <a:pt x="1068" y="299"/>
                    </a:lnTo>
                    <a:cubicBezTo>
                      <a:pt x="1068" y="186"/>
                      <a:pt x="1068" y="46"/>
                      <a:pt x="955" y="46"/>
                    </a:cubicBezTo>
                    <a:cubicBezTo>
                      <a:pt x="915" y="14"/>
                      <a:pt x="877" y="0"/>
                      <a:pt x="844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4170200" y="2063525"/>
                <a:ext cx="58275" cy="191400"/>
              </a:xfrm>
              <a:custGeom>
                <a:rect b="b" l="l" r="r" t="t"/>
                <a:pathLst>
                  <a:path extrusionOk="0" h="7656" w="2331">
                    <a:moveTo>
                      <a:pt x="2013" y="1"/>
                    </a:moveTo>
                    <a:cubicBezTo>
                      <a:pt x="1956" y="1"/>
                      <a:pt x="1933" y="80"/>
                      <a:pt x="1854" y="160"/>
                    </a:cubicBezTo>
                    <a:lnTo>
                      <a:pt x="113" y="7403"/>
                    </a:lnTo>
                    <a:cubicBezTo>
                      <a:pt x="1" y="7403"/>
                      <a:pt x="113" y="7543"/>
                      <a:pt x="225" y="7656"/>
                    </a:cubicBezTo>
                    <a:cubicBezTo>
                      <a:pt x="338" y="7656"/>
                      <a:pt x="450" y="7543"/>
                      <a:pt x="450" y="7403"/>
                    </a:cubicBezTo>
                    <a:lnTo>
                      <a:pt x="2331" y="272"/>
                    </a:lnTo>
                    <a:cubicBezTo>
                      <a:pt x="2331" y="160"/>
                      <a:pt x="2219" y="47"/>
                      <a:pt x="2106" y="47"/>
                    </a:cubicBezTo>
                    <a:cubicBezTo>
                      <a:pt x="2065" y="15"/>
                      <a:pt x="2036" y="1"/>
                      <a:pt x="201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4228450" y="2191900"/>
                <a:ext cx="64600" cy="83375"/>
              </a:xfrm>
              <a:custGeom>
                <a:rect b="b" l="l" r="r" t="t"/>
                <a:pathLst>
                  <a:path extrusionOk="0" h="3335" w="2584">
                    <a:moveTo>
                      <a:pt x="2331" y="0"/>
                    </a:moveTo>
                    <a:cubicBezTo>
                      <a:pt x="2256" y="0"/>
                      <a:pt x="2181" y="50"/>
                      <a:pt x="2107" y="50"/>
                    </a:cubicBezTo>
                    <a:lnTo>
                      <a:pt x="113" y="3110"/>
                    </a:lnTo>
                    <a:cubicBezTo>
                      <a:pt x="1" y="3223"/>
                      <a:pt x="1" y="3335"/>
                      <a:pt x="113" y="3335"/>
                    </a:cubicBezTo>
                    <a:lnTo>
                      <a:pt x="338" y="3335"/>
                    </a:lnTo>
                    <a:lnTo>
                      <a:pt x="2443" y="303"/>
                    </a:lnTo>
                    <a:cubicBezTo>
                      <a:pt x="2584" y="303"/>
                      <a:pt x="2443" y="50"/>
                      <a:pt x="2443" y="50"/>
                    </a:cubicBezTo>
                    <a:cubicBezTo>
                      <a:pt x="2406" y="13"/>
                      <a:pt x="2369" y="0"/>
                      <a:pt x="2331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3865600" y="2179275"/>
                <a:ext cx="52650" cy="81275"/>
              </a:xfrm>
              <a:custGeom>
                <a:rect b="b" l="l" r="r" t="t"/>
                <a:pathLst>
                  <a:path extrusionOk="0" h="3251" w="2106">
                    <a:moveTo>
                      <a:pt x="292" y="1"/>
                    </a:moveTo>
                    <a:cubicBezTo>
                      <a:pt x="246" y="1"/>
                      <a:pt x="183" y="36"/>
                      <a:pt x="113" y="106"/>
                    </a:cubicBezTo>
                    <a:cubicBezTo>
                      <a:pt x="0" y="106"/>
                      <a:pt x="0" y="218"/>
                      <a:pt x="0" y="331"/>
                    </a:cubicBezTo>
                    <a:lnTo>
                      <a:pt x="1769" y="3250"/>
                    </a:lnTo>
                    <a:lnTo>
                      <a:pt x="1994" y="3250"/>
                    </a:lnTo>
                    <a:cubicBezTo>
                      <a:pt x="2106" y="3250"/>
                      <a:pt x="2106" y="3138"/>
                      <a:pt x="2106" y="3026"/>
                    </a:cubicBezTo>
                    <a:lnTo>
                      <a:pt x="365" y="106"/>
                    </a:lnTo>
                    <a:cubicBezTo>
                      <a:pt x="365" y="36"/>
                      <a:pt x="337" y="1"/>
                      <a:pt x="292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4240400" y="2247350"/>
                <a:ext cx="166350" cy="74950"/>
              </a:xfrm>
              <a:custGeom>
                <a:rect b="b" l="l" r="r" t="t"/>
                <a:pathLst>
                  <a:path extrusionOk="0" h="2998" w="6654">
                    <a:moveTo>
                      <a:pt x="6463" y="0"/>
                    </a:moveTo>
                    <a:cubicBezTo>
                      <a:pt x="6442" y="0"/>
                      <a:pt x="6429" y="13"/>
                      <a:pt x="6429" y="50"/>
                    </a:cubicBezTo>
                    <a:lnTo>
                      <a:pt x="225" y="2521"/>
                    </a:lnTo>
                    <a:cubicBezTo>
                      <a:pt x="113" y="2633"/>
                      <a:pt x="0" y="2745"/>
                      <a:pt x="113" y="2858"/>
                    </a:cubicBezTo>
                    <a:lnTo>
                      <a:pt x="225" y="2998"/>
                    </a:lnTo>
                    <a:lnTo>
                      <a:pt x="337" y="2998"/>
                    </a:lnTo>
                    <a:lnTo>
                      <a:pt x="6542" y="415"/>
                    </a:lnTo>
                    <a:cubicBezTo>
                      <a:pt x="6654" y="303"/>
                      <a:pt x="6654" y="190"/>
                      <a:pt x="6654" y="50"/>
                    </a:cubicBezTo>
                    <a:cubicBezTo>
                      <a:pt x="6579" y="50"/>
                      <a:pt x="6504" y="0"/>
                      <a:pt x="6463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4403925" y="2471075"/>
                <a:ext cx="23200" cy="32325"/>
              </a:xfrm>
              <a:custGeom>
                <a:rect b="b" l="l" r="r" t="t"/>
                <a:pathLst>
                  <a:path extrusionOk="0" h="1293" w="928">
                    <a:moveTo>
                      <a:pt x="927" y="1"/>
                    </a:moveTo>
                    <a:cubicBezTo>
                      <a:pt x="590" y="478"/>
                      <a:pt x="225" y="815"/>
                      <a:pt x="1" y="1292"/>
                    </a:cubicBezTo>
                    <a:cubicBezTo>
                      <a:pt x="225" y="1292"/>
                      <a:pt x="478" y="1068"/>
                      <a:pt x="815" y="927"/>
                    </a:cubicBezTo>
                    <a:cubicBezTo>
                      <a:pt x="703" y="927"/>
                      <a:pt x="590" y="1068"/>
                      <a:pt x="478" y="1068"/>
                    </a:cubicBezTo>
                    <a:cubicBezTo>
                      <a:pt x="590" y="703"/>
                      <a:pt x="815" y="366"/>
                      <a:pt x="927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4394800" y="2415625"/>
                <a:ext cx="17575" cy="35125"/>
              </a:xfrm>
              <a:custGeom>
                <a:rect b="b" l="l" r="r" t="t"/>
                <a:pathLst>
                  <a:path extrusionOk="0" h="1405" w="703">
                    <a:moveTo>
                      <a:pt x="703" y="1"/>
                    </a:moveTo>
                    <a:cubicBezTo>
                      <a:pt x="478" y="225"/>
                      <a:pt x="366" y="338"/>
                      <a:pt x="141" y="590"/>
                    </a:cubicBezTo>
                    <a:lnTo>
                      <a:pt x="1" y="1405"/>
                    </a:lnTo>
                    <a:cubicBezTo>
                      <a:pt x="141" y="1292"/>
                      <a:pt x="366" y="1180"/>
                      <a:pt x="478" y="1180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DCCC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4424275" y="2485825"/>
                <a:ext cx="17575" cy="8450"/>
              </a:xfrm>
              <a:custGeom>
                <a:rect b="b" l="l" r="r" t="t"/>
                <a:pathLst>
                  <a:path extrusionOk="0" h="338" w="703">
                    <a:moveTo>
                      <a:pt x="703" y="0"/>
                    </a:moveTo>
                    <a:lnTo>
                      <a:pt x="703" y="0"/>
                    </a:lnTo>
                    <a:cubicBezTo>
                      <a:pt x="478" y="113"/>
                      <a:pt x="225" y="225"/>
                      <a:pt x="1" y="337"/>
                    </a:cubicBezTo>
                    <a:cubicBezTo>
                      <a:pt x="113" y="337"/>
                      <a:pt x="366" y="225"/>
                      <a:pt x="590" y="225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9" name="Google Shape;1699;p32"/>
          <p:cNvSpPr/>
          <p:nvPr/>
        </p:nvSpPr>
        <p:spPr>
          <a:xfrm>
            <a:off x="4784663" y="2316275"/>
            <a:ext cx="49875" cy="78625"/>
          </a:xfrm>
          <a:custGeom>
            <a:rect b="b" l="l" r="r" t="t"/>
            <a:pathLst>
              <a:path extrusionOk="0" h="3145" w="1995">
                <a:moveTo>
                  <a:pt x="1405" y="0"/>
                </a:moveTo>
                <a:cubicBezTo>
                  <a:pt x="927" y="337"/>
                  <a:pt x="591" y="562"/>
                  <a:pt x="226" y="927"/>
                </a:cubicBezTo>
                <a:lnTo>
                  <a:pt x="1" y="2106"/>
                </a:lnTo>
                <a:cubicBezTo>
                  <a:pt x="226" y="1966"/>
                  <a:pt x="366" y="1853"/>
                  <a:pt x="591" y="1853"/>
                </a:cubicBezTo>
                <a:lnTo>
                  <a:pt x="703" y="1853"/>
                </a:lnTo>
                <a:cubicBezTo>
                  <a:pt x="591" y="2331"/>
                  <a:pt x="478" y="2668"/>
                  <a:pt x="366" y="3032"/>
                </a:cubicBezTo>
                <a:cubicBezTo>
                  <a:pt x="478" y="2920"/>
                  <a:pt x="591" y="2920"/>
                  <a:pt x="703" y="2920"/>
                </a:cubicBezTo>
                <a:lnTo>
                  <a:pt x="815" y="2920"/>
                </a:lnTo>
                <a:lnTo>
                  <a:pt x="815" y="3145"/>
                </a:lnTo>
                <a:cubicBezTo>
                  <a:pt x="1068" y="2920"/>
                  <a:pt x="1292" y="2668"/>
                  <a:pt x="1629" y="2443"/>
                </a:cubicBezTo>
                <a:lnTo>
                  <a:pt x="1994" y="113"/>
                </a:lnTo>
                <a:cubicBezTo>
                  <a:pt x="1994" y="113"/>
                  <a:pt x="1770" y="113"/>
                  <a:pt x="1405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2"/>
          <p:cNvSpPr/>
          <p:nvPr/>
        </p:nvSpPr>
        <p:spPr>
          <a:xfrm>
            <a:off x="4758713" y="2354175"/>
            <a:ext cx="17575" cy="26000"/>
          </a:xfrm>
          <a:custGeom>
            <a:rect b="b" l="l" r="r" t="t"/>
            <a:pathLst>
              <a:path extrusionOk="0" h="1040" w="703">
                <a:moveTo>
                  <a:pt x="702" y="0"/>
                </a:moveTo>
                <a:lnTo>
                  <a:pt x="702" y="0"/>
                </a:lnTo>
                <a:cubicBezTo>
                  <a:pt x="449" y="337"/>
                  <a:pt x="113" y="702"/>
                  <a:pt x="0" y="1039"/>
                </a:cubicBezTo>
                <a:cubicBezTo>
                  <a:pt x="113" y="1039"/>
                  <a:pt x="337" y="927"/>
                  <a:pt x="562" y="815"/>
                </a:cubicBezTo>
                <a:lnTo>
                  <a:pt x="70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2"/>
          <p:cNvSpPr/>
          <p:nvPr/>
        </p:nvSpPr>
        <p:spPr>
          <a:xfrm>
            <a:off x="4796613" y="2435600"/>
            <a:ext cx="17575" cy="32300"/>
          </a:xfrm>
          <a:custGeom>
            <a:rect b="b" l="l" r="r" t="t"/>
            <a:pathLst>
              <a:path extrusionOk="0" h="1292" w="703">
                <a:moveTo>
                  <a:pt x="702" y="0"/>
                </a:moveTo>
                <a:cubicBezTo>
                  <a:pt x="449" y="477"/>
                  <a:pt x="225" y="955"/>
                  <a:pt x="0" y="1292"/>
                </a:cubicBezTo>
                <a:cubicBezTo>
                  <a:pt x="113" y="1179"/>
                  <a:pt x="337" y="1179"/>
                  <a:pt x="449" y="1067"/>
                </a:cubicBezTo>
                <a:lnTo>
                  <a:pt x="702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2"/>
          <p:cNvSpPr/>
          <p:nvPr/>
        </p:nvSpPr>
        <p:spPr>
          <a:xfrm>
            <a:off x="4793788" y="2377325"/>
            <a:ext cx="31625" cy="44250"/>
          </a:xfrm>
          <a:custGeom>
            <a:rect b="b" l="l" r="r" t="t"/>
            <a:pathLst>
              <a:path extrusionOk="0" h="1770" w="1265">
                <a:moveTo>
                  <a:pt x="1264" y="1"/>
                </a:moveTo>
                <a:lnTo>
                  <a:pt x="1264" y="1"/>
                </a:lnTo>
                <a:cubicBezTo>
                  <a:pt x="927" y="226"/>
                  <a:pt x="703" y="478"/>
                  <a:pt x="450" y="703"/>
                </a:cubicBezTo>
                <a:cubicBezTo>
                  <a:pt x="338" y="1068"/>
                  <a:pt x="113" y="1405"/>
                  <a:pt x="1" y="1770"/>
                </a:cubicBezTo>
                <a:cubicBezTo>
                  <a:pt x="113" y="1770"/>
                  <a:pt x="226" y="1629"/>
                  <a:pt x="338" y="1629"/>
                </a:cubicBezTo>
                <a:cubicBezTo>
                  <a:pt x="562" y="1517"/>
                  <a:pt x="815" y="1405"/>
                  <a:pt x="1040" y="1292"/>
                </a:cubicBezTo>
                <a:lnTo>
                  <a:pt x="1264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3" name="Google Shape;1703;p32"/>
          <p:cNvGrpSpPr/>
          <p:nvPr/>
        </p:nvGrpSpPr>
        <p:grpSpPr>
          <a:xfrm>
            <a:off x="545531" y="2607554"/>
            <a:ext cx="1926307" cy="1985466"/>
            <a:chOff x="539068" y="2607554"/>
            <a:chExt cx="1926307" cy="1985466"/>
          </a:xfrm>
        </p:grpSpPr>
        <p:sp>
          <p:nvSpPr>
            <p:cNvPr id="1704" name="Google Shape;1704;p32"/>
            <p:cNvSpPr txBox="1"/>
            <p:nvPr/>
          </p:nvSpPr>
          <p:spPr>
            <a:xfrm rot="-622441">
              <a:off x="883507" y="4027626"/>
              <a:ext cx="1556036" cy="428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5" name="Google Shape;1705;p32"/>
            <p:cNvSpPr txBox="1"/>
            <p:nvPr/>
          </p:nvSpPr>
          <p:spPr>
            <a:xfrm rot="-630892">
              <a:off x="595562" y="2750008"/>
              <a:ext cx="1632412" cy="765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has a beautiful name and high temperatures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06" name="Google Shape;1706;p32"/>
          <p:cNvGrpSpPr/>
          <p:nvPr/>
        </p:nvGrpSpPr>
        <p:grpSpPr>
          <a:xfrm>
            <a:off x="2645065" y="1482900"/>
            <a:ext cx="1633822" cy="1750624"/>
            <a:chOff x="2638603" y="1482900"/>
            <a:chExt cx="1633822" cy="1750624"/>
          </a:xfrm>
        </p:grpSpPr>
        <p:sp>
          <p:nvSpPr>
            <p:cNvPr id="1707" name="Google Shape;1707;p32"/>
            <p:cNvSpPr txBox="1"/>
            <p:nvPr/>
          </p:nvSpPr>
          <p:spPr>
            <a:xfrm rot="1320">
              <a:off x="2710325" y="2804524"/>
              <a:ext cx="15621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8" name="Google Shape;1708;p32"/>
            <p:cNvSpPr txBox="1"/>
            <p:nvPr/>
          </p:nvSpPr>
          <p:spPr>
            <a:xfrm rot="4423">
              <a:off x="2638602" y="1483950"/>
              <a:ext cx="1632301" cy="7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09" name="Google Shape;1709;p32"/>
          <p:cNvGrpSpPr/>
          <p:nvPr/>
        </p:nvGrpSpPr>
        <p:grpSpPr>
          <a:xfrm>
            <a:off x="4411871" y="2546888"/>
            <a:ext cx="2033113" cy="2148394"/>
            <a:chOff x="4405409" y="2546888"/>
            <a:chExt cx="2033113" cy="2148394"/>
          </a:xfrm>
        </p:grpSpPr>
        <p:sp>
          <p:nvSpPr>
            <p:cNvPr id="1710" name="Google Shape;1710;p32"/>
            <p:cNvSpPr txBox="1"/>
            <p:nvPr/>
          </p:nvSpPr>
          <p:spPr>
            <a:xfrm rot="1054947">
              <a:off x="4433569" y="4040454"/>
              <a:ext cx="1562180" cy="42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1" name="Google Shape;1711;p32"/>
            <p:cNvSpPr txBox="1"/>
            <p:nvPr/>
          </p:nvSpPr>
          <p:spPr>
            <a:xfrm rot="1054547">
              <a:off x="4729123" y="2775588"/>
              <a:ext cx="1632298" cy="76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composed of hydrogen and also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12" name="Google Shape;1712;p32"/>
          <p:cNvGrpSpPr/>
          <p:nvPr/>
        </p:nvGrpSpPr>
        <p:grpSpPr>
          <a:xfrm>
            <a:off x="6694053" y="1278287"/>
            <a:ext cx="1917828" cy="1996375"/>
            <a:chOff x="6687591" y="1278287"/>
            <a:chExt cx="1917828" cy="1996375"/>
          </a:xfrm>
        </p:grpSpPr>
        <p:sp>
          <p:nvSpPr>
            <p:cNvPr id="1713" name="Google Shape;1713;p32"/>
            <p:cNvSpPr txBox="1"/>
            <p:nvPr/>
          </p:nvSpPr>
          <p:spPr>
            <a:xfrm rot="-610614">
              <a:off x="7017681" y="2711475"/>
              <a:ext cx="1562076" cy="428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4" name="Google Shape;1714;p32"/>
            <p:cNvSpPr txBox="1"/>
            <p:nvPr/>
          </p:nvSpPr>
          <p:spPr>
            <a:xfrm rot="-607214">
              <a:off x="6742543" y="1415660"/>
              <a:ext cx="1632195" cy="765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33"/>
          <p:cNvSpPr/>
          <p:nvPr/>
        </p:nvSpPr>
        <p:spPr>
          <a:xfrm flipH="1">
            <a:off x="7653363" y="3772363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0" name="Google Shape;1720;p33"/>
          <p:cNvCxnSpPr>
            <a:stCxn id="1721" idx="3"/>
            <a:endCxn id="1722" idx="1"/>
          </p:cNvCxnSpPr>
          <p:nvPr/>
        </p:nvCxnSpPr>
        <p:spPr>
          <a:xfrm rot="10800000">
            <a:off x="6969837" y="4070300"/>
            <a:ext cx="281100" cy="0"/>
          </a:xfrm>
          <a:prstGeom prst="straightConnector1">
            <a:avLst/>
          </a:prstGeom>
          <a:noFill/>
          <a:ln cap="flat" cmpd="sng" w="9525">
            <a:solidFill>
              <a:srgbClr val="F956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33"/>
          <p:cNvSpPr/>
          <p:nvPr/>
        </p:nvSpPr>
        <p:spPr>
          <a:xfrm>
            <a:off x="1471562" y="2896063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3"/>
          <p:cNvSpPr/>
          <p:nvPr/>
        </p:nvSpPr>
        <p:spPr>
          <a:xfrm flipH="1">
            <a:off x="7662888" y="1991188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3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726" name="Google Shape;1726;p33"/>
          <p:cNvSpPr/>
          <p:nvPr/>
        </p:nvSpPr>
        <p:spPr>
          <a:xfrm>
            <a:off x="8146422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3"/>
          <p:cNvSpPr/>
          <p:nvPr/>
        </p:nvSpPr>
        <p:spPr>
          <a:xfrm>
            <a:off x="1471562" y="1086313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8" name="Google Shape;1728;p33"/>
          <p:cNvGrpSpPr/>
          <p:nvPr/>
        </p:nvGrpSpPr>
        <p:grpSpPr>
          <a:xfrm>
            <a:off x="4245912" y="3736250"/>
            <a:ext cx="4300425" cy="869375"/>
            <a:chOff x="4245912" y="3736250"/>
            <a:chExt cx="4300425" cy="869375"/>
          </a:xfrm>
        </p:grpSpPr>
        <p:grpSp>
          <p:nvGrpSpPr>
            <p:cNvPr id="1729" name="Google Shape;1729;p33"/>
            <p:cNvGrpSpPr/>
            <p:nvPr/>
          </p:nvGrpSpPr>
          <p:grpSpPr>
            <a:xfrm>
              <a:off x="7250937" y="3829700"/>
              <a:ext cx="1295400" cy="481200"/>
              <a:chOff x="7250937" y="3829700"/>
              <a:chExt cx="1295400" cy="481200"/>
            </a:xfrm>
          </p:grpSpPr>
          <p:sp>
            <p:nvSpPr>
              <p:cNvPr id="1721" name="Google Shape;1721;p33"/>
              <p:cNvSpPr/>
              <p:nvPr/>
            </p:nvSpPr>
            <p:spPr>
              <a:xfrm flipH="1">
                <a:off x="7250937" y="3829700"/>
                <a:ext cx="1295400" cy="481200"/>
              </a:xfrm>
              <a:prstGeom prst="roundRect">
                <a:avLst>
                  <a:gd fmla="val 50000" name="adj"/>
                </a:avLst>
              </a:pr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 txBox="1"/>
              <p:nvPr/>
            </p:nvSpPr>
            <p:spPr>
              <a:xfrm flipH="1">
                <a:off x="7393737" y="3946475"/>
                <a:ext cx="10098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731" name="Google Shape;1731;p33"/>
            <p:cNvGrpSpPr/>
            <p:nvPr/>
          </p:nvGrpSpPr>
          <p:grpSpPr>
            <a:xfrm>
              <a:off x="4331463" y="3829700"/>
              <a:ext cx="2638500" cy="481200"/>
              <a:chOff x="4331463" y="3829700"/>
              <a:chExt cx="2638500" cy="481200"/>
            </a:xfrm>
          </p:grpSpPr>
          <p:sp>
            <p:nvSpPr>
              <p:cNvPr id="1722" name="Google Shape;1722;p33"/>
              <p:cNvSpPr/>
              <p:nvPr/>
            </p:nvSpPr>
            <p:spPr>
              <a:xfrm flipH="1">
                <a:off x="4331463" y="3829700"/>
                <a:ext cx="2638500" cy="4812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 txBox="1"/>
              <p:nvPr/>
            </p:nvSpPr>
            <p:spPr>
              <a:xfrm flipH="1">
                <a:off x="4770788" y="3893000"/>
                <a:ext cx="19695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composed of hydrogen and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733" name="Google Shape;1733;p33"/>
            <p:cNvGrpSpPr/>
            <p:nvPr/>
          </p:nvGrpSpPr>
          <p:grpSpPr>
            <a:xfrm>
              <a:off x="4245912" y="3736250"/>
              <a:ext cx="596275" cy="869375"/>
              <a:chOff x="4245912" y="3736250"/>
              <a:chExt cx="596275" cy="869375"/>
            </a:xfrm>
          </p:grpSpPr>
          <p:sp>
            <p:nvSpPr>
              <p:cNvPr id="1734" name="Google Shape;1734;p33"/>
              <p:cNvSpPr/>
              <p:nvPr/>
            </p:nvSpPr>
            <p:spPr>
              <a:xfrm>
                <a:off x="4245912" y="3736250"/>
                <a:ext cx="337500" cy="822275"/>
              </a:xfrm>
              <a:custGeom>
                <a:rect b="b" l="l" r="r" t="t"/>
                <a:pathLst>
                  <a:path extrusionOk="0" h="32891" w="13500">
                    <a:moveTo>
                      <a:pt x="13309" y="0"/>
                    </a:moveTo>
                    <a:cubicBezTo>
                      <a:pt x="5963" y="0"/>
                      <a:pt x="0" y="5963"/>
                      <a:pt x="0" y="13309"/>
                    </a:cubicBezTo>
                    <a:cubicBezTo>
                      <a:pt x="0" y="20615"/>
                      <a:pt x="5860" y="26538"/>
                      <a:pt x="13118" y="26640"/>
                    </a:cubicBezTo>
                    <a:lnTo>
                      <a:pt x="13118" y="26640"/>
                    </a:lnTo>
                    <a:lnTo>
                      <a:pt x="13118" y="32890"/>
                    </a:lnTo>
                    <a:lnTo>
                      <a:pt x="13500" y="32890"/>
                    </a:lnTo>
                    <a:lnTo>
                      <a:pt x="13500" y="26236"/>
                    </a:lnTo>
                    <a:lnTo>
                      <a:pt x="13309" y="26236"/>
                    </a:lnTo>
                    <a:cubicBezTo>
                      <a:pt x="9731" y="26236"/>
                      <a:pt x="6559" y="24757"/>
                      <a:pt x="4174" y="22467"/>
                    </a:cubicBezTo>
                    <a:cubicBezTo>
                      <a:pt x="1884" y="20082"/>
                      <a:pt x="382" y="16886"/>
                      <a:pt x="382" y="13309"/>
                    </a:cubicBezTo>
                    <a:cubicBezTo>
                      <a:pt x="382" y="9731"/>
                      <a:pt x="1884" y="6559"/>
                      <a:pt x="4174" y="4174"/>
                    </a:cubicBezTo>
                    <a:cubicBezTo>
                      <a:pt x="6559" y="1884"/>
                      <a:pt x="9731" y="406"/>
                      <a:pt x="13309" y="406"/>
                    </a:cubicBezTo>
                    <a:lnTo>
                      <a:pt x="13309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4551187" y="4551325"/>
                <a:ext cx="54875" cy="54300"/>
              </a:xfrm>
              <a:custGeom>
                <a:rect b="b" l="l" r="r" t="t"/>
                <a:pathLst>
                  <a:path extrusionOk="0" h="2172" w="2195">
                    <a:moveTo>
                      <a:pt x="1098" y="1"/>
                    </a:moveTo>
                    <a:cubicBezTo>
                      <a:pt x="501" y="1"/>
                      <a:pt x="1" y="502"/>
                      <a:pt x="1" y="1098"/>
                    </a:cubicBezTo>
                    <a:cubicBezTo>
                      <a:pt x="1" y="1694"/>
                      <a:pt x="501" y="2171"/>
                      <a:pt x="1098" y="2171"/>
                    </a:cubicBezTo>
                    <a:cubicBezTo>
                      <a:pt x="1694" y="2171"/>
                      <a:pt x="2195" y="1694"/>
                      <a:pt x="2195" y="1098"/>
                    </a:cubicBezTo>
                    <a:cubicBezTo>
                      <a:pt x="2195" y="502"/>
                      <a:pt x="1694" y="1"/>
                      <a:pt x="109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4318062" y="3808400"/>
                <a:ext cx="524125" cy="521750"/>
              </a:xfrm>
              <a:custGeom>
                <a:rect b="b" l="l" r="r" t="t"/>
                <a:pathLst>
                  <a:path extrusionOk="0" h="20870" w="20965">
                    <a:moveTo>
                      <a:pt x="10423" y="0"/>
                    </a:moveTo>
                    <a:cubicBezTo>
                      <a:pt x="4651" y="0"/>
                      <a:pt x="0" y="4675"/>
                      <a:pt x="0" y="10423"/>
                    </a:cubicBezTo>
                    <a:cubicBezTo>
                      <a:pt x="0" y="16195"/>
                      <a:pt x="4651" y="20869"/>
                      <a:pt x="10423" y="20869"/>
                    </a:cubicBezTo>
                    <a:cubicBezTo>
                      <a:pt x="16195" y="20869"/>
                      <a:pt x="20965" y="16195"/>
                      <a:pt x="20965" y="10423"/>
                    </a:cubicBezTo>
                    <a:cubicBezTo>
                      <a:pt x="20965" y="4675"/>
                      <a:pt x="16195" y="0"/>
                      <a:pt x="10423" y="0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4374687" y="3865625"/>
                <a:ext cx="407875" cy="407275"/>
              </a:xfrm>
              <a:custGeom>
                <a:rect b="b" l="l" r="r" t="t"/>
                <a:pathLst>
                  <a:path extrusionOk="0" h="16291" w="16315">
                    <a:moveTo>
                      <a:pt x="8158" y="1"/>
                    </a:moveTo>
                    <a:cubicBezTo>
                      <a:pt x="3698" y="1"/>
                      <a:pt x="1" y="3674"/>
                      <a:pt x="1" y="8134"/>
                    </a:cubicBezTo>
                    <a:cubicBezTo>
                      <a:pt x="1" y="12618"/>
                      <a:pt x="3698" y="16291"/>
                      <a:pt x="8158" y="16291"/>
                    </a:cubicBezTo>
                    <a:cubicBezTo>
                      <a:pt x="12642" y="16291"/>
                      <a:pt x="16315" y="12618"/>
                      <a:pt x="16315" y="8134"/>
                    </a:cubicBezTo>
                    <a:cubicBezTo>
                      <a:pt x="16315" y="3674"/>
                      <a:pt x="12642" y="1"/>
                      <a:pt x="815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4489187" y="3989650"/>
                <a:ext cx="161600" cy="161625"/>
              </a:xfrm>
              <a:custGeom>
                <a:rect b="b" l="l" r="r" t="t"/>
                <a:pathLst>
                  <a:path extrusionOk="0" h="6465" w="6464">
                    <a:moveTo>
                      <a:pt x="3172" y="311"/>
                    </a:moveTo>
                    <a:cubicBezTo>
                      <a:pt x="4770" y="311"/>
                      <a:pt x="6058" y="1599"/>
                      <a:pt x="6058" y="3173"/>
                    </a:cubicBezTo>
                    <a:cubicBezTo>
                      <a:pt x="6058" y="4771"/>
                      <a:pt x="4770" y="6059"/>
                      <a:pt x="3172" y="6059"/>
                    </a:cubicBezTo>
                    <a:cubicBezTo>
                      <a:pt x="1598" y="6059"/>
                      <a:pt x="310" y="4771"/>
                      <a:pt x="310" y="3173"/>
                    </a:cubicBezTo>
                    <a:cubicBezTo>
                      <a:pt x="310" y="1599"/>
                      <a:pt x="1598" y="311"/>
                      <a:pt x="3172" y="311"/>
                    </a:cubicBezTo>
                    <a:close/>
                    <a:moveTo>
                      <a:pt x="3172" y="1"/>
                    </a:moveTo>
                    <a:cubicBezTo>
                      <a:pt x="1384" y="1"/>
                      <a:pt x="0" y="1384"/>
                      <a:pt x="0" y="3173"/>
                    </a:cubicBezTo>
                    <a:cubicBezTo>
                      <a:pt x="0" y="4962"/>
                      <a:pt x="1384" y="6464"/>
                      <a:pt x="3172" y="6464"/>
                    </a:cubicBezTo>
                    <a:cubicBezTo>
                      <a:pt x="4961" y="6464"/>
                      <a:pt x="6464" y="4962"/>
                      <a:pt x="6464" y="3173"/>
                    </a:cubicBezTo>
                    <a:cubicBezTo>
                      <a:pt x="6464" y="1384"/>
                      <a:pt x="4961" y="1"/>
                      <a:pt x="3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4544037" y="4017675"/>
                <a:ext cx="76950" cy="103775"/>
              </a:xfrm>
              <a:custGeom>
                <a:rect b="b" l="l" r="r" t="t"/>
                <a:pathLst>
                  <a:path extrusionOk="0" h="4151" w="3078">
                    <a:moveTo>
                      <a:pt x="287" y="573"/>
                    </a:moveTo>
                    <a:lnTo>
                      <a:pt x="2576" y="2052"/>
                    </a:lnTo>
                    <a:lnTo>
                      <a:pt x="287" y="3554"/>
                    </a:lnTo>
                    <a:lnTo>
                      <a:pt x="287" y="573"/>
                    </a:lnTo>
                    <a:close/>
                    <a:moveTo>
                      <a:pt x="144" y="1"/>
                    </a:moveTo>
                    <a:cubicBezTo>
                      <a:pt x="120" y="1"/>
                      <a:pt x="96" y="25"/>
                      <a:pt x="96" y="72"/>
                    </a:cubicBezTo>
                    <a:cubicBezTo>
                      <a:pt x="0" y="72"/>
                      <a:pt x="0" y="168"/>
                      <a:pt x="0" y="168"/>
                    </a:cubicBezTo>
                    <a:lnTo>
                      <a:pt x="0" y="3960"/>
                    </a:lnTo>
                    <a:cubicBezTo>
                      <a:pt x="0" y="3960"/>
                      <a:pt x="0" y="4055"/>
                      <a:pt x="96" y="4055"/>
                    </a:cubicBezTo>
                    <a:lnTo>
                      <a:pt x="96" y="4151"/>
                    </a:lnTo>
                    <a:lnTo>
                      <a:pt x="191" y="4055"/>
                    </a:lnTo>
                    <a:lnTo>
                      <a:pt x="2982" y="2266"/>
                    </a:lnTo>
                    <a:cubicBezTo>
                      <a:pt x="3077" y="2171"/>
                      <a:pt x="3077" y="2171"/>
                      <a:pt x="3077" y="2052"/>
                    </a:cubicBezTo>
                    <a:cubicBezTo>
                      <a:pt x="3077" y="1956"/>
                      <a:pt x="3077" y="1956"/>
                      <a:pt x="2982" y="1956"/>
                    </a:cubicBezTo>
                    <a:lnTo>
                      <a:pt x="191" y="72"/>
                    </a:lnTo>
                    <a:cubicBezTo>
                      <a:pt x="191" y="25"/>
                      <a:pt x="16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0" name="Google Shape;1740;p33"/>
          <p:cNvGrpSpPr/>
          <p:nvPr/>
        </p:nvGrpSpPr>
        <p:grpSpPr>
          <a:xfrm>
            <a:off x="578613" y="2841850"/>
            <a:ext cx="4300550" cy="854475"/>
            <a:chOff x="578613" y="2854375"/>
            <a:chExt cx="4300550" cy="854475"/>
          </a:xfrm>
        </p:grpSpPr>
        <p:grpSp>
          <p:nvGrpSpPr>
            <p:cNvPr id="1741" name="Google Shape;1741;p33"/>
            <p:cNvGrpSpPr/>
            <p:nvPr/>
          </p:nvGrpSpPr>
          <p:grpSpPr>
            <a:xfrm>
              <a:off x="2154987" y="2953400"/>
              <a:ext cx="2638500" cy="481200"/>
              <a:chOff x="2154987" y="2953400"/>
              <a:chExt cx="2638500" cy="481200"/>
            </a:xfrm>
          </p:grpSpPr>
          <p:sp>
            <p:nvSpPr>
              <p:cNvPr id="1742" name="Google Shape;1742;p33"/>
              <p:cNvSpPr/>
              <p:nvPr/>
            </p:nvSpPr>
            <p:spPr>
              <a:xfrm>
                <a:off x="2154987" y="2953400"/>
                <a:ext cx="2638500" cy="4812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3"/>
              <p:cNvSpPr txBox="1"/>
              <p:nvPr/>
            </p:nvSpPr>
            <p:spPr>
              <a:xfrm>
                <a:off x="2308462" y="3016700"/>
                <a:ext cx="19695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744" name="Google Shape;1744;p33"/>
            <p:cNvGrpSpPr/>
            <p:nvPr/>
          </p:nvGrpSpPr>
          <p:grpSpPr>
            <a:xfrm>
              <a:off x="578613" y="2953400"/>
              <a:ext cx="1576500" cy="481200"/>
              <a:chOff x="578613" y="2953400"/>
              <a:chExt cx="1576500" cy="481200"/>
            </a:xfrm>
          </p:grpSpPr>
          <p:grpSp>
            <p:nvGrpSpPr>
              <p:cNvPr id="1745" name="Google Shape;1745;p33"/>
              <p:cNvGrpSpPr/>
              <p:nvPr/>
            </p:nvGrpSpPr>
            <p:grpSpPr>
              <a:xfrm>
                <a:off x="578613" y="2953400"/>
                <a:ext cx="1295400" cy="481200"/>
                <a:chOff x="578613" y="2953400"/>
                <a:chExt cx="1295400" cy="481200"/>
              </a:xfrm>
            </p:grpSpPr>
            <p:sp>
              <p:nvSpPr>
                <p:cNvPr id="1746" name="Google Shape;1746;p33"/>
                <p:cNvSpPr/>
                <p:nvPr/>
              </p:nvSpPr>
              <p:spPr>
                <a:xfrm>
                  <a:off x="578613" y="2953400"/>
                  <a:ext cx="1295400" cy="4812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33"/>
                <p:cNvSpPr txBox="1"/>
                <p:nvPr/>
              </p:nvSpPr>
              <p:spPr>
                <a:xfrm>
                  <a:off x="721413" y="3070175"/>
                  <a:ext cx="10098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748" name="Google Shape;1748;p33"/>
              <p:cNvCxnSpPr>
                <a:stCxn id="1746" idx="3"/>
                <a:endCxn id="1742" idx="1"/>
              </p:cNvCxnSpPr>
              <p:nvPr/>
            </p:nvCxnSpPr>
            <p:spPr>
              <a:xfrm>
                <a:off x="1874013" y="3194000"/>
                <a:ext cx="281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3F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9" name="Google Shape;1749;p33"/>
            <p:cNvGrpSpPr/>
            <p:nvPr/>
          </p:nvGrpSpPr>
          <p:grpSpPr>
            <a:xfrm>
              <a:off x="4285262" y="2854375"/>
              <a:ext cx="593900" cy="854475"/>
              <a:chOff x="4285262" y="2854375"/>
              <a:chExt cx="593900" cy="854475"/>
            </a:xfrm>
          </p:grpSpPr>
          <p:sp>
            <p:nvSpPr>
              <p:cNvPr id="1750" name="Google Shape;1750;p33"/>
              <p:cNvSpPr/>
              <p:nvPr/>
            </p:nvSpPr>
            <p:spPr>
              <a:xfrm>
                <a:off x="4285262" y="2924125"/>
                <a:ext cx="521750" cy="524150"/>
              </a:xfrm>
              <a:custGeom>
                <a:rect b="b" l="l" r="r" t="t"/>
                <a:pathLst>
                  <a:path extrusionOk="0" h="20966" w="20870">
                    <a:moveTo>
                      <a:pt x="10447" y="1"/>
                    </a:moveTo>
                    <a:cubicBezTo>
                      <a:pt x="4675" y="1"/>
                      <a:pt x="0" y="4652"/>
                      <a:pt x="0" y="10424"/>
                    </a:cubicBezTo>
                    <a:cubicBezTo>
                      <a:pt x="0" y="16291"/>
                      <a:pt x="4675" y="20966"/>
                      <a:pt x="10447" y="20966"/>
                    </a:cubicBezTo>
                    <a:cubicBezTo>
                      <a:pt x="16219" y="20966"/>
                      <a:pt x="20869" y="16291"/>
                      <a:pt x="20869" y="10424"/>
                    </a:cubicBezTo>
                    <a:cubicBezTo>
                      <a:pt x="20869" y="4652"/>
                      <a:pt x="16219" y="1"/>
                      <a:pt x="10447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4541662" y="2854375"/>
                <a:ext cx="337500" cy="819875"/>
              </a:xfrm>
              <a:custGeom>
                <a:rect b="b" l="l" r="r" t="t"/>
                <a:pathLst>
                  <a:path extrusionOk="0" h="32795" w="13500">
                    <a:moveTo>
                      <a:pt x="191" y="0"/>
                    </a:moveTo>
                    <a:lnTo>
                      <a:pt x="191" y="406"/>
                    </a:lnTo>
                    <a:cubicBezTo>
                      <a:pt x="3768" y="406"/>
                      <a:pt x="6941" y="1789"/>
                      <a:pt x="9326" y="4174"/>
                    </a:cubicBezTo>
                    <a:cubicBezTo>
                      <a:pt x="11615" y="6464"/>
                      <a:pt x="13118" y="9731"/>
                      <a:pt x="13118" y="13214"/>
                    </a:cubicBezTo>
                    <a:cubicBezTo>
                      <a:pt x="13118" y="16791"/>
                      <a:pt x="11615" y="20083"/>
                      <a:pt x="9326" y="22348"/>
                    </a:cubicBezTo>
                    <a:cubicBezTo>
                      <a:pt x="6941" y="24733"/>
                      <a:pt x="3768" y="26141"/>
                      <a:pt x="191" y="26141"/>
                    </a:cubicBezTo>
                    <a:lnTo>
                      <a:pt x="0" y="26141"/>
                    </a:lnTo>
                    <a:lnTo>
                      <a:pt x="0" y="32795"/>
                    </a:lnTo>
                    <a:lnTo>
                      <a:pt x="382" y="32795"/>
                    </a:lnTo>
                    <a:lnTo>
                      <a:pt x="382" y="26521"/>
                    </a:lnTo>
                    <a:lnTo>
                      <a:pt x="382" y="26521"/>
                    </a:lnTo>
                    <a:cubicBezTo>
                      <a:pt x="7640" y="26419"/>
                      <a:pt x="13499" y="20496"/>
                      <a:pt x="13499" y="13214"/>
                    </a:cubicBezTo>
                    <a:cubicBezTo>
                      <a:pt x="13499" y="5963"/>
                      <a:pt x="7537" y="0"/>
                      <a:pt x="191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4342487" y="2983775"/>
                <a:ext cx="407875" cy="404875"/>
              </a:xfrm>
              <a:custGeom>
                <a:rect b="b" l="l" r="r" t="t"/>
                <a:pathLst>
                  <a:path extrusionOk="0" h="16195" w="16315">
                    <a:moveTo>
                      <a:pt x="8158" y="0"/>
                    </a:moveTo>
                    <a:cubicBezTo>
                      <a:pt x="3674" y="0"/>
                      <a:pt x="1" y="3578"/>
                      <a:pt x="1" y="8038"/>
                    </a:cubicBezTo>
                    <a:cubicBezTo>
                      <a:pt x="1" y="12617"/>
                      <a:pt x="3674" y="16194"/>
                      <a:pt x="8158" y="16194"/>
                    </a:cubicBezTo>
                    <a:cubicBezTo>
                      <a:pt x="12618" y="16194"/>
                      <a:pt x="16315" y="12617"/>
                      <a:pt x="16315" y="8038"/>
                    </a:cubicBezTo>
                    <a:cubicBezTo>
                      <a:pt x="16315" y="3578"/>
                      <a:pt x="12618" y="0"/>
                      <a:pt x="8158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4518987" y="3656950"/>
                <a:ext cx="54875" cy="51900"/>
              </a:xfrm>
              <a:custGeom>
                <a:rect b="b" l="l" r="r" t="t"/>
                <a:pathLst>
                  <a:path extrusionOk="0" h="2076" w="2195">
                    <a:moveTo>
                      <a:pt x="1098" y="0"/>
                    </a:moveTo>
                    <a:cubicBezTo>
                      <a:pt x="502" y="0"/>
                      <a:pt x="1" y="501"/>
                      <a:pt x="1" y="1097"/>
                    </a:cubicBezTo>
                    <a:cubicBezTo>
                      <a:pt x="1" y="1694"/>
                      <a:pt x="502" y="2075"/>
                      <a:pt x="1098" y="2075"/>
                    </a:cubicBezTo>
                    <a:cubicBezTo>
                      <a:pt x="1694" y="2075"/>
                      <a:pt x="2195" y="1694"/>
                      <a:pt x="2195" y="1097"/>
                    </a:cubicBezTo>
                    <a:cubicBezTo>
                      <a:pt x="2195" y="501"/>
                      <a:pt x="1694" y="0"/>
                      <a:pt x="1098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4449237" y="3187100"/>
                <a:ext cx="218850" cy="69775"/>
              </a:xfrm>
              <a:custGeom>
                <a:rect b="b" l="l" r="r" t="t"/>
                <a:pathLst>
                  <a:path extrusionOk="0" h="2791" w="8754">
                    <a:moveTo>
                      <a:pt x="2791" y="310"/>
                    </a:moveTo>
                    <a:cubicBezTo>
                      <a:pt x="2982" y="501"/>
                      <a:pt x="3101" y="692"/>
                      <a:pt x="3196" y="906"/>
                    </a:cubicBezTo>
                    <a:cubicBezTo>
                      <a:pt x="2982" y="1097"/>
                      <a:pt x="2791" y="1407"/>
                      <a:pt x="2695" y="1884"/>
                    </a:cubicBezTo>
                    <a:lnTo>
                      <a:pt x="310" y="1884"/>
                    </a:lnTo>
                    <a:cubicBezTo>
                      <a:pt x="406" y="1002"/>
                      <a:pt x="811" y="501"/>
                      <a:pt x="907" y="310"/>
                    </a:cubicBezTo>
                    <a:cubicBezTo>
                      <a:pt x="1213" y="543"/>
                      <a:pt x="1524" y="623"/>
                      <a:pt x="1806" y="623"/>
                    </a:cubicBezTo>
                    <a:cubicBezTo>
                      <a:pt x="2246" y="623"/>
                      <a:pt x="2616" y="426"/>
                      <a:pt x="2791" y="310"/>
                    </a:cubicBezTo>
                    <a:close/>
                    <a:moveTo>
                      <a:pt x="7871" y="310"/>
                    </a:moveTo>
                    <a:cubicBezTo>
                      <a:pt x="8348" y="811"/>
                      <a:pt x="8348" y="1598"/>
                      <a:pt x="8467" y="1884"/>
                    </a:cubicBezTo>
                    <a:lnTo>
                      <a:pt x="6082" y="1884"/>
                    </a:lnTo>
                    <a:cubicBezTo>
                      <a:pt x="5963" y="1598"/>
                      <a:pt x="5867" y="1193"/>
                      <a:pt x="5677" y="906"/>
                    </a:cubicBezTo>
                    <a:cubicBezTo>
                      <a:pt x="5772" y="596"/>
                      <a:pt x="5867" y="405"/>
                      <a:pt x="5963" y="310"/>
                    </a:cubicBezTo>
                    <a:cubicBezTo>
                      <a:pt x="6279" y="543"/>
                      <a:pt x="6592" y="623"/>
                      <a:pt x="6874" y="623"/>
                    </a:cubicBezTo>
                    <a:cubicBezTo>
                      <a:pt x="7315" y="623"/>
                      <a:pt x="7682" y="426"/>
                      <a:pt x="7871" y="310"/>
                    </a:cubicBezTo>
                    <a:close/>
                    <a:moveTo>
                      <a:pt x="5367" y="1002"/>
                    </a:moveTo>
                    <a:cubicBezTo>
                      <a:pt x="5772" y="1503"/>
                      <a:pt x="5867" y="2194"/>
                      <a:pt x="5867" y="2480"/>
                    </a:cubicBezTo>
                    <a:lnTo>
                      <a:pt x="2886" y="2480"/>
                    </a:lnTo>
                    <a:cubicBezTo>
                      <a:pt x="2886" y="1693"/>
                      <a:pt x="3292" y="1193"/>
                      <a:pt x="3482" y="1002"/>
                    </a:cubicBezTo>
                    <a:cubicBezTo>
                      <a:pt x="3799" y="1234"/>
                      <a:pt x="4111" y="1314"/>
                      <a:pt x="4392" y="1314"/>
                    </a:cubicBezTo>
                    <a:cubicBezTo>
                      <a:pt x="4831" y="1314"/>
                      <a:pt x="5192" y="1118"/>
                      <a:pt x="5367" y="1002"/>
                    </a:cubicBezTo>
                    <a:close/>
                    <a:moveTo>
                      <a:pt x="811" y="0"/>
                    </a:moveTo>
                    <a:cubicBezTo>
                      <a:pt x="811" y="95"/>
                      <a:pt x="119" y="692"/>
                      <a:pt x="0" y="2003"/>
                    </a:cubicBezTo>
                    <a:cubicBezTo>
                      <a:pt x="0" y="2099"/>
                      <a:pt x="119" y="2099"/>
                      <a:pt x="119" y="2099"/>
                    </a:cubicBezTo>
                    <a:lnTo>
                      <a:pt x="215" y="2194"/>
                    </a:lnTo>
                    <a:lnTo>
                      <a:pt x="2600" y="2194"/>
                    </a:lnTo>
                    <a:lnTo>
                      <a:pt x="2600" y="2695"/>
                    </a:lnTo>
                    <a:lnTo>
                      <a:pt x="2600" y="2791"/>
                    </a:lnTo>
                    <a:lnTo>
                      <a:pt x="6082" y="2791"/>
                    </a:lnTo>
                    <a:cubicBezTo>
                      <a:pt x="6082" y="2791"/>
                      <a:pt x="6177" y="2791"/>
                      <a:pt x="6177" y="2695"/>
                    </a:cubicBezTo>
                    <a:lnTo>
                      <a:pt x="6177" y="2194"/>
                    </a:lnTo>
                    <a:lnTo>
                      <a:pt x="8563" y="2194"/>
                    </a:lnTo>
                    <a:cubicBezTo>
                      <a:pt x="8658" y="2194"/>
                      <a:pt x="8753" y="2099"/>
                      <a:pt x="8753" y="2003"/>
                    </a:cubicBezTo>
                    <a:cubicBezTo>
                      <a:pt x="8753" y="2003"/>
                      <a:pt x="8753" y="692"/>
                      <a:pt x="7966" y="0"/>
                    </a:cubicBezTo>
                    <a:lnTo>
                      <a:pt x="7752" y="0"/>
                    </a:lnTo>
                    <a:cubicBezTo>
                      <a:pt x="7752" y="0"/>
                      <a:pt x="7359" y="307"/>
                      <a:pt x="6865" y="307"/>
                    </a:cubicBezTo>
                    <a:cubicBezTo>
                      <a:pt x="6617" y="307"/>
                      <a:pt x="6344" y="231"/>
                      <a:pt x="6082" y="0"/>
                    </a:cubicBezTo>
                    <a:lnTo>
                      <a:pt x="5867" y="0"/>
                    </a:lnTo>
                    <a:cubicBezTo>
                      <a:pt x="5867" y="0"/>
                      <a:pt x="5677" y="310"/>
                      <a:pt x="5367" y="692"/>
                    </a:cubicBezTo>
                    <a:lnTo>
                      <a:pt x="5271" y="692"/>
                    </a:lnTo>
                    <a:cubicBezTo>
                      <a:pt x="5208" y="692"/>
                      <a:pt x="4837" y="1010"/>
                      <a:pt x="4356" y="1010"/>
                    </a:cubicBezTo>
                    <a:cubicBezTo>
                      <a:pt x="4116" y="1010"/>
                      <a:pt x="3848" y="930"/>
                      <a:pt x="3578" y="692"/>
                    </a:cubicBezTo>
                    <a:lnTo>
                      <a:pt x="3387" y="692"/>
                    </a:lnTo>
                    <a:cubicBezTo>
                      <a:pt x="3292" y="405"/>
                      <a:pt x="3196" y="215"/>
                      <a:pt x="2982" y="0"/>
                    </a:cubicBezTo>
                    <a:lnTo>
                      <a:pt x="2791" y="0"/>
                    </a:lnTo>
                    <a:cubicBezTo>
                      <a:pt x="2727" y="0"/>
                      <a:pt x="2356" y="307"/>
                      <a:pt x="1847" y="307"/>
                    </a:cubicBezTo>
                    <a:cubicBezTo>
                      <a:pt x="1593" y="307"/>
                      <a:pt x="1304" y="231"/>
                      <a:pt x="10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4459362" y="3112550"/>
                <a:ext cx="198575" cy="89475"/>
              </a:xfrm>
              <a:custGeom>
                <a:rect b="b" l="l" r="r" t="t"/>
                <a:pathLst>
                  <a:path extrusionOk="0" h="3579" w="7943">
                    <a:moveTo>
                      <a:pt x="1503" y="311"/>
                    </a:moveTo>
                    <a:cubicBezTo>
                      <a:pt x="2100" y="311"/>
                      <a:pt x="2577" y="907"/>
                      <a:pt x="2577" y="1503"/>
                    </a:cubicBezTo>
                    <a:cubicBezTo>
                      <a:pt x="2577" y="1789"/>
                      <a:pt x="2481" y="2100"/>
                      <a:pt x="2290" y="2290"/>
                    </a:cubicBezTo>
                    <a:cubicBezTo>
                      <a:pt x="1980" y="2481"/>
                      <a:pt x="1789" y="2600"/>
                      <a:pt x="1503" y="2600"/>
                    </a:cubicBezTo>
                    <a:cubicBezTo>
                      <a:pt x="788" y="2600"/>
                      <a:pt x="311" y="2100"/>
                      <a:pt x="311" y="1503"/>
                    </a:cubicBezTo>
                    <a:cubicBezTo>
                      <a:pt x="311" y="1193"/>
                      <a:pt x="502" y="907"/>
                      <a:pt x="692" y="692"/>
                    </a:cubicBezTo>
                    <a:cubicBezTo>
                      <a:pt x="907" y="502"/>
                      <a:pt x="1193" y="311"/>
                      <a:pt x="1503" y="311"/>
                    </a:cubicBezTo>
                    <a:close/>
                    <a:moveTo>
                      <a:pt x="6464" y="311"/>
                    </a:moveTo>
                    <a:cubicBezTo>
                      <a:pt x="7156" y="311"/>
                      <a:pt x="7657" y="907"/>
                      <a:pt x="7657" y="1503"/>
                    </a:cubicBezTo>
                    <a:cubicBezTo>
                      <a:pt x="7657" y="1789"/>
                      <a:pt x="7561" y="2100"/>
                      <a:pt x="7251" y="2290"/>
                    </a:cubicBezTo>
                    <a:cubicBezTo>
                      <a:pt x="7060" y="2481"/>
                      <a:pt x="6750" y="2600"/>
                      <a:pt x="6464" y="2600"/>
                    </a:cubicBezTo>
                    <a:cubicBezTo>
                      <a:pt x="5868" y="2600"/>
                      <a:pt x="5367" y="2100"/>
                      <a:pt x="5367" y="1503"/>
                    </a:cubicBezTo>
                    <a:cubicBezTo>
                      <a:pt x="5367" y="1193"/>
                      <a:pt x="5462" y="907"/>
                      <a:pt x="5677" y="692"/>
                    </a:cubicBezTo>
                    <a:cubicBezTo>
                      <a:pt x="5963" y="502"/>
                      <a:pt x="6154" y="311"/>
                      <a:pt x="6464" y="311"/>
                    </a:cubicBezTo>
                    <a:close/>
                    <a:moveTo>
                      <a:pt x="3984" y="1002"/>
                    </a:moveTo>
                    <a:cubicBezTo>
                      <a:pt x="4580" y="1002"/>
                      <a:pt x="5081" y="1503"/>
                      <a:pt x="5081" y="2195"/>
                    </a:cubicBezTo>
                    <a:cubicBezTo>
                      <a:pt x="5081" y="2481"/>
                      <a:pt x="4962" y="2696"/>
                      <a:pt x="4771" y="2887"/>
                    </a:cubicBezTo>
                    <a:cubicBezTo>
                      <a:pt x="4580" y="3197"/>
                      <a:pt x="4270" y="3292"/>
                      <a:pt x="3984" y="3292"/>
                    </a:cubicBezTo>
                    <a:cubicBezTo>
                      <a:pt x="3387" y="3292"/>
                      <a:pt x="2887" y="2791"/>
                      <a:pt x="2887" y="2195"/>
                    </a:cubicBezTo>
                    <a:cubicBezTo>
                      <a:pt x="2887" y="1885"/>
                      <a:pt x="2982" y="1599"/>
                      <a:pt x="3173" y="1408"/>
                    </a:cubicBezTo>
                    <a:cubicBezTo>
                      <a:pt x="3387" y="1098"/>
                      <a:pt x="3674" y="1002"/>
                      <a:pt x="3984" y="1002"/>
                    </a:cubicBezTo>
                    <a:close/>
                    <a:moveTo>
                      <a:pt x="1503" y="1"/>
                    </a:moveTo>
                    <a:cubicBezTo>
                      <a:pt x="1098" y="1"/>
                      <a:pt x="692" y="215"/>
                      <a:pt x="502" y="502"/>
                    </a:cubicBezTo>
                    <a:cubicBezTo>
                      <a:pt x="191" y="692"/>
                      <a:pt x="1" y="1098"/>
                      <a:pt x="1" y="1503"/>
                    </a:cubicBezTo>
                    <a:cubicBezTo>
                      <a:pt x="1" y="2290"/>
                      <a:pt x="692" y="2887"/>
                      <a:pt x="1503" y="2887"/>
                    </a:cubicBezTo>
                    <a:cubicBezTo>
                      <a:pt x="1789" y="2887"/>
                      <a:pt x="2195" y="2791"/>
                      <a:pt x="2481" y="2481"/>
                    </a:cubicBezTo>
                    <a:cubicBezTo>
                      <a:pt x="2481" y="2481"/>
                      <a:pt x="2481" y="2386"/>
                      <a:pt x="2577" y="2386"/>
                    </a:cubicBezTo>
                    <a:cubicBezTo>
                      <a:pt x="2696" y="3077"/>
                      <a:pt x="3292" y="3578"/>
                      <a:pt x="3984" y="3578"/>
                    </a:cubicBezTo>
                    <a:cubicBezTo>
                      <a:pt x="4365" y="3578"/>
                      <a:pt x="4675" y="3387"/>
                      <a:pt x="4962" y="3197"/>
                    </a:cubicBezTo>
                    <a:cubicBezTo>
                      <a:pt x="5176" y="2887"/>
                      <a:pt x="5367" y="2600"/>
                      <a:pt x="5367" y="2290"/>
                    </a:cubicBezTo>
                    <a:cubicBezTo>
                      <a:pt x="5677" y="2696"/>
                      <a:pt x="6059" y="2887"/>
                      <a:pt x="6464" y="2887"/>
                    </a:cubicBezTo>
                    <a:cubicBezTo>
                      <a:pt x="6870" y="2887"/>
                      <a:pt x="7251" y="2791"/>
                      <a:pt x="7561" y="2481"/>
                    </a:cubicBezTo>
                    <a:cubicBezTo>
                      <a:pt x="7752" y="2195"/>
                      <a:pt x="7943" y="1885"/>
                      <a:pt x="7943" y="1503"/>
                    </a:cubicBezTo>
                    <a:cubicBezTo>
                      <a:pt x="7943" y="692"/>
                      <a:pt x="7251" y="1"/>
                      <a:pt x="6464" y="1"/>
                    </a:cubicBezTo>
                    <a:cubicBezTo>
                      <a:pt x="6154" y="1"/>
                      <a:pt x="5772" y="215"/>
                      <a:pt x="5462" y="502"/>
                    </a:cubicBezTo>
                    <a:cubicBezTo>
                      <a:pt x="5272" y="692"/>
                      <a:pt x="5176" y="1002"/>
                      <a:pt x="5081" y="1289"/>
                    </a:cubicBezTo>
                    <a:cubicBezTo>
                      <a:pt x="4866" y="907"/>
                      <a:pt x="4485" y="692"/>
                      <a:pt x="3984" y="692"/>
                    </a:cubicBezTo>
                    <a:cubicBezTo>
                      <a:pt x="3578" y="692"/>
                      <a:pt x="3292" y="907"/>
                      <a:pt x="2982" y="1098"/>
                    </a:cubicBezTo>
                    <a:cubicBezTo>
                      <a:pt x="2887" y="1193"/>
                      <a:pt x="2887" y="1193"/>
                      <a:pt x="2887" y="1289"/>
                    </a:cubicBezTo>
                    <a:cubicBezTo>
                      <a:pt x="2791" y="597"/>
                      <a:pt x="2195" y="1"/>
                      <a:pt x="1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6" name="Google Shape;1756;p33"/>
          <p:cNvGrpSpPr/>
          <p:nvPr/>
        </p:nvGrpSpPr>
        <p:grpSpPr>
          <a:xfrm>
            <a:off x="4245912" y="1947450"/>
            <a:ext cx="4309950" cy="854475"/>
            <a:chOff x="4245912" y="1955200"/>
            <a:chExt cx="4309950" cy="854475"/>
          </a:xfrm>
        </p:grpSpPr>
        <p:grpSp>
          <p:nvGrpSpPr>
            <p:cNvPr id="1757" name="Google Shape;1757;p33"/>
            <p:cNvGrpSpPr/>
            <p:nvPr/>
          </p:nvGrpSpPr>
          <p:grpSpPr>
            <a:xfrm>
              <a:off x="4340988" y="2048525"/>
              <a:ext cx="2638500" cy="481200"/>
              <a:chOff x="4340988" y="2048525"/>
              <a:chExt cx="2638500" cy="481200"/>
            </a:xfrm>
          </p:grpSpPr>
          <p:sp>
            <p:nvSpPr>
              <p:cNvPr id="1758" name="Google Shape;1758;p33"/>
              <p:cNvSpPr/>
              <p:nvPr/>
            </p:nvSpPr>
            <p:spPr>
              <a:xfrm flipH="1">
                <a:off x="4340988" y="2048525"/>
                <a:ext cx="2638500" cy="4812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 txBox="1"/>
              <p:nvPr/>
            </p:nvSpPr>
            <p:spPr>
              <a:xfrm flipH="1">
                <a:off x="4780313" y="2111825"/>
                <a:ext cx="19695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760" name="Google Shape;1760;p33"/>
            <p:cNvGrpSpPr/>
            <p:nvPr/>
          </p:nvGrpSpPr>
          <p:grpSpPr>
            <a:xfrm>
              <a:off x="6979362" y="2048525"/>
              <a:ext cx="1576500" cy="481200"/>
              <a:chOff x="6979362" y="2048525"/>
              <a:chExt cx="1576500" cy="481200"/>
            </a:xfrm>
          </p:grpSpPr>
          <p:grpSp>
            <p:nvGrpSpPr>
              <p:cNvPr id="1761" name="Google Shape;1761;p33"/>
              <p:cNvGrpSpPr/>
              <p:nvPr/>
            </p:nvGrpSpPr>
            <p:grpSpPr>
              <a:xfrm>
                <a:off x="7260462" y="2048525"/>
                <a:ext cx="1295400" cy="481200"/>
                <a:chOff x="7260462" y="2048525"/>
                <a:chExt cx="1295400" cy="481200"/>
              </a:xfrm>
            </p:grpSpPr>
            <p:sp>
              <p:nvSpPr>
                <p:cNvPr id="1762" name="Google Shape;1762;p33"/>
                <p:cNvSpPr/>
                <p:nvPr/>
              </p:nvSpPr>
              <p:spPr>
                <a:xfrm flipH="1">
                  <a:off x="7260462" y="2048525"/>
                  <a:ext cx="1295400" cy="4812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33"/>
                <p:cNvSpPr txBox="1"/>
                <p:nvPr/>
              </p:nvSpPr>
              <p:spPr>
                <a:xfrm flipH="1">
                  <a:off x="7403262" y="2165300"/>
                  <a:ext cx="10098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764" name="Google Shape;1764;p33"/>
              <p:cNvCxnSpPr>
                <a:stCxn id="1762" idx="3"/>
                <a:endCxn id="1758" idx="1"/>
              </p:cNvCxnSpPr>
              <p:nvPr/>
            </p:nvCxnSpPr>
            <p:spPr>
              <a:xfrm rot="10800000">
                <a:off x="6979362" y="2289125"/>
                <a:ext cx="281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B1E7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65" name="Google Shape;1765;p33"/>
            <p:cNvGrpSpPr/>
            <p:nvPr/>
          </p:nvGrpSpPr>
          <p:grpSpPr>
            <a:xfrm>
              <a:off x="4245912" y="1955200"/>
              <a:ext cx="596275" cy="854475"/>
              <a:chOff x="4245912" y="1955200"/>
              <a:chExt cx="596275" cy="854475"/>
            </a:xfrm>
          </p:grpSpPr>
          <p:sp>
            <p:nvSpPr>
              <p:cNvPr id="1766" name="Google Shape;1766;p33"/>
              <p:cNvSpPr/>
              <p:nvPr/>
            </p:nvSpPr>
            <p:spPr>
              <a:xfrm>
                <a:off x="4318062" y="2024375"/>
                <a:ext cx="524125" cy="524150"/>
              </a:xfrm>
              <a:custGeom>
                <a:rect b="b" l="l" r="r" t="t"/>
                <a:pathLst>
                  <a:path extrusionOk="0" h="20966" w="20965">
                    <a:moveTo>
                      <a:pt x="10423" y="1"/>
                    </a:moveTo>
                    <a:cubicBezTo>
                      <a:pt x="4651" y="1"/>
                      <a:pt x="0" y="4675"/>
                      <a:pt x="0" y="10447"/>
                    </a:cubicBezTo>
                    <a:cubicBezTo>
                      <a:pt x="0" y="16314"/>
                      <a:pt x="4651" y="20965"/>
                      <a:pt x="10423" y="20965"/>
                    </a:cubicBezTo>
                    <a:cubicBezTo>
                      <a:pt x="16195" y="20965"/>
                      <a:pt x="20965" y="16314"/>
                      <a:pt x="20965" y="10447"/>
                    </a:cubicBezTo>
                    <a:cubicBezTo>
                      <a:pt x="20965" y="4675"/>
                      <a:pt x="16195" y="1"/>
                      <a:pt x="10423" y="1"/>
                    </a:cubicBezTo>
                    <a:close/>
                  </a:path>
                </a:pathLst>
              </a:custGeom>
              <a:solidFill>
                <a:srgbClr val="F196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4245912" y="1955200"/>
                <a:ext cx="337500" cy="819900"/>
              </a:xfrm>
              <a:custGeom>
                <a:rect b="b" l="l" r="r" t="t"/>
                <a:pathLst>
                  <a:path extrusionOk="0" h="32796" w="13500">
                    <a:moveTo>
                      <a:pt x="13309" y="1"/>
                    </a:moveTo>
                    <a:cubicBezTo>
                      <a:pt x="5963" y="1"/>
                      <a:pt x="0" y="5964"/>
                      <a:pt x="0" y="13214"/>
                    </a:cubicBezTo>
                    <a:cubicBezTo>
                      <a:pt x="0" y="20496"/>
                      <a:pt x="5860" y="26419"/>
                      <a:pt x="13118" y="26521"/>
                    </a:cubicBezTo>
                    <a:lnTo>
                      <a:pt x="13118" y="26521"/>
                    </a:lnTo>
                    <a:lnTo>
                      <a:pt x="13118" y="32795"/>
                    </a:lnTo>
                    <a:lnTo>
                      <a:pt x="13500" y="32795"/>
                    </a:lnTo>
                    <a:lnTo>
                      <a:pt x="13500" y="26117"/>
                    </a:lnTo>
                    <a:lnTo>
                      <a:pt x="13309" y="26117"/>
                    </a:lnTo>
                    <a:cubicBezTo>
                      <a:pt x="9731" y="26117"/>
                      <a:pt x="6559" y="24734"/>
                      <a:pt x="4174" y="22349"/>
                    </a:cubicBezTo>
                    <a:cubicBezTo>
                      <a:pt x="1884" y="20059"/>
                      <a:pt x="382" y="16792"/>
                      <a:pt x="382" y="13214"/>
                    </a:cubicBezTo>
                    <a:cubicBezTo>
                      <a:pt x="382" y="9732"/>
                      <a:pt x="1884" y="6441"/>
                      <a:pt x="4174" y="4175"/>
                    </a:cubicBezTo>
                    <a:cubicBezTo>
                      <a:pt x="6559" y="1790"/>
                      <a:pt x="9731" y="383"/>
                      <a:pt x="13309" y="383"/>
                    </a:cubicBezTo>
                    <a:lnTo>
                      <a:pt x="13309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4374687" y="2084000"/>
                <a:ext cx="407875" cy="404900"/>
              </a:xfrm>
              <a:custGeom>
                <a:rect b="b" l="l" r="r" t="t"/>
                <a:pathLst>
                  <a:path extrusionOk="0" h="16196" w="16315">
                    <a:moveTo>
                      <a:pt x="8158" y="1"/>
                    </a:moveTo>
                    <a:cubicBezTo>
                      <a:pt x="3698" y="1"/>
                      <a:pt x="1" y="3578"/>
                      <a:pt x="1" y="8062"/>
                    </a:cubicBezTo>
                    <a:cubicBezTo>
                      <a:pt x="1" y="12618"/>
                      <a:pt x="3698" y="16195"/>
                      <a:pt x="8158" y="16195"/>
                    </a:cubicBezTo>
                    <a:cubicBezTo>
                      <a:pt x="12642" y="16195"/>
                      <a:pt x="16315" y="12618"/>
                      <a:pt x="16315" y="8062"/>
                    </a:cubicBezTo>
                    <a:cubicBezTo>
                      <a:pt x="16315" y="3578"/>
                      <a:pt x="12642" y="1"/>
                      <a:pt x="8158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4551187" y="2757175"/>
                <a:ext cx="54875" cy="52500"/>
              </a:xfrm>
              <a:custGeom>
                <a:rect b="b" l="l" r="r" t="t"/>
                <a:pathLst>
                  <a:path extrusionOk="0" h="2100" w="2195">
                    <a:moveTo>
                      <a:pt x="1098" y="1"/>
                    </a:moveTo>
                    <a:cubicBezTo>
                      <a:pt x="501" y="1"/>
                      <a:pt x="1" y="502"/>
                      <a:pt x="1" y="1098"/>
                    </a:cubicBezTo>
                    <a:cubicBezTo>
                      <a:pt x="1" y="1694"/>
                      <a:pt x="501" y="2100"/>
                      <a:pt x="1098" y="2100"/>
                    </a:cubicBezTo>
                    <a:cubicBezTo>
                      <a:pt x="1694" y="2100"/>
                      <a:pt x="2195" y="1694"/>
                      <a:pt x="2195" y="1098"/>
                    </a:cubicBezTo>
                    <a:cubicBezTo>
                      <a:pt x="2195" y="502"/>
                      <a:pt x="1694" y="1"/>
                      <a:pt x="1098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4506462" y="2216425"/>
                <a:ext cx="159225" cy="138300"/>
              </a:xfrm>
              <a:custGeom>
                <a:rect b="b" l="l" r="r" t="t"/>
                <a:pathLst>
                  <a:path extrusionOk="0" h="5532" w="6369">
                    <a:moveTo>
                      <a:pt x="4883" y="357"/>
                    </a:moveTo>
                    <a:cubicBezTo>
                      <a:pt x="4984" y="357"/>
                      <a:pt x="5083" y="365"/>
                      <a:pt x="5176" y="380"/>
                    </a:cubicBezTo>
                    <a:cubicBezTo>
                      <a:pt x="5773" y="571"/>
                      <a:pt x="6059" y="976"/>
                      <a:pt x="6059" y="1573"/>
                    </a:cubicBezTo>
                    <a:cubicBezTo>
                      <a:pt x="6059" y="2264"/>
                      <a:pt x="5582" y="3051"/>
                      <a:pt x="4580" y="4053"/>
                    </a:cubicBezTo>
                    <a:cubicBezTo>
                      <a:pt x="3984" y="4649"/>
                      <a:pt x="3388" y="5055"/>
                      <a:pt x="3197" y="5246"/>
                    </a:cubicBezTo>
                    <a:cubicBezTo>
                      <a:pt x="2982" y="5055"/>
                      <a:pt x="2386" y="4649"/>
                      <a:pt x="1790" y="4053"/>
                    </a:cubicBezTo>
                    <a:cubicBezTo>
                      <a:pt x="812" y="3051"/>
                      <a:pt x="311" y="2264"/>
                      <a:pt x="311" y="1573"/>
                    </a:cubicBezTo>
                    <a:cubicBezTo>
                      <a:pt x="311" y="976"/>
                      <a:pt x="693" y="571"/>
                      <a:pt x="1193" y="380"/>
                    </a:cubicBezTo>
                    <a:lnTo>
                      <a:pt x="1599" y="380"/>
                    </a:lnTo>
                    <a:cubicBezTo>
                      <a:pt x="2100" y="380"/>
                      <a:pt x="2696" y="571"/>
                      <a:pt x="3078" y="1167"/>
                    </a:cubicBezTo>
                    <a:cubicBezTo>
                      <a:pt x="3078" y="1263"/>
                      <a:pt x="3197" y="1263"/>
                      <a:pt x="3197" y="1263"/>
                    </a:cubicBezTo>
                    <a:cubicBezTo>
                      <a:pt x="3292" y="1263"/>
                      <a:pt x="3292" y="1263"/>
                      <a:pt x="3388" y="1167"/>
                    </a:cubicBezTo>
                    <a:cubicBezTo>
                      <a:pt x="3729" y="584"/>
                      <a:pt x="4342" y="357"/>
                      <a:pt x="4883" y="357"/>
                    </a:cubicBezTo>
                    <a:close/>
                    <a:moveTo>
                      <a:pt x="1668" y="0"/>
                    </a:moveTo>
                    <a:cubicBezTo>
                      <a:pt x="1499" y="0"/>
                      <a:pt x="1337" y="24"/>
                      <a:pt x="1193" y="70"/>
                    </a:cubicBezTo>
                    <a:cubicBezTo>
                      <a:pt x="406" y="285"/>
                      <a:pt x="1" y="881"/>
                      <a:pt x="1" y="1573"/>
                    </a:cubicBezTo>
                    <a:cubicBezTo>
                      <a:pt x="1" y="3361"/>
                      <a:pt x="2982" y="5436"/>
                      <a:pt x="3078" y="5532"/>
                    </a:cubicBezTo>
                    <a:lnTo>
                      <a:pt x="3292" y="5532"/>
                    </a:lnTo>
                    <a:cubicBezTo>
                      <a:pt x="3388" y="5436"/>
                      <a:pt x="6369" y="3361"/>
                      <a:pt x="6369" y="1573"/>
                    </a:cubicBezTo>
                    <a:cubicBezTo>
                      <a:pt x="6369" y="881"/>
                      <a:pt x="5963" y="285"/>
                      <a:pt x="5272" y="70"/>
                    </a:cubicBezTo>
                    <a:cubicBezTo>
                      <a:pt x="5105" y="24"/>
                      <a:pt x="4926" y="0"/>
                      <a:pt x="4743" y="0"/>
                    </a:cubicBezTo>
                    <a:cubicBezTo>
                      <a:pt x="4168" y="0"/>
                      <a:pt x="3559" y="237"/>
                      <a:pt x="3197" y="762"/>
                    </a:cubicBezTo>
                    <a:cubicBezTo>
                      <a:pt x="2817" y="237"/>
                      <a:pt x="2203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1" name="Google Shape;1771;p33"/>
          <p:cNvGrpSpPr/>
          <p:nvPr/>
        </p:nvGrpSpPr>
        <p:grpSpPr>
          <a:xfrm>
            <a:off x="578613" y="1050675"/>
            <a:ext cx="4300550" cy="856850"/>
            <a:chOff x="578613" y="1050675"/>
            <a:chExt cx="4300550" cy="856850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2154987" y="1143650"/>
              <a:ext cx="2638500" cy="481200"/>
              <a:chOff x="2154987" y="1143650"/>
              <a:chExt cx="2638500" cy="481200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54987" y="1143650"/>
                <a:ext cx="2638500" cy="4812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 txBox="1"/>
              <p:nvPr/>
            </p:nvSpPr>
            <p:spPr>
              <a:xfrm>
                <a:off x="2308462" y="1206950"/>
                <a:ext cx="19695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 planet of them all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775" name="Google Shape;1775;p33"/>
            <p:cNvGrpSpPr/>
            <p:nvPr/>
          </p:nvGrpSpPr>
          <p:grpSpPr>
            <a:xfrm>
              <a:off x="4285262" y="1050675"/>
              <a:ext cx="593900" cy="856850"/>
              <a:chOff x="4285262" y="1050675"/>
              <a:chExt cx="593900" cy="856850"/>
            </a:xfrm>
          </p:grpSpPr>
          <p:sp>
            <p:nvSpPr>
              <p:cNvPr id="1776" name="Google Shape;1776;p33"/>
              <p:cNvSpPr/>
              <p:nvPr/>
            </p:nvSpPr>
            <p:spPr>
              <a:xfrm>
                <a:off x="4285262" y="1120450"/>
                <a:ext cx="521750" cy="524125"/>
              </a:xfrm>
              <a:custGeom>
                <a:rect b="b" l="l" r="r" t="t"/>
                <a:pathLst>
                  <a:path extrusionOk="0" h="20965" w="20870">
                    <a:moveTo>
                      <a:pt x="10447" y="0"/>
                    </a:moveTo>
                    <a:cubicBezTo>
                      <a:pt x="4675" y="0"/>
                      <a:pt x="0" y="4770"/>
                      <a:pt x="0" y="10518"/>
                    </a:cubicBezTo>
                    <a:cubicBezTo>
                      <a:pt x="0" y="16290"/>
                      <a:pt x="4675" y="20965"/>
                      <a:pt x="10447" y="20965"/>
                    </a:cubicBezTo>
                    <a:cubicBezTo>
                      <a:pt x="16219" y="20965"/>
                      <a:pt x="20869" y="16290"/>
                      <a:pt x="20869" y="10518"/>
                    </a:cubicBezTo>
                    <a:cubicBezTo>
                      <a:pt x="20869" y="4770"/>
                      <a:pt x="16219" y="0"/>
                      <a:pt x="10447" y="0"/>
                    </a:cubicBezTo>
                    <a:close/>
                  </a:path>
                </a:pathLst>
              </a:custGeom>
              <a:solidFill>
                <a:srgbClr val="997D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4541662" y="1050675"/>
                <a:ext cx="337500" cy="822275"/>
              </a:xfrm>
              <a:custGeom>
                <a:rect b="b" l="l" r="r" t="t"/>
                <a:pathLst>
                  <a:path extrusionOk="0" h="32891" w="13500">
                    <a:moveTo>
                      <a:pt x="191" y="1"/>
                    </a:moveTo>
                    <a:lnTo>
                      <a:pt x="191" y="406"/>
                    </a:lnTo>
                    <a:cubicBezTo>
                      <a:pt x="3768" y="406"/>
                      <a:pt x="6941" y="1790"/>
                      <a:pt x="9326" y="4175"/>
                    </a:cubicBezTo>
                    <a:cubicBezTo>
                      <a:pt x="11615" y="6464"/>
                      <a:pt x="13118" y="9732"/>
                      <a:pt x="13118" y="13309"/>
                    </a:cubicBezTo>
                    <a:cubicBezTo>
                      <a:pt x="13118" y="16887"/>
                      <a:pt x="11615" y="20083"/>
                      <a:pt x="9326" y="22468"/>
                    </a:cubicBezTo>
                    <a:cubicBezTo>
                      <a:pt x="6941" y="24734"/>
                      <a:pt x="3768" y="26236"/>
                      <a:pt x="191" y="26236"/>
                    </a:cubicBezTo>
                    <a:lnTo>
                      <a:pt x="0" y="26236"/>
                    </a:lnTo>
                    <a:lnTo>
                      <a:pt x="0" y="32891"/>
                    </a:lnTo>
                    <a:lnTo>
                      <a:pt x="382" y="32891"/>
                    </a:lnTo>
                    <a:lnTo>
                      <a:pt x="382" y="26640"/>
                    </a:lnTo>
                    <a:lnTo>
                      <a:pt x="382" y="26640"/>
                    </a:lnTo>
                    <a:cubicBezTo>
                      <a:pt x="7640" y="26538"/>
                      <a:pt x="13499" y="20615"/>
                      <a:pt x="13499" y="13309"/>
                    </a:cubicBezTo>
                    <a:cubicBezTo>
                      <a:pt x="13499" y="5963"/>
                      <a:pt x="7537" y="1"/>
                      <a:pt x="191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4342487" y="1180075"/>
                <a:ext cx="407875" cy="407275"/>
              </a:xfrm>
              <a:custGeom>
                <a:rect b="b" l="l" r="r" t="t"/>
                <a:pathLst>
                  <a:path extrusionOk="0" h="16291" w="16315">
                    <a:moveTo>
                      <a:pt x="8158" y="0"/>
                    </a:moveTo>
                    <a:cubicBezTo>
                      <a:pt x="3674" y="0"/>
                      <a:pt x="1" y="3673"/>
                      <a:pt x="1" y="8133"/>
                    </a:cubicBezTo>
                    <a:cubicBezTo>
                      <a:pt x="1" y="12617"/>
                      <a:pt x="3674" y="16290"/>
                      <a:pt x="8158" y="16290"/>
                    </a:cubicBezTo>
                    <a:cubicBezTo>
                      <a:pt x="12618" y="16290"/>
                      <a:pt x="16315" y="12617"/>
                      <a:pt x="16315" y="8133"/>
                    </a:cubicBezTo>
                    <a:cubicBezTo>
                      <a:pt x="16315" y="3673"/>
                      <a:pt x="12618" y="0"/>
                      <a:pt x="8158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4518987" y="1853250"/>
                <a:ext cx="54875" cy="54275"/>
              </a:xfrm>
              <a:custGeom>
                <a:rect b="b" l="l" r="r" t="t"/>
                <a:pathLst>
                  <a:path extrusionOk="0" h="2171" w="2195">
                    <a:moveTo>
                      <a:pt x="1098" y="1"/>
                    </a:moveTo>
                    <a:cubicBezTo>
                      <a:pt x="502" y="1"/>
                      <a:pt x="1" y="501"/>
                      <a:pt x="1" y="1098"/>
                    </a:cubicBezTo>
                    <a:cubicBezTo>
                      <a:pt x="1" y="1694"/>
                      <a:pt x="502" y="2171"/>
                      <a:pt x="1098" y="2171"/>
                    </a:cubicBezTo>
                    <a:cubicBezTo>
                      <a:pt x="1694" y="2171"/>
                      <a:pt x="2195" y="1694"/>
                      <a:pt x="2195" y="1098"/>
                    </a:cubicBezTo>
                    <a:cubicBezTo>
                      <a:pt x="2195" y="501"/>
                      <a:pt x="1694" y="1"/>
                      <a:pt x="1098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4434312" y="1272425"/>
                <a:ext cx="196800" cy="185525"/>
              </a:xfrm>
              <a:custGeom>
                <a:rect b="b" l="l" r="r" t="t"/>
                <a:pathLst>
                  <a:path extrusionOk="0" h="7421" w="7872">
                    <a:moveTo>
                      <a:pt x="7029" y="288"/>
                    </a:moveTo>
                    <a:cubicBezTo>
                      <a:pt x="7284" y="288"/>
                      <a:pt x="7530" y="527"/>
                      <a:pt x="7466" y="862"/>
                    </a:cubicBezTo>
                    <a:cubicBezTo>
                      <a:pt x="7275" y="766"/>
                      <a:pt x="6965" y="576"/>
                      <a:pt x="6679" y="480"/>
                    </a:cubicBezTo>
                    <a:cubicBezTo>
                      <a:pt x="6774" y="346"/>
                      <a:pt x="6902" y="288"/>
                      <a:pt x="7029" y="288"/>
                    </a:cubicBezTo>
                    <a:close/>
                    <a:moveTo>
                      <a:pt x="6464" y="766"/>
                    </a:moveTo>
                    <a:cubicBezTo>
                      <a:pt x="6870" y="862"/>
                      <a:pt x="7156" y="957"/>
                      <a:pt x="7466" y="1077"/>
                    </a:cubicBezTo>
                    <a:cubicBezTo>
                      <a:pt x="6870" y="2555"/>
                      <a:pt x="6274" y="3939"/>
                      <a:pt x="5677" y="5346"/>
                    </a:cubicBezTo>
                    <a:cubicBezTo>
                      <a:pt x="5582" y="5441"/>
                      <a:pt x="5582" y="5632"/>
                      <a:pt x="5487" y="5727"/>
                    </a:cubicBezTo>
                    <a:lnTo>
                      <a:pt x="4580" y="5441"/>
                    </a:lnTo>
                    <a:cubicBezTo>
                      <a:pt x="5176" y="4058"/>
                      <a:pt x="5773" y="2651"/>
                      <a:pt x="6274" y="1267"/>
                    </a:cubicBezTo>
                    <a:cubicBezTo>
                      <a:pt x="6369" y="1077"/>
                      <a:pt x="6464" y="862"/>
                      <a:pt x="6464" y="766"/>
                    </a:cubicBezTo>
                    <a:close/>
                    <a:moveTo>
                      <a:pt x="4580" y="5727"/>
                    </a:moveTo>
                    <a:cubicBezTo>
                      <a:pt x="4771" y="5847"/>
                      <a:pt x="4986" y="5942"/>
                      <a:pt x="5272" y="6037"/>
                    </a:cubicBezTo>
                    <a:cubicBezTo>
                      <a:pt x="5081" y="6133"/>
                      <a:pt x="4986" y="6324"/>
                      <a:pt x="4890" y="6443"/>
                    </a:cubicBezTo>
                    <a:cubicBezTo>
                      <a:pt x="4771" y="6443"/>
                      <a:pt x="4676" y="6324"/>
                      <a:pt x="4580" y="6324"/>
                    </a:cubicBezTo>
                    <a:lnTo>
                      <a:pt x="4580" y="5727"/>
                    </a:lnTo>
                    <a:close/>
                    <a:moveTo>
                      <a:pt x="7035" y="0"/>
                    </a:moveTo>
                    <a:cubicBezTo>
                      <a:pt x="6721" y="0"/>
                      <a:pt x="6414" y="182"/>
                      <a:pt x="6274" y="480"/>
                    </a:cubicBezTo>
                    <a:cubicBezTo>
                      <a:pt x="5677" y="1959"/>
                      <a:pt x="5081" y="3342"/>
                      <a:pt x="4485" y="4845"/>
                    </a:cubicBezTo>
                    <a:cubicBezTo>
                      <a:pt x="4485" y="5036"/>
                      <a:pt x="4389" y="5250"/>
                      <a:pt x="4294" y="5441"/>
                    </a:cubicBezTo>
                    <a:lnTo>
                      <a:pt x="4294" y="5537"/>
                    </a:lnTo>
                    <a:lnTo>
                      <a:pt x="4294" y="5942"/>
                    </a:lnTo>
                    <a:lnTo>
                      <a:pt x="4294" y="6037"/>
                    </a:lnTo>
                    <a:lnTo>
                      <a:pt x="4294" y="7039"/>
                    </a:lnTo>
                    <a:lnTo>
                      <a:pt x="216" y="7039"/>
                    </a:lnTo>
                    <a:cubicBezTo>
                      <a:pt x="1" y="7039"/>
                      <a:pt x="1" y="7421"/>
                      <a:pt x="216" y="7421"/>
                    </a:cubicBezTo>
                    <a:lnTo>
                      <a:pt x="7466" y="7421"/>
                    </a:lnTo>
                    <a:cubicBezTo>
                      <a:pt x="7657" y="7421"/>
                      <a:pt x="7657" y="7039"/>
                      <a:pt x="7466" y="7039"/>
                    </a:cubicBezTo>
                    <a:lnTo>
                      <a:pt x="4676" y="7039"/>
                    </a:lnTo>
                    <a:lnTo>
                      <a:pt x="5582" y="6133"/>
                    </a:lnTo>
                    <a:lnTo>
                      <a:pt x="5677" y="6037"/>
                    </a:lnTo>
                    <a:cubicBezTo>
                      <a:pt x="6274" y="4535"/>
                      <a:pt x="6870" y="3151"/>
                      <a:pt x="7466" y="1673"/>
                    </a:cubicBezTo>
                    <a:cubicBezTo>
                      <a:pt x="7562" y="1458"/>
                      <a:pt x="7657" y="1267"/>
                      <a:pt x="7752" y="1077"/>
                    </a:cubicBezTo>
                    <a:cubicBezTo>
                      <a:pt x="7872" y="671"/>
                      <a:pt x="7752" y="266"/>
                      <a:pt x="7371" y="75"/>
                    </a:cubicBezTo>
                    <a:cubicBezTo>
                      <a:pt x="7263" y="24"/>
                      <a:pt x="7149" y="0"/>
                      <a:pt x="7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>
              <a:off x="578613" y="1143650"/>
              <a:ext cx="1576500" cy="481200"/>
              <a:chOff x="578613" y="1143650"/>
              <a:chExt cx="1576500" cy="481200"/>
            </a:xfrm>
          </p:grpSpPr>
          <p:grpSp>
            <p:nvGrpSpPr>
              <p:cNvPr id="1782" name="Google Shape;1782;p33"/>
              <p:cNvGrpSpPr/>
              <p:nvPr/>
            </p:nvGrpSpPr>
            <p:grpSpPr>
              <a:xfrm>
                <a:off x="578613" y="1143650"/>
                <a:ext cx="1295400" cy="481200"/>
                <a:chOff x="578613" y="1143650"/>
                <a:chExt cx="1295400" cy="481200"/>
              </a:xfrm>
            </p:grpSpPr>
            <p:sp>
              <p:nvSpPr>
                <p:cNvPr id="1783" name="Google Shape;1783;p33"/>
                <p:cNvSpPr/>
                <p:nvPr/>
              </p:nvSpPr>
              <p:spPr>
                <a:xfrm>
                  <a:off x="578613" y="1143650"/>
                  <a:ext cx="1295400" cy="4812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33"/>
                <p:cNvSpPr txBox="1"/>
                <p:nvPr/>
              </p:nvSpPr>
              <p:spPr>
                <a:xfrm>
                  <a:off x="721413" y="1260425"/>
                  <a:ext cx="10098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785" name="Google Shape;1785;p33"/>
              <p:cNvCxnSpPr>
                <a:stCxn id="1783" idx="3"/>
                <a:endCxn id="1773" idx="1"/>
              </p:cNvCxnSpPr>
              <p:nvPr/>
            </p:nvCxnSpPr>
            <p:spPr>
              <a:xfrm>
                <a:off x="1874013" y="1384250"/>
                <a:ext cx="281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1E7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470447" y="1296050"/>
            <a:ext cx="8216253" cy="1196743"/>
            <a:chOff x="470447" y="1296050"/>
            <a:chExt cx="8216253" cy="1196743"/>
          </a:xfrm>
        </p:grpSpPr>
        <p:sp>
          <p:nvSpPr>
            <p:cNvPr id="81" name="Google Shape;81;p16"/>
            <p:cNvSpPr/>
            <p:nvPr/>
          </p:nvSpPr>
          <p:spPr>
            <a:xfrm>
              <a:off x="4200500" y="1296050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23339" y="1296050"/>
              <a:ext cx="502982" cy="1196743"/>
            </a:xfrm>
            <a:custGeom>
              <a:rect b="b" l="l" r="r" t="t"/>
              <a:pathLst>
                <a:path extrusionOk="0" h="50629" w="21279">
                  <a:moveTo>
                    <a:pt x="21278" y="1"/>
                  </a:moveTo>
                  <a:lnTo>
                    <a:pt x="1" y="35799"/>
                  </a:lnTo>
                  <a:lnTo>
                    <a:pt x="1" y="50628"/>
                  </a:lnTo>
                  <a:lnTo>
                    <a:pt x="21278" y="29119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FF8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626297" y="1296050"/>
              <a:ext cx="3126792" cy="688300"/>
            </a:xfrm>
            <a:custGeom>
              <a:rect b="b" l="l" r="r" t="t"/>
              <a:pathLst>
                <a:path extrusionOk="0" h="29119" w="132281">
                  <a:moveTo>
                    <a:pt x="0" y="1"/>
                  </a:moveTo>
                  <a:lnTo>
                    <a:pt x="0" y="29119"/>
                  </a:lnTo>
                  <a:lnTo>
                    <a:pt x="117786" y="29119"/>
                  </a:lnTo>
                  <a:cubicBezTo>
                    <a:pt x="125833" y="29119"/>
                    <a:pt x="132281" y="22568"/>
                    <a:pt x="132281" y="14521"/>
                  </a:cubicBezTo>
                  <a:cubicBezTo>
                    <a:pt x="132281" y="6552"/>
                    <a:pt x="125833" y="1"/>
                    <a:pt x="11778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70447" y="2142225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FFB0AD"/>
            </a:solidFill>
            <a:ln cap="flat" cmpd="sng" w="9525">
              <a:solidFill>
                <a:srgbClr val="FFB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111675" y="140530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2164305" y="145735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7" name="Google Shape;87;p16"/>
            <p:cNvGrpSpPr/>
            <p:nvPr/>
          </p:nvGrpSpPr>
          <p:grpSpPr>
            <a:xfrm>
              <a:off x="4154791" y="1452849"/>
              <a:ext cx="379205" cy="379205"/>
              <a:chOff x="1487200" y="4993750"/>
              <a:chExt cx="483125" cy="483125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0" name="Google Shape;90;p16"/>
          <p:cNvGrpSpPr/>
          <p:nvPr/>
        </p:nvGrpSpPr>
        <p:grpSpPr>
          <a:xfrm>
            <a:off x="470447" y="3541328"/>
            <a:ext cx="7144690" cy="1196719"/>
            <a:chOff x="470447" y="3541328"/>
            <a:chExt cx="7144690" cy="1196719"/>
          </a:xfrm>
        </p:grpSpPr>
        <p:sp>
          <p:nvSpPr>
            <p:cNvPr id="91" name="Google Shape;91;p16"/>
            <p:cNvSpPr/>
            <p:nvPr/>
          </p:nvSpPr>
          <p:spPr>
            <a:xfrm>
              <a:off x="3128938" y="4048775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composed of hydrogen and also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123339" y="3541328"/>
              <a:ext cx="502982" cy="1196719"/>
            </a:xfrm>
            <a:custGeom>
              <a:rect b="b" l="l" r="r" t="t"/>
              <a:pathLst>
                <a:path extrusionOk="0" h="50628" w="21279">
                  <a:moveTo>
                    <a:pt x="1" y="0"/>
                  </a:moveTo>
                  <a:lnTo>
                    <a:pt x="1" y="14830"/>
                  </a:lnTo>
                  <a:lnTo>
                    <a:pt x="21278" y="50628"/>
                  </a:lnTo>
                  <a:lnTo>
                    <a:pt x="21278" y="2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3AB"/>
            </a:solidFill>
            <a:ln cap="flat" cmpd="sng" w="9525">
              <a:solidFill>
                <a:srgbClr val="4D83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626297" y="4049747"/>
              <a:ext cx="2044715" cy="688300"/>
            </a:xfrm>
            <a:custGeom>
              <a:rect b="b" l="l" r="r" t="t"/>
              <a:pathLst>
                <a:path extrusionOk="0" h="29119" w="86503">
                  <a:moveTo>
                    <a:pt x="0" y="1"/>
                  </a:moveTo>
                  <a:lnTo>
                    <a:pt x="0" y="29119"/>
                  </a:lnTo>
                  <a:lnTo>
                    <a:pt x="71879" y="29119"/>
                  </a:lnTo>
                  <a:cubicBezTo>
                    <a:pt x="79951" y="29119"/>
                    <a:pt x="86502" y="22568"/>
                    <a:pt x="86502" y="14598"/>
                  </a:cubicBezTo>
                  <a:cubicBezTo>
                    <a:pt x="86502" y="6552"/>
                    <a:pt x="79951" y="1"/>
                    <a:pt x="71879" y="1"/>
                  </a:cubicBezTo>
                  <a:close/>
                </a:path>
              </a:pathLst>
            </a:custGeom>
            <a:solidFill>
              <a:srgbClr val="1E547B"/>
            </a:solidFill>
            <a:ln cap="flat" cmpd="sng" w="9525">
              <a:solidFill>
                <a:srgbClr val="1E54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70447" y="3541328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8AB7D7"/>
            </a:solidFill>
            <a:ln cap="flat" cmpd="sng" w="9525">
              <a:solidFill>
                <a:srgbClr val="8AB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029992" y="4158998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164305" y="4211048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3076754" y="4211862"/>
              <a:ext cx="376306" cy="376306"/>
              <a:chOff x="2081650" y="4993750"/>
              <a:chExt cx="483125" cy="483125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0" name="Google Shape;100;p16"/>
          <p:cNvGrpSpPr/>
          <p:nvPr/>
        </p:nvGrpSpPr>
        <p:grpSpPr>
          <a:xfrm>
            <a:off x="470447" y="1983041"/>
            <a:ext cx="7975746" cy="860272"/>
            <a:chOff x="470447" y="1983041"/>
            <a:chExt cx="7975746" cy="860272"/>
          </a:xfrm>
        </p:grpSpPr>
        <p:sp>
          <p:nvSpPr>
            <p:cNvPr id="101" name="Google Shape;101;p16"/>
            <p:cNvSpPr/>
            <p:nvPr/>
          </p:nvSpPr>
          <p:spPr>
            <a:xfrm>
              <a:off x="3959994" y="1983041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123339" y="1984326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21278" y="1"/>
                  </a:moveTo>
                  <a:lnTo>
                    <a:pt x="1" y="21510"/>
                  </a:lnTo>
                  <a:lnTo>
                    <a:pt x="1" y="36340"/>
                  </a:lnTo>
                  <a:lnTo>
                    <a:pt x="21278" y="29118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CD6F8C"/>
            </a:solidFill>
            <a:ln cap="flat" cmpd="sng" w="9525">
              <a:solidFill>
                <a:srgbClr val="CD6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626297" y="1984326"/>
              <a:ext cx="2875620" cy="688300"/>
            </a:xfrm>
            <a:custGeom>
              <a:rect b="b" l="l" r="r" t="t"/>
              <a:pathLst>
                <a:path extrusionOk="0" h="29119" w="121655">
                  <a:moveTo>
                    <a:pt x="0" y="1"/>
                  </a:moveTo>
                  <a:lnTo>
                    <a:pt x="0" y="29118"/>
                  </a:lnTo>
                  <a:lnTo>
                    <a:pt x="107135" y="29118"/>
                  </a:lnTo>
                  <a:cubicBezTo>
                    <a:pt x="115207" y="29118"/>
                    <a:pt x="121655" y="22568"/>
                    <a:pt x="121655" y="14521"/>
                  </a:cubicBezTo>
                  <a:cubicBezTo>
                    <a:pt x="121655" y="6552"/>
                    <a:pt x="115207" y="1"/>
                    <a:pt x="107135" y="1"/>
                  </a:cubicBezTo>
                  <a:close/>
                </a:path>
              </a:pathLst>
            </a:custGeom>
            <a:solidFill>
              <a:srgbClr val="B33F62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0447" y="2492769"/>
              <a:ext cx="652915" cy="350544"/>
            </a:xfrm>
            <a:custGeom>
              <a:rect b="b" l="l" r="r" t="t"/>
              <a:pathLst>
                <a:path extrusionOk="0" h="14830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DE9AAE"/>
            </a:solidFill>
            <a:ln cap="flat" cmpd="sng" w="9525">
              <a:solidFill>
                <a:srgbClr val="DE9A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860453" y="2093576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164305" y="2145626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905751" y="2138874"/>
              <a:ext cx="379205" cy="379205"/>
              <a:chOff x="1487200" y="4993750"/>
              <a:chExt cx="483125" cy="483125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0" name="Google Shape;110;p16"/>
          <p:cNvGrpSpPr/>
          <p:nvPr/>
        </p:nvGrpSpPr>
        <p:grpSpPr>
          <a:xfrm>
            <a:off x="470447" y="2672413"/>
            <a:ext cx="7682853" cy="689105"/>
            <a:chOff x="470447" y="2672413"/>
            <a:chExt cx="7682853" cy="689105"/>
          </a:xfrm>
        </p:grpSpPr>
        <p:sp>
          <p:nvSpPr>
            <p:cNvPr id="111" name="Google Shape;111;p16"/>
            <p:cNvSpPr/>
            <p:nvPr/>
          </p:nvSpPr>
          <p:spPr>
            <a:xfrm>
              <a:off x="3667100" y="2672413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an extremely poisonous atmosphere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23339" y="2672603"/>
              <a:ext cx="502982" cy="688915"/>
            </a:xfrm>
            <a:custGeom>
              <a:rect b="b" l="l" r="r" t="t"/>
              <a:pathLst>
                <a:path extrusionOk="0" h="29145" w="21279">
                  <a:moveTo>
                    <a:pt x="21278" y="0"/>
                  </a:moveTo>
                  <a:lnTo>
                    <a:pt x="1" y="7222"/>
                  </a:lnTo>
                  <a:lnTo>
                    <a:pt x="1" y="21923"/>
                  </a:lnTo>
                  <a:lnTo>
                    <a:pt x="21278" y="29144"/>
                  </a:lnTo>
                  <a:lnTo>
                    <a:pt x="21278" y="0"/>
                  </a:lnTo>
                  <a:close/>
                </a:path>
              </a:pathLst>
            </a:custGeom>
            <a:solidFill>
              <a:srgbClr val="B056AF"/>
            </a:solidFill>
            <a:ln cap="flat" cmpd="sng" w="9525">
              <a:solidFill>
                <a:srgbClr val="B056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626297" y="2672603"/>
              <a:ext cx="2583011" cy="688915"/>
            </a:xfrm>
            <a:custGeom>
              <a:rect b="b" l="l" r="r" t="t"/>
              <a:pathLst>
                <a:path extrusionOk="0" h="29145" w="109276">
                  <a:moveTo>
                    <a:pt x="0" y="0"/>
                  </a:moveTo>
                  <a:lnTo>
                    <a:pt x="0" y="29144"/>
                  </a:lnTo>
                  <a:lnTo>
                    <a:pt x="94678" y="29144"/>
                  </a:lnTo>
                  <a:cubicBezTo>
                    <a:pt x="102725" y="29144"/>
                    <a:pt x="109275" y="22567"/>
                    <a:pt x="109275" y="14521"/>
                  </a:cubicBezTo>
                  <a:cubicBezTo>
                    <a:pt x="109275" y="6577"/>
                    <a:pt x="102725" y="0"/>
                    <a:pt x="94678" y="0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70447" y="2843289"/>
              <a:ext cx="652915" cy="347519"/>
            </a:xfrm>
            <a:custGeom>
              <a:rect b="b" l="l" r="r" t="t"/>
              <a:pathLst>
                <a:path extrusionOk="0" h="14702" w="27622">
                  <a:moveTo>
                    <a:pt x="0" y="1"/>
                  </a:moveTo>
                  <a:lnTo>
                    <a:pt x="0" y="14702"/>
                  </a:lnTo>
                  <a:lnTo>
                    <a:pt x="27622" y="14702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D794D6"/>
            </a:solidFill>
            <a:ln cap="flat" cmpd="sng" w="9525">
              <a:solidFill>
                <a:srgbClr val="D794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568155" y="278216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164309" y="283421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3613441" y="2826774"/>
              <a:ext cx="379205" cy="379205"/>
              <a:chOff x="1487200" y="4993750"/>
              <a:chExt cx="483125" cy="48312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0" name="Google Shape;120;p16"/>
          <p:cNvGrpSpPr/>
          <p:nvPr/>
        </p:nvGrpSpPr>
        <p:grpSpPr>
          <a:xfrm>
            <a:off x="470447" y="3190784"/>
            <a:ext cx="7398293" cy="859200"/>
            <a:chOff x="470447" y="3190784"/>
            <a:chExt cx="7398293" cy="859200"/>
          </a:xfrm>
        </p:grpSpPr>
        <p:sp>
          <p:nvSpPr>
            <p:cNvPr id="121" name="Google Shape;121;p16"/>
            <p:cNvSpPr/>
            <p:nvPr/>
          </p:nvSpPr>
          <p:spPr>
            <a:xfrm>
              <a:off x="3382541" y="3361784"/>
              <a:ext cx="4486200" cy="6882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123339" y="3190784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1" y="1"/>
                  </a:moveTo>
                  <a:lnTo>
                    <a:pt x="1" y="14830"/>
                  </a:lnTo>
                  <a:lnTo>
                    <a:pt x="21278" y="36340"/>
                  </a:lnTo>
                  <a:lnTo>
                    <a:pt x="21278" y="7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51A4"/>
            </a:solidFill>
            <a:ln cap="flat" cmpd="sng" w="9525">
              <a:solidFill>
                <a:srgbClr val="745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626297" y="3361494"/>
              <a:ext cx="2298912" cy="688277"/>
            </a:xfrm>
            <a:custGeom>
              <a:rect b="b" l="l" r="r" t="t"/>
              <a:pathLst>
                <a:path extrusionOk="0" h="29118" w="97257">
                  <a:moveTo>
                    <a:pt x="0" y="0"/>
                  </a:moveTo>
                  <a:lnTo>
                    <a:pt x="0" y="29118"/>
                  </a:lnTo>
                  <a:lnTo>
                    <a:pt x="82737" y="29118"/>
                  </a:lnTo>
                  <a:cubicBezTo>
                    <a:pt x="90706" y="29118"/>
                    <a:pt x="97257" y="22567"/>
                    <a:pt x="97257" y="14494"/>
                  </a:cubicBezTo>
                  <a:cubicBezTo>
                    <a:pt x="97257" y="6551"/>
                    <a:pt x="90706" y="0"/>
                    <a:pt x="82737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0447" y="3190784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997DC1"/>
            </a:solidFill>
            <a:ln cap="flat" cmpd="sng" w="9525">
              <a:solidFill>
                <a:srgbClr val="997D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283595" y="3470733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2164305" y="3522783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3330354" y="3516550"/>
              <a:ext cx="376306" cy="376306"/>
              <a:chOff x="2081650" y="4993750"/>
              <a:chExt cx="483125" cy="483125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4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791" name="Google Shape;1791;p34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34"/>
          <p:cNvSpPr/>
          <p:nvPr/>
        </p:nvSpPr>
        <p:spPr>
          <a:xfrm>
            <a:off x="7998515" y="3627525"/>
            <a:ext cx="161675" cy="162300"/>
          </a:xfrm>
          <a:custGeom>
            <a:rect b="b" l="l" r="r" t="t"/>
            <a:pathLst>
              <a:path extrusionOk="0" h="6492" w="6467">
                <a:moveTo>
                  <a:pt x="3233" y="0"/>
                </a:moveTo>
                <a:cubicBezTo>
                  <a:pt x="1454" y="0"/>
                  <a:pt x="0" y="1479"/>
                  <a:pt x="0" y="3234"/>
                </a:cubicBezTo>
                <a:cubicBezTo>
                  <a:pt x="0" y="5013"/>
                  <a:pt x="1454" y="6492"/>
                  <a:pt x="3233" y="6492"/>
                </a:cubicBezTo>
                <a:cubicBezTo>
                  <a:pt x="5013" y="6492"/>
                  <a:pt x="6466" y="5013"/>
                  <a:pt x="6466" y="3234"/>
                </a:cubicBezTo>
                <a:cubicBezTo>
                  <a:pt x="6466" y="1479"/>
                  <a:pt x="5013" y="0"/>
                  <a:pt x="32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34"/>
          <p:cNvSpPr/>
          <p:nvPr/>
        </p:nvSpPr>
        <p:spPr>
          <a:xfrm>
            <a:off x="7998515" y="2998450"/>
            <a:ext cx="161675" cy="161675"/>
          </a:xfrm>
          <a:custGeom>
            <a:rect b="b" l="l" r="r" t="t"/>
            <a:pathLst>
              <a:path extrusionOk="0" h="6467" w="6467">
                <a:moveTo>
                  <a:pt x="3233" y="0"/>
                </a:moveTo>
                <a:cubicBezTo>
                  <a:pt x="1454" y="0"/>
                  <a:pt x="0" y="1454"/>
                  <a:pt x="0" y="3233"/>
                </a:cubicBezTo>
                <a:cubicBezTo>
                  <a:pt x="0" y="5013"/>
                  <a:pt x="1454" y="6467"/>
                  <a:pt x="3233" y="6467"/>
                </a:cubicBezTo>
                <a:cubicBezTo>
                  <a:pt x="5013" y="6467"/>
                  <a:pt x="6466" y="5013"/>
                  <a:pt x="6466" y="3233"/>
                </a:cubicBezTo>
                <a:cubicBezTo>
                  <a:pt x="6466" y="1454"/>
                  <a:pt x="5013" y="0"/>
                  <a:pt x="32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34"/>
          <p:cNvSpPr/>
          <p:nvPr/>
        </p:nvSpPr>
        <p:spPr>
          <a:xfrm>
            <a:off x="7998515" y="2371875"/>
            <a:ext cx="161675" cy="159175"/>
          </a:xfrm>
          <a:custGeom>
            <a:rect b="b" l="l" r="r" t="t"/>
            <a:pathLst>
              <a:path extrusionOk="0" h="6367" w="6467">
                <a:moveTo>
                  <a:pt x="3233" y="1"/>
                </a:moveTo>
                <a:cubicBezTo>
                  <a:pt x="1454" y="1"/>
                  <a:pt x="0" y="1354"/>
                  <a:pt x="0" y="3133"/>
                </a:cubicBezTo>
                <a:cubicBezTo>
                  <a:pt x="0" y="4913"/>
                  <a:pt x="1454" y="6367"/>
                  <a:pt x="3233" y="6367"/>
                </a:cubicBezTo>
                <a:cubicBezTo>
                  <a:pt x="5013" y="6367"/>
                  <a:pt x="6466" y="4913"/>
                  <a:pt x="6466" y="3133"/>
                </a:cubicBezTo>
                <a:cubicBezTo>
                  <a:pt x="6466" y="1354"/>
                  <a:pt x="5013" y="1"/>
                  <a:pt x="3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34"/>
          <p:cNvGrpSpPr/>
          <p:nvPr/>
        </p:nvGrpSpPr>
        <p:grpSpPr>
          <a:xfrm>
            <a:off x="751140" y="1238900"/>
            <a:ext cx="1879095" cy="3513975"/>
            <a:chOff x="751140" y="1238900"/>
            <a:chExt cx="1879095" cy="3513975"/>
          </a:xfrm>
        </p:grpSpPr>
        <p:sp>
          <p:nvSpPr>
            <p:cNvPr id="1796" name="Google Shape;1796;p34"/>
            <p:cNvSpPr/>
            <p:nvPr/>
          </p:nvSpPr>
          <p:spPr>
            <a:xfrm>
              <a:off x="774315" y="1238900"/>
              <a:ext cx="1855920" cy="3390987"/>
            </a:xfrm>
            <a:custGeom>
              <a:rect b="b" l="l" r="r" t="t"/>
              <a:pathLst>
                <a:path extrusionOk="0" h="131154" w="48347">
                  <a:moveTo>
                    <a:pt x="21931" y="0"/>
                  </a:moveTo>
                  <a:cubicBezTo>
                    <a:pt x="9826" y="0"/>
                    <a:pt x="1" y="8246"/>
                    <a:pt x="1" y="18472"/>
                  </a:cubicBezTo>
                  <a:lnTo>
                    <a:pt x="1" y="123635"/>
                  </a:lnTo>
                  <a:cubicBezTo>
                    <a:pt x="1" y="127821"/>
                    <a:pt x="3986" y="131154"/>
                    <a:pt x="8873" y="131154"/>
                  </a:cubicBezTo>
                  <a:lnTo>
                    <a:pt x="48347" y="131154"/>
                  </a:lnTo>
                  <a:lnTo>
                    <a:pt x="48347" y="124688"/>
                  </a:lnTo>
                  <a:cubicBezTo>
                    <a:pt x="46066" y="124688"/>
                    <a:pt x="44086" y="123234"/>
                    <a:pt x="43761" y="121354"/>
                  </a:cubicBezTo>
                  <a:lnTo>
                    <a:pt x="43761" y="18472"/>
                  </a:lnTo>
                  <a:cubicBezTo>
                    <a:pt x="43761" y="8246"/>
                    <a:pt x="33936" y="0"/>
                    <a:pt x="21931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1357440" y="1505144"/>
              <a:ext cx="527600" cy="498500"/>
            </a:xfrm>
            <a:custGeom>
              <a:rect b="b" l="l" r="r" t="t"/>
              <a:pathLst>
                <a:path extrusionOk="0" h="19940" w="21104">
                  <a:moveTo>
                    <a:pt x="18171" y="1378"/>
                  </a:moveTo>
                  <a:lnTo>
                    <a:pt x="18171" y="2632"/>
                  </a:lnTo>
                  <a:cubicBezTo>
                    <a:pt x="18171" y="2832"/>
                    <a:pt x="18397" y="3033"/>
                    <a:pt x="18597" y="3033"/>
                  </a:cubicBezTo>
                  <a:lnTo>
                    <a:pt x="19851" y="3033"/>
                  </a:lnTo>
                  <a:lnTo>
                    <a:pt x="17244" y="5539"/>
                  </a:lnTo>
                  <a:lnTo>
                    <a:pt x="15565" y="5539"/>
                  </a:lnTo>
                  <a:lnTo>
                    <a:pt x="15565" y="3885"/>
                  </a:lnTo>
                  <a:lnTo>
                    <a:pt x="18171" y="1378"/>
                  </a:lnTo>
                  <a:close/>
                  <a:moveTo>
                    <a:pt x="9926" y="10150"/>
                  </a:moveTo>
                  <a:cubicBezTo>
                    <a:pt x="10026" y="10150"/>
                    <a:pt x="10252" y="10150"/>
                    <a:pt x="10352" y="10251"/>
                  </a:cubicBezTo>
                  <a:lnTo>
                    <a:pt x="9625" y="10978"/>
                  </a:lnTo>
                  <a:cubicBezTo>
                    <a:pt x="9525" y="11178"/>
                    <a:pt x="9525" y="11404"/>
                    <a:pt x="9625" y="11504"/>
                  </a:cubicBezTo>
                  <a:cubicBezTo>
                    <a:pt x="9675" y="11604"/>
                    <a:pt x="9775" y="11654"/>
                    <a:pt x="9879" y="11654"/>
                  </a:cubicBezTo>
                  <a:cubicBezTo>
                    <a:pt x="9982" y="11654"/>
                    <a:pt x="10089" y="11604"/>
                    <a:pt x="10151" y="11504"/>
                  </a:cubicBezTo>
                  <a:lnTo>
                    <a:pt x="10978" y="10777"/>
                  </a:lnTo>
                  <a:cubicBezTo>
                    <a:pt x="10978" y="10978"/>
                    <a:pt x="11079" y="11078"/>
                    <a:pt x="11079" y="11278"/>
                  </a:cubicBezTo>
                  <a:cubicBezTo>
                    <a:pt x="11079" y="11905"/>
                    <a:pt x="10552" y="12431"/>
                    <a:pt x="9926" y="12431"/>
                  </a:cubicBezTo>
                  <a:cubicBezTo>
                    <a:pt x="9299" y="12431"/>
                    <a:pt x="8773" y="11905"/>
                    <a:pt x="8773" y="11278"/>
                  </a:cubicBezTo>
                  <a:cubicBezTo>
                    <a:pt x="8773" y="10652"/>
                    <a:pt x="9299" y="10150"/>
                    <a:pt x="9926" y="10150"/>
                  </a:cubicBezTo>
                  <a:close/>
                  <a:moveTo>
                    <a:pt x="9879" y="6830"/>
                  </a:moveTo>
                  <a:cubicBezTo>
                    <a:pt x="10897" y="6830"/>
                    <a:pt x="11918" y="7168"/>
                    <a:pt x="12758" y="7845"/>
                  </a:cubicBezTo>
                  <a:lnTo>
                    <a:pt x="10978" y="9624"/>
                  </a:lnTo>
                  <a:cubicBezTo>
                    <a:pt x="10636" y="9435"/>
                    <a:pt x="10270" y="9339"/>
                    <a:pt x="9914" y="9339"/>
                  </a:cubicBezTo>
                  <a:cubicBezTo>
                    <a:pt x="9279" y="9339"/>
                    <a:pt x="8673" y="9641"/>
                    <a:pt x="8272" y="10251"/>
                  </a:cubicBezTo>
                  <a:cubicBezTo>
                    <a:pt x="7745" y="11078"/>
                    <a:pt x="7946" y="12331"/>
                    <a:pt x="8773" y="12857"/>
                  </a:cubicBezTo>
                  <a:cubicBezTo>
                    <a:pt x="9115" y="13083"/>
                    <a:pt x="9484" y="13185"/>
                    <a:pt x="9844" y="13185"/>
                  </a:cubicBezTo>
                  <a:cubicBezTo>
                    <a:pt x="10486" y="13185"/>
                    <a:pt x="11103" y="12861"/>
                    <a:pt x="11505" y="12331"/>
                  </a:cubicBezTo>
                  <a:cubicBezTo>
                    <a:pt x="11906" y="11704"/>
                    <a:pt x="11906" y="10877"/>
                    <a:pt x="11505" y="10251"/>
                  </a:cubicBezTo>
                  <a:lnTo>
                    <a:pt x="13284" y="8371"/>
                  </a:lnTo>
                  <a:lnTo>
                    <a:pt x="13284" y="8371"/>
                  </a:lnTo>
                  <a:cubicBezTo>
                    <a:pt x="14938" y="10251"/>
                    <a:pt x="14638" y="13058"/>
                    <a:pt x="12758" y="14737"/>
                  </a:cubicBezTo>
                  <a:cubicBezTo>
                    <a:pt x="11917" y="15432"/>
                    <a:pt x="10886" y="15776"/>
                    <a:pt x="9865" y="15776"/>
                  </a:cubicBezTo>
                  <a:cubicBezTo>
                    <a:pt x="8601" y="15776"/>
                    <a:pt x="7351" y="15250"/>
                    <a:pt x="6492" y="14211"/>
                  </a:cubicBezTo>
                  <a:cubicBezTo>
                    <a:pt x="4813" y="12231"/>
                    <a:pt x="5139" y="9399"/>
                    <a:pt x="7018" y="7845"/>
                  </a:cubicBezTo>
                  <a:cubicBezTo>
                    <a:pt x="7846" y="7168"/>
                    <a:pt x="8861" y="6830"/>
                    <a:pt x="9879" y="6830"/>
                  </a:cubicBezTo>
                  <a:close/>
                  <a:moveTo>
                    <a:pt x="9825" y="3358"/>
                  </a:moveTo>
                  <a:cubicBezTo>
                    <a:pt x="11705" y="3358"/>
                    <a:pt x="13384" y="3985"/>
                    <a:pt x="14838" y="5138"/>
                  </a:cubicBezTo>
                  <a:lnTo>
                    <a:pt x="14838" y="5764"/>
                  </a:lnTo>
                  <a:lnTo>
                    <a:pt x="13284" y="7318"/>
                  </a:lnTo>
                  <a:cubicBezTo>
                    <a:pt x="12279" y="6462"/>
                    <a:pt x="11061" y="6037"/>
                    <a:pt x="9846" y="6037"/>
                  </a:cubicBezTo>
                  <a:cubicBezTo>
                    <a:pt x="8393" y="6037"/>
                    <a:pt x="6944" y="6644"/>
                    <a:pt x="5866" y="7845"/>
                  </a:cubicBezTo>
                  <a:cubicBezTo>
                    <a:pt x="3986" y="10025"/>
                    <a:pt x="4186" y="13283"/>
                    <a:pt x="6392" y="15263"/>
                  </a:cubicBezTo>
                  <a:cubicBezTo>
                    <a:pt x="7381" y="16116"/>
                    <a:pt x="8608" y="16536"/>
                    <a:pt x="9829" y="16536"/>
                  </a:cubicBezTo>
                  <a:cubicBezTo>
                    <a:pt x="11298" y="16536"/>
                    <a:pt x="12759" y="15928"/>
                    <a:pt x="13785" y="14737"/>
                  </a:cubicBezTo>
                  <a:cubicBezTo>
                    <a:pt x="15465" y="12757"/>
                    <a:pt x="15565" y="9825"/>
                    <a:pt x="13785" y="7845"/>
                  </a:cubicBezTo>
                  <a:lnTo>
                    <a:pt x="15364" y="6266"/>
                  </a:lnTo>
                  <a:lnTo>
                    <a:pt x="15991" y="6391"/>
                  </a:lnTo>
                  <a:cubicBezTo>
                    <a:pt x="17144" y="7744"/>
                    <a:pt x="17770" y="9524"/>
                    <a:pt x="17770" y="11278"/>
                  </a:cubicBezTo>
                  <a:cubicBezTo>
                    <a:pt x="17770" y="15664"/>
                    <a:pt x="14211" y="19223"/>
                    <a:pt x="9825" y="19223"/>
                  </a:cubicBezTo>
                  <a:cubicBezTo>
                    <a:pt x="5540" y="19223"/>
                    <a:pt x="2006" y="15664"/>
                    <a:pt x="2006" y="11278"/>
                  </a:cubicBezTo>
                  <a:cubicBezTo>
                    <a:pt x="2006" y="6892"/>
                    <a:pt x="5440" y="3358"/>
                    <a:pt x="9825" y="3358"/>
                  </a:cubicBezTo>
                  <a:close/>
                  <a:moveTo>
                    <a:pt x="18497" y="0"/>
                  </a:moveTo>
                  <a:cubicBezTo>
                    <a:pt x="18397" y="0"/>
                    <a:pt x="18297" y="125"/>
                    <a:pt x="18171" y="226"/>
                  </a:cubicBezTo>
                  <a:lnTo>
                    <a:pt x="14838" y="3459"/>
                  </a:lnTo>
                  <a:cubicBezTo>
                    <a:pt x="14838" y="3559"/>
                    <a:pt x="14738" y="3659"/>
                    <a:pt x="14738" y="3759"/>
                  </a:cubicBezTo>
                  <a:lnTo>
                    <a:pt x="14738" y="4185"/>
                  </a:lnTo>
                  <a:cubicBezTo>
                    <a:pt x="13255" y="3146"/>
                    <a:pt x="11540" y="2642"/>
                    <a:pt x="9836" y="2642"/>
                  </a:cubicBezTo>
                  <a:cubicBezTo>
                    <a:pt x="7103" y="2642"/>
                    <a:pt x="4400" y="3937"/>
                    <a:pt x="2733" y="6391"/>
                  </a:cubicBezTo>
                  <a:cubicBezTo>
                    <a:pt x="1" y="10351"/>
                    <a:pt x="1054" y="15664"/>
                    <a:pt x="4913" y="18396"/>
                  </a:cubicBezTo>
                  <a:cubicBezTo>
                    <a:pt x="6444" y="19436"/>
                    <a:pt x="8185" y="19939"/>
                    <a:pt x="9905" y="19939"/>
                  </a:cubicBezTo>
                  <a:cubicBezTo>
                    <a:pt x="12661" y="19939"/>
                    <a:pt x="15361" y="18645"/>
                    <a:pt x="17044" y="16191"/>
                  </a:cubicBezTo>
                  <a:cubicBezTo>
                    <a:pt x="19024" y="13283"/>
                    <a:pt x="19024" y="9298"/>
                    <a:pt x="17044" y="6391"/>
                  </a:cubicBezTo>
                  <a:lnTo>
                    <a:pt x="17344" y="6391"/>
                  </a:lnTo>
                  <a:cubicBezTo>
                    <a:pt x="17445" y="6391"/>
                    <a:pt x="17545" y="6266"/>
                    <a:pt x="17670" y="6266"/>
                  </a:cubicBezTo>
                  <a:lnTo>
                    <a:pt x="21003" y="2932"/>
                  </a:lnTo>
                  <a:cubicBezTo>
                    <a:pt x="21104" y="2832"/>
                    <a:pt x="21104" y="2506"/>
                    <a:pt x="21003" y="2406"/>
                  </a:cubicBezTo>
                  <a:cubicBezTo>
                    <a:pt x="20903" y="2306"/>
                    <a:pt x="20803" y="2306"/>
                    <a:pt x="20678" y="2306"/>
                  </a:cubicBezTo>
                  <a:lnTo>
                    <a:pt x="18923" y="2206"/>
                  </a:lnTo>
                  <a:lnTo>
                    <a:pt x="18798" y="426"/>
                  </a:lnTo>
                  <a:cubicBezTo>
                    <a:pt x="18798" y="226"/>
                    <a:pt x="18698" y="0"/>
                    <a:pt x="18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845140" y="2450200"/>
              <a:ext cx="527582" cy="2122850"/>
            </a:xfrm>
            <a:custGeom>
              <a:rect b="b" l="l" r="r" t="t"/>
              <a:pathLst>
                <a:path extrusionOk="0" h="84914" w="19098">
                  <a:moveTo>
                    <a:pt x="0" y="0"/>
                  </a:moveTo>
                  <a:lnTo>
                    <a:pt x="0" y="77795"/>
                  </a:lnTo>
                  <a:cubicBezTo>
                    <a:pt x="0" y="81780"/>
                    <a:pt x="3133" y="84913"/>
                    <a:pt x="7093" y="84913"/>
                  </a:cubicBezTo>
                  <a:lnTo>
                    <a:pt x="19098" y="84913"/>
                  </a:lnTo>
                  <a:lnTo>
                    <a:pt x="19098" y="84587"/>
                  </a:lnTo>
                  <a:lnTo>
                    <a:pt x="7093" y="84587"/>
                  </a:lnTo>
                  <a:cubicBezTo>
                    <a:pt x="5213" y="84587"/>
                    <a:pt x="3534" y="83861"/>
                    <a:pt x="2281" y="82607"/>
                  </a:cubicBezTo>
                  <a:cubicBezTo>
                    <a:pt x="1028" y="81354"/>
                    <a:pt x="301" y="79675"/>
                    <a:pt x="301" y="7779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766815" y="3627525"/>
              <a:ext cx="161675" cy="162300"/>
            </a:xfrm>
            <a:custGeom>
              <a:rect b="b" l="l" r="r" t="t"/>
              <a:pathLst>
                <a:path extrusionOk="0" h="6492" w="6467">
                  <a:moveTo>
                    <a:pt x="3233" y="0"/>
                  </a:moveTo>
                  <a:cubicBezTo>
                    <a:pt x="1454" y="0"/>
                    <a:pt x="0" y="1479"/>
                    <a:pt x="0" y="3234"/>
                  </a:cubicBezTo>
                  <a:cubicBezTo>
                    <a:pt x="0" y="5013"/>
                    <a:pt x="1454" y="6492"/>
                    <a:pt x="3233" y="6492"/>
                  </a:cubicBezTo>
                  <a:cubicBezTo>
                    <a:pt x="5013" y="6492"/>
                    <a:pt x="6466" y="5013"/>
                    <a:pt x="6466" y="3234"/>
                  </a:cubicBezTo>
                  <a:cubicBezTo>
                    <a:pt x="6466" y="1479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751140" y="3611850"/>
              <a:ext cx="193000" cy="193650"/>
            </a:xfrm>
            <a:custGeom>
              <a:rect b="b" l="l" r="r" t="t"/>
              <a:pathLst>
                <a:path extrusionOk="0" h="7746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1981"/>
                  </a:cubicBezTo>
                  <a:cubicBezTo>
                    <a:pt x="6166" y="2507"/>
                    <a:pt x="6467" y="3134"/>
                    <a:pt x="6467" y="3861"/>
                  </a:cubicBezTo>
                  <a:cubicBezTo>
                    <a:pt x="6467" y="4612"/>
                    <a:pt x="6166" y="5239"/>
                    <a:pt x="5740" y="5640"/>
                  </a:cubicBezTo>
                  <a:cubicBezTo>
                    <a:pt x="5214" y="6166"/>
                    <a:pt x="4587" y="6492"/>
                    <a:pt x="3860" y="6492"/>
                  </a:cubicBezTo>
                  <a:cubicBezTo>
                    <a:pt x="3134" y="6492"/>
                    <a:pt x="2507" y="6166"/>
                    <a:pt x="2081" y="5640"/>
                  </a:cubicBezTo>
                  <a:cubicBezTo>
                    <a:pt x="1555" y="5239"/>
                    <a:pt x="1254" y="4612"/>
                    <a:pt x="1254" y="3861"/>
                  </a:cubicBezTo>
                  <a:cubicBezTo>
                    <a:pt x="1254" y="3134"/>
                    <a:pt x="1555" y="2507"/>
                    <a:pt x="2081" y="19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1"/>
                  </a:cubicBezTo>
                  <a:cubicBezTo>
                    <a:pt x="1" y="5966"/>
                    <a:pt x="1780" y="7745"/>
                    <a:pt x="3860" y="7745"/>
                  </a:cubicBezTo>
                  <a:cubicBezTo>
                    <a:pt x="6041" y="7745"/>
                    <a:pt x="7720" y="5966"/>
                    <a:pt x="7720" y="3861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766815" y="2998450"/>
              <a:ext cx="161675" cy="161675"/>
            </a:xfrm>
            <a:custGeom>
              <a:rect b="b" l="l" r="r" t="t"/>
              <a:pathLst>
                <a:path extrusionOk="0" h="6467" w="6467">
                  <a:moveTo>
                    <a:pt x="3233" y="0"/>
                  </a:moveTo>
                  <a:cubicBezTo>
                    <a:pt x="1454" y="0"/>
                    <a:pt x="0" y="1454"/>
                    <a:pt x="0" y="3233"/>
                  </a:cubicBezTo>
                  <a:cubicBezTo>
                    <a:pt x="0" y="5013"/>
                    <a:pt x="1454" y="6467"/>
                    <a:pt x="3233" y="6467"/>
                  </a:cubicBezTo>
                  <a:cubicBezTo>
                    <a:pt x="5013" y="6467"/>
                    <a:pt x="6466" y="5013"/>
                    <a:pt x="6466" y="3233"/>
                  </a:cubicBezTo>
                  <a:cubicBezTo>
                    <a:pt x="6466" y="1454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751140" y="2982775"/>
              <a:ext cx="193000" cy="193025"/>
            </a:xfrm>
            <a:custGeom>
              <a:rect b="b" l="l" r="r" t="t"/>
              <a:pathLst>
                <a:path extrusionOk="0" h="7721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2081"/>
                  </a:cubicBezTo>
                  <a:cubicBezTo>
                    <a:pt x="6166" y="2507"/>
                    <a:pt x="6467" y="3134"/>
                    <a:pt x="6467" y="3860"/>
                  </a:cubicBezTo>
                  <a:cubicBezTo>
                    <a:pt x="6467" y="4587"/>
                    <a:pt x="6166" y="5214"/>
                    <a:pt x="5740" y="5740"/>
                  </a:cubicBezTo>
                  <a:cubicBezTo>
                    <a:pt x="5214" y="6166"/>
                    <a:pt x="4587" y="6467"/>
                    <a:pt x="3860" y="6467"/>
                  </a:cubicBezTo>
                  <a:cubicBezTo>
                    <a:pt x="3134" y="6467"/>
                    <a:pt x="2507" y="6166"/>
                    <a:pt x="2081" y="5740"/>
                  </a:cubicBezTo>
                  <a:cubicBezTo>
                    <a:pt x="1555" y="5214"/>
                    <a:pt x="1254" y="4587"/>
                    <a:pt x="1254" y="3860"/>
                  </a:cubicBezTo>
                  <a:cubicBezTo>
                    <a:pt x="1254" y="3134"/>
                    <a:pt x="1555" y="2507"/>
                    <a:pt x="2081" y="20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0"/>
                  </a:cubicBezTo>
                  <a:cubicBezTo>
                    <a:pt x="1" y="5966"/>
                    <a:pt x="1780" y="7720"/>
                    <a:pt x="3860" y="7720"/>
                  </a:cubicBezTo>
                  <a:cubicBezTo>
                    <a:pt x="6041" y="7720"/>
                    <a:pt x="7720" y="5966"/>
                    <a:pt x="7720" y="3860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766815" y="2371875"/>
              <a:ext cx="161675" cy="159175"/>
            </a:xfrm>
            <a:custGeom>
              <a:rect b="b" l="l" r="r" t="t"/>
              <a:pathLst>
                <a:path extrusionOk="0" h="6367" w="6467">
                  <a:moveTo>
                    <a:pt x="3233" y="1"/>
                  </a:moveTo>
                  <a:cubicBezTo>
                    <a:pt x="1454" y="1"/>
                    <a:pt x="0" y="1354"/>
                    <a:pt x="0" y="3133"/>
                  </a:cubicBezTo>
                  <a:cubicBezTo>
                    <a:pt x="0" y="4913"/>
                    <a:pt x="1454" y="6367"/>
                    <a:pt x="3233" y="6367"/>
                  </a:cubicBezTo>
                  <a:cubicBezTo>
                    <a:pt x="5013" y="6367"/>
                    <a:pt x="6466" y="4913"/>
                    <a:pt x="6466" y="3133"/>
                  </a:cubicBezTo>
                  <a:cubicBezTo>
                    <a:pt x="6466" y="1354"/>
                    <a:pt x="5013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751140" y="2356200"/>
              <a:ext cx="193000" cy="190525"/>
            </a:xfrm>
            <a:custGeom>
              <a:rect b="b" l="l" r="r" t="t"/>
              <a:pathLst>
                <a:path extrusionOk="0" h="7621" w="7720">
                  <a:moveTo>
                    <a:pt x="3860" y="1254"/>
                  </a:moveTo>
                  <a:cubicBezTo>
                    <a:pt x="4587" y="1254"/>
                    <a:pt x="5214" y="1455"/>
                    <a:pt x="5740" y="1981"/>
                  </a:cubicBezTo>
                  <a:cubicBezTo>
                    <a:pt x="6166" y="2407"/>
                    <a:pt x="6467" y="3034"/>
                    <a:pt x="6467" y="3760"/>
                  </a:cubicBezTo>
                  <a:cubicBezTo>
                    <a:pt x="6467" y="4487"/>
                    <a:pt x="6166" y="5114"/>
                    <a:pt x="5740" y="5640"/>
                  </a:cubicBezTo>
                  <a:cubicBezTo>
                    <a:pt x="5214" y="6066"/>
                    <a:pt x="4587" y="6367"/>
                    <a:pt x="3860" y="6367"/>
                  </a:cubicBezTo>
                  <a:cubicBezTo>
                    <a:pt x="3134" y="6367"/>
                    <a:pt x="2507" y="6066"/>
                    <a:pt x="2081" y="5640"/>
                  </a:cubicBezTo>
                  <a:cubicBezTo>
                    <a:pt x="1555" y="5114"/>
                    <a:pt x="1254" y="4487"/>
                    <a:pt x="1254" y="3760"/>
                  </a:cubicBezTo>
                  <a:cubicBezTo>
                    <a:pt x="1254" y="3034"/>
                    <a:pt x="1555" y="2407"/>
                    <a:pt x="2081" y="1981"/>
                  </a:cubicBezTo>
                  <a:cubicBezTo>
                    <a:pt x="2507" y="1455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680"/>
                    <a:pt x="1" y="3760"/>
                  </a:cubicBezTo>
                  <a:cubicBezTo>
                    <a:pt x="1" y="5966"/>
                    <a:pt x="1780" y="7620"/>
                    <a:pt x="3860" y="7620"/>
                  </a:cubicBezTo>
                  <a:cubicBezTo>
                    <a:pt x="6041" y="7620"/>
                    <a:pt x="7720" y="5966"/>
                    <a:pt x="7720" y="3760"/>
                  </a:cubicBezTo>
                  <a:cubicBezTo>
                    <a:pt x="7720" y="16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5" name="Google Shape;1805;p34"/>
            <p:cNvGrpSpPr/>
            <p:nvPr/>
          </p:nvGrpSpPr>
          <p:grpSpPr>
            <a:xfrm>
              <a:off x="1356065" y="4215250"/>
              <a:ext cx="540125" cy="537625"/>
              <a:chOff x="2350750" y="4215250"/>
              <a:chExt cx="540125" cy="537625"/>
            </a:xfrm>
          </p:grpSpPr>
          <p:sp>
            <p:nvSpPr>
              <p:cNvPr id="1806" name="Google Shape;1806;p34"/>
              <p:cNvSpPr/>
              <p:nvPr/>
            </p:nvSpPr>
            <p:spPr>
              <a:xfrm>
                <a:off x="2352375" y="4235925"/>
                <a:ext cx="498775" cy="496275"/>
              </a:xfrm>
              <a:custGeom>
                <a:rect b="b" l="l" r="r" t="t"/>
                <a:pathLst>
                  <a:path extrusionOk="0" h="19851" w="19951">
                    <a:moveTo>
                      <a:pt x="10026" y="0"/>
                    </a:moveTo>
                    <a:cubicBezTo>
                      <a:pt x="4487" y="0"/>
                      <a:pt x="1" y="4487"/>
                      <a:pt x="1" y="9925"/>
                    </a:cubicBezTo>
                    <a:cubicBezTo>
                      <a:pt x="1" y="15464"/>
                      <a:pt x="4487" y="19850"/>
                      <a:pt x="10026" y="19850"/>
                    </a:cubicBezTo>
                    <a:cubicBezTo>
                      <a:pt x="15464" y="19850"/>
                      <a:pt x="19951" y="15464"/>
                      <a:pt x="19951" y="9925"/>
                    </a:cubicBezTo>
                    <a:cubicBezTo>
                      <a:pt x="19951" y="4487"/>
                      <a:pt x="15464" y="0"/>
                      <a:pt x="10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2350750" y="4215250"/>
                <a:ext cx="540125" cy="537625"/>
              </a:xfrm>
              <a:custGeom>
                <a:rect b="b" l="l" r="r" t="t"/>
                <a:pathLst>
                  <a:path extrusionOk="0" h="21505" w="21605">
                    <a:moveTo>
                      <a:pt x="10853" y="1654"/>
                    </a:moveTo>
                    <a:cubicBezTo>
                      <a:pt x="13359" y="1654"/>
                      <a:pt x="15565" y="2707"/>
                      <a:pt x="17219" y="4286"/>
                    </a:cubicBezTo>
                    <a:cubicBezTo>
                      <a:pt x="18898" y="5940"/>
                      <a:pt x="19951" y="8246"/>
                      <a:pt x="19951" y="10752"/>
                    </a:cubicBezTo>
                    <a:cubicBezTo>
                      <a:pt x="19951" y="13259"/>
                      <a:pt x="18898" y="15564"/>
                      <a:pt x="17219" y="17218"/>
                    </a:cubicBezTo>
                    <a:cubicBezTo>
                      <a:pt x="15565" y="18898"/>
                      <a:pt x="13359" y="19825"/>
                      <a:pt x="10853" y="19825"/>
                    </a:cubicBezTo>
                    <a:cubicBezTo>
                      <a:pt x="8246" y="19825"/>
                      <a:pt x="6066" y="18898"/>
                      <a:pt x="4387" y="17218"/>
                    </a:cubicBezTo>
                    <a:cubicBezTo>
                      <a:pt x="2707" y="15564"/>
                      <a:pt x="1680" y="13259"/>
                      <a:pt x="1680" y="10752"/>
                    </a:cubicBezTo>
                    <a:cubicBezTo>
                      <a:pt x="1680" y="8246"/>
                      <a:pt x="2707" y="5940"/>
                      <a:pt x="4387" y="4286"/>
                    </a:cubicBezTo>
                    <a:cubicBezTo>
                      <a:pt x="6066" y="2707"/>
                      <a:pt x="8246" y="1654"/>
                      <a:pt x="10853" y="1654"/>
                    </a:cubicBezTo>
                    <a:close/>
                    <a:moveTo>
                      <a:pt x="10853" y="0"/>
                    </a:moveTo>
                    <a:cubicBezTo>
                      <a:pt x="4913" y="0"/>
                      <a:pt x="1" y="4787"/>
                      <a:pt x="1" y="10752"/>
                    </a:cubicBezTo>
                    <a:cubicBezTo>
                      <a:pt x="1" y="16692"/>
                      <a:pt x="4913" y="21504"/>
                      <a:pt x="10853" y="21504"/>
                    </a:cubicBezTo>
                    <a:cubicBezTo>
                      <a:pt x="16818" y="21504"/>
                      <a:pt x="21605" y="16692"/>
                      <a:pt x="21605" y="10752"/>
                    </a:cubicBezTo>
                    <a:cubicBezTo>
                      <a:pt x="21605" y="4787"/>
                      <a:pt x="16818" y="0"/>
                      <a:pt x="10853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8" name="Google Shape;1808;p34"/>
            <p:cNvSpPr/>
            <p:nvPr/>
          </p:nvSpPr>
          <p:spPr>
            <a:xfrm>
              <a:off x="2064440" y="3627525"/>
              <a:ext cx="161675" cy="162300"/>
            </a:xfrm>
            <a:custGeom>
              <a:rect b="b" l="l" r="r" t="t"/>
              <a:pathLst>
                <a:path extrusionOk="0" h="6492" w="6467">
                  <a:moveTo>
                    <a:pt x="3233" y="0"/>
                  </a:moveTo>
                  <a:cubicBezTo>
                    <a:pt x="1454" y="0"/>
                    <a:pt x="0" y="1479"/>
                    <a:pt x="0" y="3234"/>
                  </a:cubicBezTo>
                  <a:cubicBezTo>
                    <a:pt x="0" y="5013"/>
                    <a:pt x="1454" y="6492"/>
                    <a:pt x="3233" y="6492"/>
                  </a:cubicBezTo>
                  <a:cubicBezTo>
                    <a:pt x="5013" y="6492"/>
                    <a:pt x="6466" y="5013"/>
                    <a:pt x="6466" y="3234"/>
                  </a:cubicBezTo>
                  <a:cubicBezTo>
                    <a:pt x="6466" y="1479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2064440" y="2998450"/>
              <a:ext cx="161675" cy="161675"/>
            </a:xfrm>
            <a:custGeom>
              <a:rect b="b" l="l" r="r" t="t"/>
              <a:pathLst>
                <a:path extrusionOk="0" h="6467" w="6467">
                  <a:moveTo>
                    <a:pt x="3233" y="0"/>
                  </a:moveTo>
                  <a:cubicBezTo>
                    <a:pt x="1454" y="0"/>
                    <a:pt x="0" y="1454"/>
                    <a:pt x="0" y="3233"/>
                  </a:cubicBezTo>
                  <a:cubicBezTo>
                    <a:pt x="0" y="5013"/>
                    <a:pt x="1454" y="6467"/>
                    <a:pt x="3233" y="6467"/>
                  </a:cubicBezTo>
                  <a:cubicBezTo>
                    <a:pt x="5013" y="6467"/>
                    <a:pt x="6466" y="5013"/>
                    <a:pt x="6466" y="3233"/>
                  </a:cubicBezTo>
                  <a:cubicBezTo>
                    <a:pt x="6466" y="1454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2064440" y="2371875"/>
              <a:ext cx="161675" cy="159175"/>
            </a:xfrm>
            <a:custGeom>
              <a:rect b="b" l="l" r="r" t="t"/>
              <a:pathLst>
                <a:path extrusionOk="0" h="6367" w="6467">
                  <a:moveTo>
                    <a:pt x="3233" y="1"/>
                  </a:moveTo>
                  <a:cubicBezTo>
                    <a:pt x="1454" y="1"/>
                    <a:pt x="0" y="1354"/>
                    <a:pt x="0" y="3133"/>
                  </a:cubicBezTo>
                  <a:cubicBezTo>
                    <a:pt x="0" y="4913"/>
                    <a:pt x="1454" y="6367"/>
                    <a:pt x="3233" y="6367"/>
                  </a:cubicBezTo>
                  <a:cubicBezTo>
                    <a:pt x="5013" y="6367"/>
                    <a:pt x="6466" y="4913"/>
                    <a:pt x="6466" y="3133"/>
                  </a:cubicBezTo>
                  <a:cubicBezTo>
                    <a:pt x="6466" y="1354"/>
                    <a:pt x="5013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989936" y="2305325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the closest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989936" y="2934488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</a:t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989936" y="3563650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/>
            </a:p>
          </p:txBody>
        </p:sp>
        <p:sp>
          <p:nvSpPr>
            <p:cNvPr id="1814" name="Google Shape;1814;p34"/>
            <p:cNvSpPr txBox="1"/>
            <p:nvPr/>
          </p:nvSpPr>
          <p:spPr>
            <a:xfrm>
              <a:off x="1368427" y="4288163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15" name="Google Shape;1815;p34"/>
          <p:cNvGrpSpPr/>
          <p:nvPr/>
        </p:nvGrpSpPr>
        <p:grpSpPr>
          <a:xfrm>
            <a:off x="2629835" y="1250505"/>
            <a:ext cx="1955058" cy="3502370"/>
            <a:chOff x="2629835" y="1250505"/>
            <a:chExt cx="1955058" cy="3502370"/>
          </a:xfrm>
        </p:grpSpPr>
        <p:sp>
          <p:nvSpPr>
            <p:cNvPr id="1816" name="Google Shape;1816;p34"/>
            <p:cNvSpPr/>
            <p:nvPr/>
          </p:nvSpPr>
          <p:spPr>
            <a:xfrm>
              <a:off x="3186240" y="1501825"/>
              <a:ext cx="527600" cy="498500"/>
            </a:xfrm>
            <a:custGeom>
              <a:rect b="b" l="l" r="r" t="t"/>
              <a:pathLst>
                <a:path extrusionOk="0" h="19940" w="21104">
                  <a:moveTo>
                    <a:pt x="18171" y="1378"/>
                  </a:moveTo>
                  <a:lnTo>
                    <a:pt x="18171" y="2632"/>
                  </a:lnTo>
                  <a:cubicBezTo>
                    <a:pt x="18171" y="2832"/>
                    <a:pt x="18397" y="3033"/>
                    <a:pt x="18597" y="3033"/>
                  </a:cubicBezTo>
                  <a:lnTo>
                    <a:pt x="19851" y="3033"/>
                  </a:lnTo>
                  <a:lnTo>
                    <a:pt x="17244" y="5539"/>
                  </a:lnTo>
                  <a:lnTo>
                    <a:pt x="15565" y="5539"/>
                  </a:lnTo>
                  <a:lnTo>
                    <a:pt x="15565" y="3885"/>
                  </a:lnTo>
                  <a:lnTo>
                    <a:pt x="18171" y="1378"/>
                  </a:lnTo>
                  <a:close/>
                  <a:moveTo>
                    <a:pt x="9926" y="10150"/>
                  </a:moveTo>
                  <a:cubicBezTo>
                    <a:pt x="10026" y="10150"/>
                    <a:pt x="10252" y="10150"/>
                    <a:pt x="10352" y="10251"/>
                  </a:cubicBezTo>
                  <a:lnTo>
                    <a:pt x="9625" y="10978"/>
                  </a:lnTo>
                  <a:cubicBezTo>
                    <a:pt x="9525" y="11178"/>
                    <a:pt x="9525" y="11404"/>
                    <a:pt x="9625" y="11504"/>
                  </a:cubicBezTo>
                  <a:cubicBezTo>
                    <a:pt x="9675" y="11604"/>
                    <a:pt x="9775" y="11654"/>
                    <a:pt x="9879" y="11654"/>
                  </a:cubicBezTo>
                  <a:cubicBezTo>
                    <a:pt x="9982" y="11654"/>
                    <a:pt x="10089" y="11604"/>
                    <a:pt x="10151" y="11504"/>
                  </a:cubicBezTo>
                  <a:lnTo>
                    <a:pt x="10978" y="10777"/>
                  </a:lnTo>
                  <a:cubicBezTo>
                    <a:pt x="10978" y="10978"/>
                    <a:pt x="11079" y="11078"/>
                    <a:pt x="11079" y="11278"/>
                  </a:cubicBezTo>
                  <a:cubicBezTo>
                    <a:pt x="11079" y="11905"/>
                    <a:pt x="10552" y="12431"/>
                    <a:pt x="9926" y="12431"/>
                  </a:cubicBezTo>
                  <a:cubicBezTo>
                    <a:pt x="9299" y="12431"/>
                    <a:pt x="8773" y="11905"/>
                    <a:pt x="8773" y="11278"/>
                  </a:cubicBezTo>
                  <a:cubicBezTo>
                    <a:pt x="8773" y="10652"/>
                    <a:pt x="9299" y="10150"/>
                    <a:pt x="9926" y="10150"/>
                  </a:cubicBezTo>
                  <a:close/>
                  <a:moveTo>
                    <a:pt x="9879" y="6830"/>
                  </a:moveTo>
                  <a:cubicBezTo>
                    <a:pt x="10897" y="6830"/>
                    <a:pt x="11918" y="7168"/>
                    <a:pt x="12758" y="7845"/>
                  </a:cubicBezTo>
                  <a:lnTo>
                    <a:pt x="10978" y="9624"/>
                  </a:lnTo>
                  <a:cubicBezTo>
                    <a:pt x="10636" y="9435"/>
                    <a:pt x="10270" y="9339"/>
                    <a:pt x="9914" y="9339"/>
                  </a:cubicBezTo>
                  <a:cubicBezTo>
                    <a:pt x="9279" y="9339"/>
                    <a:pt x="8673" y="9641"/>
                    <a:pt x="8272" y="10251"/>
                  </a:cubicBezTo>
                  <a:cubicBezTo>
                    <a:pt x="7745" y="11078"/>
                    <a:pt x="7946" y="12331"/>
                    <a:pt x="8773" y="12857"/>
                  </a:cubicBezTo>
                  <a:cubicBezTo>
                    <a:pt x="9115" y="13083"/>
                    <a:pt x="9484" y="13185"/>
                    <a:pt x="9844" y="13185"/>
                  </a:cubicBezTo>
                  <a:cubicBezTo>
                    <a:pt x="10486" y="13185"/>
                    <a:pt x="11103" y="12861"/>
                    <a:pt x="11505" y="12331"/>
                  </a:cubicBezTo>
                  <a:cubicBezTo>
                    <a:pt x="11906" y="11704"/>
                    <a:pt x="11906" y="10877"/>
                    <a:pt x="11505" y="10251"/>
                  </a:cubicBezTo>
                  <a:lnTo>
                    <a:pt x="13284" y="8371"/>
                  </a:lnTo>
                  <a:lnTo>
                    <a:pt x="13284" y="8371"/>
                  </a:lnTo>
                  <a:cubicBezTo>
                    <a:pt x="14938" y="10251"/>
                    <a:pt x="14638" y="13058"/>
                    <a:pt x="12758" y="14737"/>
                  </a:cubicBezTo>
                  <a:cubicBezTo>
                    <a:pt x="11917" y="15432"/>
                    <a:pt x="10886" y="15776"/>
                    <a:pt x="9865" y="15776"/>
                  </a:cubicBezTo>
                  <a:cubicBezTo>
                    <a:pt x="8601" y="15776"/>
                    <a:pt x="7351" y="15250"/>
                    <a:pt x="6492" y="14211"/>
                  </a:cubicBezTo>
                  <a:cubicBezTo>
                    <a:pt x="4813" y="12231"/>
                    <a:pt x="5139" y="9399"/>
                    <a:pt x="7018" y="7845"/>
                  </a:cubicBezTo>
                  <a:cubicBezTo>
                    <a:pt x="7846" y="7168"/>
                    <a:pt x="8861" y="6830"/>
                    <a:pt x="9879" y="6830"/>
                  </a:cubicBezTo>
                  <a:close/>
                  <a:moveTo>
                    <a:pt x="9825" y="3358"/>
                  </a:moveTo>
                  <a:cubicBezTo>
                    <a:pt x="11705" y="3358"/>
                    <a:pt x="13384" y="3985"/>
                    <a:pt x="14838" y="5138"/>
                  </a:cubicBezTo>
                  <a:lnTo>
                    <a:pt x="14838" y="5764"/>
                  </a:lnTo>
                  <a:lnTo>
                    <a:pt x="13284" y="7318"/>
                  </a:lnTo>
                  <a:cubicBezTo>
                    <a:pt x="12279" y="6462"/>
                    <a:pt x="11061" y="6037"/>
                    <a:pt x="9846" y="6037"/>
                  </a:cubicBezTo>
                  <a:cubicBezTo>
                    <a:pt x="8393" y="6037"/>
                    <a:pt x="6944" y="6644"/>
                    <a:pt x="5866" y="7845"/>
                  </a:cubicBezTo>
                  <a:cubicBezTo>
                    <a:pt x="3986" y="10025"/>
                    <a:pt x="4186" y="13283"/>
                    <a:pt x="6392" y="15263"/>
                  </a:cubicBezTo>
                  <a:cubicBezTo>
                    <a:pt x="7381" y="16116"/>
                    <a:pt x="8608" y="16536"/>
                    <a:pt x="9829" y="16536"/>
                  </a:cubicBezTo>
                  <a:cubicBezTo>
                    <a:pt x="11298" y="16536"/>
                    <a:pt x="12759" y="15928"/>
                    <a:pt x="13785" y="14737"/>
                  </a:cubicBezTo>
                  <a:cubicBezTo>
                    <a:pt x="15465" y="12757"/>
                    <a:pt x="15565" y="9825"/>
                    <a:pt x="13785" y="7845"/>
                  </a:cubicBezTo>
                  <a:lnTo>
                    <a:pt x="15364" y="6266"/>
                  </a:lnTo>
                  <a:lnTo>
                    <a:pt x="15991" y="6391"/>
                  </a:lnTo>
                  <a:cubicBezTo>
                    <a:pt x="17144" y="7744"/>
                    <a:pt x="17770" y="9524"/>
                    <a:pt x="17770" y="11278"/>
                  </a:cubicBezTo>
                  <a:cubicBezTo>
                    <a:pt x="17770" y="15664"/>
                    <a:pt x="14211" y="19223"/>
                    <a:pt x="9825" y="19223"/>
                  </a:cubicBezTo>
                  <a:cubicBezTo>
                    <a:pt x="5540" y="19223"/>
                    <a:pt x="2006" y="15664"/>
                    <a:pt x="2006" y="11278"/>
                  </a:cubicBezTo>
                  <a:cubicBezTo>
                    <a:pt x="2006" y="6892"/>
                    <a:pt x="5440" y="3358"/>
                    <a:pt x="9825" y="3358"/>
                  </a:cubicBezTo>
                  <a:close/>
                  <a:moveTo>
                    <a:pt x="18497" y="0"/>
                  </a:moveTo>
                  <a:cubicBezTo>
                    <a:pt x="18397" y="0"/>
                    <a:pt x="18297" y="125"/>
                    <a:pt x="18171" y="226"/>
                  </a:cubicBezTo>
                  <a:lnTo>
                    <a:pt x="14838" y="3459"/>
                  </a:lnTo>
                  <a:cubicBezTo>
                    <a:pt x="14838" y="3559"/>
                    <a:pt x="14738" y="3659"/>
                    <a:pt x="14738" y="3759"/>
                  </a:cubicBezTo>
                  <a:lnTo>
                    <a:pt x="14738" y="4185"/>
                  </a:lnTo>
                  <a:cubicBezTo>
                    <a:pt x="13255" y="3146"/>
                    <a:pt x="11540" y="2642"/>
                    <a:pt x="9836" y="2642"/>
                  </a:cubicBezTo>
                  <a:cubicBezTo>
                    <a:pt x="7103" y="2642"/>
                    <a:pt x="4400" y="3937"/>
                    <a:pt x="2733" y="6391"/>
                  </a:cubicBezTo>
                  <a:cubicBezTo>
                    <a:pt x="1" y="10351"/>
                    <a:pt x="1054" y="15664"/>
                    <a:pt x="4913" y="18396"/>
                  </a:cubicBezTo>
                  <a:cubicBezTo>
                    <a:pt x="6444" y="19436"/>
                    <a:pt x="8185" y="19939"/>
                    <a:pt x="9905" y="19939"/>
                  </a:cubicBezTo>
                  <a:cubicBezTo>
                    <a:pt x="12661" y="19939"/>
                    <a:pt x="15361" y="18645"/>
                    <a:pt x="17044" y="16191"/>
                  </a:cubicBezTo>
                  <a:cubicBezTo>
                    <a:pt x="19024" y="13283"/>
                    <a:pt x="19024" y="9298"/>
                    <a:pt x="17044" y="6391"/>
                  </a:cubicBezTo>
                  <a:lnTo>
                    <a:pt x="17344" y="6391"/>
                  </a:lnTo>
                  <a:cubicBezTo>
                    <a:pt x="17445" y="6391"/>
                    <a:pt x="17545" y="6266"/>
                    <a:pt x="17670" y="6266"/>
                  </a:cubicBezTo>
                  <a:lnTo>
                    <a:pt x="21003" y="2932"/>
                  </a:lnTo>
                  <a:cubicBezTo>
                    <a:pt x="21104" y="2832"/>
                    <a:pt x="21104" y="2506"/>
                    <a:pt x="21003" y="2406"/>
                  </a:cubicBezTo>
                  <a:cubicBezTo>
                    <a:pt x="20903" y="2306"/>
                    <a:pt x="20803" y="2306"/>
                    <a:pt x="20678" y="2306"/>
                  </a:cubicBezTo>
                  <a:lnTo>
                    <a:pt x="18923" y="2206"/>
                  </a:lnTo>
                  <a:lnTo>
                    <a:pt x="18798" y="426"/>
                  </a:lnTo>
                  <a:cubicBezTo>
                    <a:pt x="18798" y="226"/>
                    <a:pt x="18698" y="0"/>
                    <a:pt x="18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2629835" y="1250505"/>
              <a:ext cx="1955058" cy="3379839"/>
            </a:xfrm>
            <a:custGeom>
              <a:rect b="b" l="l" r="r" t="t"/>
              <a:pathLst>
                <a:path extrusionOk="0" h="131154" w="52432">
                  <a:moveTo>
                    <a:pt x="26015" y="0"/>
                  </a:moveTo>
                  <a:cubicBezTo>
                    <a:pt x="13910" y="0"/>
                    <a:pt x="4085" y="8246"/>
                    <a:pt x="4085" y="18472"/>
                  </a:cubicBezTo>
                  <a:lnTo>
                    <a:pt x="4085" y="121229"/>
                  </a:lnTo>
                  <a:cubicBezTo>
                    <a:pt x="4085" y="123109"/>
                    <a:pt x="2306" y="124688"/>
                    <a:pt x="0" y="124688"/>
                  </a:cubicBezTo>
                  <a:lnTo>
                    <a:pt x="0" y="131154"/>
                  </a:lnTo>
                  <a:lnTo>
                    <a:pt x="52431" y="131154"/>
                  </a:lnTo>
                  <a:lnTo>
                    <a:pt x="52431" y="124688"/>
                  </a:lnTo>
                  <a:lnTo>
                    <a:pt x="51905" y="124688"/>
                  </a:lnTo>
                  <a:cubicBezTo>
                    <a:pt x="49724" y="124688"/>
                    <a:pt x="47845" y="123234"/>
                    <a:pt x="47845" y="121229"/>
                  </a:cubicBezTo>
                  <a:lnTo>
                    <a:pt x="47845" y="18472"/>
                  </a:lnTo>
                  <a:cubicBezTo>
                    <a:pt x="47845" y="8246"/>
                    <a:pt x="38020" y="0"/>
                    <a:pt x="26015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8" name="Google Shape;1818;p34"/>
            <p:cNvGrpSpPr/>
            <p:nvPr/>
          </p:nvGrpSpPr>
          <p:grpSpPr>
            <a:xfrm>
              <a:off x="2732340" y="2305325"/>
              <a:ext cx="1607097" cy="2447550"/>
              <a:chOff x="2650700" y="2305325"/>
              <a:chExt cx="1607097" cy="2447550"/>
            </a:xfrm>
          </p:grpSpPr>
          <p:sp>
            <p:nvSpPr>
              <p:cNvPr id="1819" name="Google Shape;1819;p34"/>
              <p:cNvSpPr/>
              <p:nvPr/>
            </p:nvSpPr>
            <p:spPr>
              <a:xfrm>
                <a:off x="2744700" y="2450200"/>
                <a:ext cx="527582" cy="2122850"/>
              </a:xfrm>
              <a:custGeom>
                <a:rect b="b" l="l" r="r" t="t"/>
                <a:pathLst>
                  <a:path extrusionOk="0" h="84914" w="19098">
                    <a:moveTo>
                      <a:pt x="0" y="0"/>
                    </a:moveTo>
                    <a:lnTo>
                      <a:pt x="0" y="77795"/>
                    </a:lnTo>
                    <a:cubicBezTo>
                      <a:pt x="0" y="81780"/>
                      <a:pt x="3133" y="84913"/>
                      <a:pt x="7093" y="84913"/>
                    </a:cubicBezTo>
                    <a:lnTo>
                      <a:pt x="19098" y="84913"/>
                    </a:lnTo>
                    <a:lnTo>
                      <a:pt x="19098" y="84587"/>
                    </a:lnTo>
                    <a:lnTo>
                      <a:pt x="7093" y="84587"/>
                    </a:lnTo>
                    <a:cubicBezTo>
                      <a:pt x="5213" y="84587"/>
                      <a:pt x="3534" y="83861"/>
                      <a:pt x="2281" y="82607"/>
                    </a:cubicBezTo>
                    <a:cubicBezTo>
                      <a:pt x="1028" y="81354"/>
                      <a:pt x="301" y="79675"/>
                      <a:pt x="301" y="7779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4"/>
              <p:cNvSpPr/>
              <p:nvPr/>
            </p:nvSpPr>
            <p:spPr>
              <a:xfrm>
                <a:off x="2666375" y="3627525"/>
                <a:ext cx="161675" cy="162300"/>
              </a:xfrm>
              <a:custGeom>
                <a:rect b="b" l="l" r="r" t="t"/>
                <a:pathLst>
                  <a:path extrusionOk="0" h="6492" w="6467">
                    <a:moveTo>
                      <a:pt x="3233" y="0"/>
                    </a:moveTo>
                    <a:cubicBezTo>
                      <a:pt x="1454" y="0"/>
                      <a:pt x="0" y="1479"/>
                      <a:pt x="0" y="3234"/>
                    </a:cubicBezTo>
                    <a:cubicBezTo>
                      <a:pt x="0" y="5013"/>
                      <a:pt x="1454" y="6492"/>
                      <a:pt x="3233" y="6492"/>
                    </a:cubicBezTo>
                    <a:cubicBezTo>
                      <a:pt x="5013" y="6492"/>
                      <a:pt x="6466" y="5013"/>
                      <a:pt x="6466" y="3234"/>
                    </a:cubicBezTo>
                    <a:cubicBezTo>
                      <a:pt x="6466" y="1479"/>
                      <a:pt x="5013" y="0"/>
                      <a:pt x="3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4"/>
              <p:cNvSpPr/>
              <p:nvPr/>
            </p:nvSpPr>
            <p:spPr>
              <a:xfrm>
                <a:off x="2650700" y="3611850"/>
                <a:ext cx="193000" cy="193650"/>
              </a:xfrm>
              <a:custGeom>
                <a:rect b="b" l="l" r="r" t="t"/>
                <a:pathLst>
                  <a:path extrusionOk="0" h="7746" w="7720">
                    <a:moveTo>
                      <a:pt x="3860" y="1254"/>
                    </a:moveTo>
                    <a:cubicBezTo>
                      <a:pt x="4587" y="1254"/>
                      <a:pt x="5214" y="1580"/>
                      <a:pt x="5740" y="1981"/>
                    </a:cubicBezTo>
                    <a:cubicBezTo>
                      <a:pt x="6166" y="2507"/>
                      <a:pt x="6467" y="3134"/>
                      <a:pt x="6467" y="3861"/>
                    </a:cubicBezTo>
                    <a:cubicBezTo>
                      <a:pt x="6467" y="4612"/>
                      <a:pt x="6166" y="5239"/>
                      <a:pt x="5740" y="5640"/>
                    </a:cubicBezTo>
                    <a:cubicBezTo>
                      <a:pt x="5214" y="6166"/>
                      <a:pt x="4587" y="6492"/>
                      <a:pt x="3860" y="6492"/>
                    </a:cubicBezTo>
                    <a:cubicBezTo>
                      <a:pt x="3134" y="6492"/>
                      <a:pt x="2507" y="6166"/>
                      <a:pt x="2081" y="5640"/>
                    </a:cubicBezTo>
                    <a:cubicBezTo>
                      <a:pt x="1555" y="5239"/>
                      <a:pt x="1254" y="4612"/>
                      <a:pt x="1254" y="3861"/>
                    </a:cubicBezTo>
                    <a:cubicBezTo>
                      <a:pt x="1254" y="3134"/>
                      <a:pt x="1555" y="2507"/>
                      <a:pt x="2081" y="1981"/>
                    </a:cubicBezTo>
                    <a:cubicBezTo>
                      <a:pt x="2507" y="1580"/>
                      <a:pt x="3134" y="1254"/>
                      <a:pt x="3860" y="1254"/>
                    </a:cubicBezTo>
                    <a:close/>
                    <a:moveTo>
                      <a:pt x="3860" y="1"/>
                    </a:moveTo>
                    <a:cubicBezTo>
                      <a:pt x="1780" y="1"/>
                      <a:pt x="1" y="1780"/>
                      <a:pt x="1" y="3861"/>
                    </a:cubicBezTo>
                    <a:cubicBezTo>
                      <a:pt x="1" y="5966"/>
                      <a:pt x="1780" y="7745"/>
                      <a:pt x="3860" y="7745"/>
                    </a:cubicBezTo>
                    <a:cubicBezTo>
                      <a:pt x="6041" y="7745"/>
                      <a:pt x="7720" y="5966"/>
                      <a:pt x="7720" y="3861"/>
                    </a:cubicBezTo>
                    <a:cubicBezTo>
                      <a:pt x="7720" y="1780"/>
                      <a:pt x="6041" y="1"/>
                      <a:pt x="3860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4"/>
              <p:cNvSpPr/>
              <p:nvPr/>
            </p:nvSpPr>
            <p:spPr>
              <a:xfrm>
                <a:off x="2666375" y="2998450"/>
                <a:ext cx="161675" cy="161675"/>
              </a:xfrm>
              <a:custGeom>
                <a:rect b="b" l="l" r="r" t="t"/>
                <a:pathLst>
                  <a:path extrusionOk="0" h="6467" w="6467">
                    <a:moveTo>
                      <a:pt x="3233" y="0"/>
                    </a:moveTo>
                    <a:cubicBezTo>
                      <a:pt x="1454" y="0"/>
                      <a:pt x="0" y="1454"/>
                      <a:pt x="0" y="3233"/>
                    </a:cubicBezTo>
                    <a:cubicBezTo>
                      <a:pt x="0" y="5013"/>
                      <a:pt x="1454" y="6467"/>
                      <a:pt x="3233" y="6467"/>
                    </a:cubicBezTo>
                    <a:cubicBezTo>
                      <a:pt x="5013" y="6467"/>
                      <a:pt x="6466" y="5013"/>
                      <a:pt x="6466" y="3233"/>
                    </a:cubicBezTo>
                    <a:cubicBezTo>
                      <a:pt x="6466" y="1454"/>
                      <a:pt x="5013" y="0"/>
                      <a:pt x="3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4"/>
              <p:cNvSpPr/>
              <p:nvPr/>
            </p:nvSpPr>
            <p:spPr>
              <a:xfrm>
                <a:off x="2650700" y="2982775"/>
                <a:ext cx="193000" cy="193025"/>
              </a:xfrm>
              <a:custGeom>
                <a:rect b="b" l="l" r="r" t="t"/>
                <a:pathLst>
                  <a:path extrusionOk="0" h="7721" w="7720">
                    <a:moveTo>
                      <a:pt x="3860" y="1254"/>
                    </a:moveTo>
                    <a:cubicBezTo>
                      <a:pt x="4587" y="1254"/>
                      <a:pt x="5214" y="1580"/>
                      <a:pt x="5740" y="2081"/>
                    </a:cubicBezTo>
                    <a:cubicBezTo>
                      <a:pt x="6166" y="2507"/>
                      <a:pt x="6467" y="3134"/>
                      <a:pt x="6467" y="3860"/>
                    </a:cubicBezTo>
                    <a:cubicBezTo>
                      <a:pt x="6467" y="4587"/>
                      <a:pt x="6166" y="5214"/>
                      <a:pt x="5740" y="5740"/>
                    </a:cubicBezTo>
                    <a:cubicBezTo>
                      <a:pt x="5214" y="6166"/>
                      <a:pt x="4587" y="6467"/>
                      <a:pt x="3860" y="6467"/>
                    </a:cubicBezTo>
                    <a:cubicBezTo>
                      <a:pt x="3134" y="6467"/>
                      <a:pt x="2507" y="6166"/>
                      <a:pt x="2081" y="5740"/>
                    </a:cubicBezTo>
                    <a:cubicBezTo>
                      <a:pt x="1555" y="5214"/>
                      <a:pt x="1254" y="4587"/>
                      <a:pt x="1254" y="3860"/>
                    </a:cubicBezTo>
                    <a:cubicBezTo>
                      <a:pt x="1254" y="3134"/>
                      <a:pt x="1555" y="2507"/>
                      <a:pt x="2081" y="2081"/>
                    </a:cubicBezTo>
                    <a:cubicBezTo>
                      <a:pt x="2507" y="1580"/>
                      <a:pt x="3134" y="1254"/>
                      <a:pt x="3860" y="1254"/>
                    </a:cubicBezTo>
                    <a:close/>
                    <a:moveTo>
                      <a:pt x="3860" y="1"/>
                    </a:moveTo>
                    <a:cubicBezTo>
                      <a:pt x="1780" y="1"/>
                      <a:pt x="1" y="1780"/>
                      <a:pt x="1" y="3860"/>
                    </a:cubicBezTo>
                    <a:cubicBezTo>
                      <a:pt x="1" y="5966"/>
                      <a:pt x="1780" y="7720"/>
                      <a:pt x="3860" y="7720"/>
                    </a:cubicBezTo>
                    <a:cubicBezTo>
                      <a:pt x="6041" y="7720"/>
                      <a:pt x="7720" y="5966"/>
                      <a:pt x="7720" y="3860"/>
                    </a:cubicBezTo>
                    <a:cubicBezTo>
                      <a:pt x="7720" y="1780"/>
                      <a:pt x="6041" y="1"/>
                      <a:pt x="3860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4"/>
              <p:cNvSpPr/>
              <p:nvPr/>
            </p:nvSpPr>
            <p:spPr>
              <a:xfrm>
                <a:off x="2666375" y="2371875"/>
                <a:ext cx="161675" cy="159175"/>
              </a:xfrm>
              <a:custGeom>
                <a:rect b="b" l="l" r="r" t="t"/>
                <a:pathLst>
                  <a:path extrusionOk="0" h="6367" w="6467">
                    <a:moveTo>
                      <a:pt x="3233" y="1"/>
                    </a:moveTo>
                    <a:cubicBezTo>
                      <a:pt x="1454" y="1"/>
                      <a:pt x="0" y="1354"/>
                      <a:pt x="0" y="3133"/>
                    </a:cubicBezTo>
                    <a:cubicBezTo>
                      <a:pt x="0" y="4913"/>
                      <a:pt x="1454" y="6367"/>
                      <a:pt x="3233" y="6367"/>
                    </a:cubicBezTo>
                    <a:cubicBezTo>
                      <a:pt x="5013" y="6367"/>
                      <a:pt x="6466" y="4913"/>
                      <a:pt x="6466" y="3133"/>
                    </a:cubicBezTo>
                    <a:cubicBezTo>
                      <a:pt x="6466" y="1354"/>
                      <a:pt x="5013" y="1"/>
                      <a:pt x="32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4"/>
              <p:cNvSpPr/>
              <p:nvPr/>
            </p:nvSpPr>
            <p:spPr>
              <a:xfrm>
                <a:off x="2650700" y="2356200"/>
                <a:ext cx="193000" cy="190525"/>
              </a:xfrm>
              <a:custGeom>
                <a:rect b="b" l="l" r="r" t="t"/>
                <a:pathLst>
                  <a:path extrusionOk="0" h="7621" w="7720">
                    <a:moveTo>
                      <a:pt x="3860" y="1254"/>
                    </a:moveTo>
                    <a:cubicBezTo>
                      <a:pt x="4587" y="1254"/>
                      <a:pt x="5214" y="1455"/>
                      <a:pt x="5740" y="1981"/>
                    </a:cubicBezTo>
                    <a:cubicBezTo>
                      <a:pt x="6166" y="2407"/>
                      <a:pt x="6467" y="3034"/>
                      <a:pt x="6467" y="3760"/>
                    </a:cubicBezTo>
                    <a:cubicBezTo>
                      <a:pt x="6467" y="4487"/>
                      <a:pt x="6166" y="5114"/>
                      <a:pt x="5740" y="5640"/>
                    </a:cubicBezTo>
                    <a:cubicBezTo>
                      <a:pt x="5214" y="6066"/>
                      <a:pt x="4587" y="6367"/>
                      <a:pt x="3860" y="6367"/>
                    </a:cubicBezTo>
                    <a:cubicBezTo>
                      <a:pt x="3134" y="6367"/>
                      <a:pt x="2507" y="6066"/>
                      <a:pt x="2081" y="5640"/>
                    </a:cubicBezTo>
                    <a:cubicBezTo>
                      <a:pt x="1555" y="5114"/>
                      <a:pt x="1254" y="4487"/>
                      <a:pt x="1254" y="3760"/>
                    </a:cubicBezTo>
                    <a:cubicBezTo>
                      <a:pt x="1254" y="3034"/>
                      <a:pt x="1555" y="2407"/>
                      <a:pt x="2081" y="1981"/>
                    </a:cubicBezTo>
                    <a:cubicBezTo>
                      <a:pt x="2507" y="1455"/>
                      <a:pt x="3134" y="1254"/>
                      <a:pt x="3860" y="1254"/>
                    </a:cubicBezTo>
                    <a:close/>
                    <a:moveTo>
                      <a:pt x="3860" y="1"/>
                    </a:moveTo>
                    <a:cubicBezTo>
                      <a:pt x="1780" y="1"/>
                      <a:pt x="1" y="1680"/>
                      <a:pt x="1" y="3760"/>
                    </a:cubicBezTo>
                    <a:cubicBezTo>
                      <a:pt x="1" y="5966"/>
                      <a:pt x="1780" y="7620"/>
                      <a:pt x="3860" y="7620"/>
                    </a:cubicBezTo>
                    <a:cubicBezTo>
                      <a:pt x="6041" y="7620"/>
                      <a:pt x="7720" y="5966"/>
                      <a:pt x="7720" y="3760"/>
                    </a:cubicBezTo>
                    <a:cubicBezTo>
                      <a:pt x="7720" y="1680"/>
                      <a:pt x="6041" y="1"/>
                      <a:pt x="3860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6" name="Google Shape;1826;p34"/>
              <p:cNvGrpSpPr/>
              <p:nvPr/>
            </p:nvGrpSpPr>
            <p:grpSpPr>
              <a:xfrm>
                <a:off x="3246100" y="4215250"/>
                <a:ext cx="540125" cy="537625"/>
                <a:chOff x="2350750" y="4215250"/>
                <a:chExt cx="540125" cy="537625"/>
              </a:xfrm>
            </p:grpSpPr>
            <p:sp>
              <p:nvSpPr>
                <p:cNvPr id="1827" name="Google Shape;1827;p34"/>
                <p:cNvSpPr/>
                <p:nvPr/>
              </p:nvSpPr>
              <p:spPr>
                <a:xfrm>
                  <a:off x="2352375" y="4235925"/>
                  <a:ext cx="498775" cy="496275"/>
                </a:xfrm>
                <a:custGeom>
                  <a:rect b="b" l="l" r="r" t="t"/>
                  <a:pathLst>
                    <a:path extrusionOk="0" h="19851" w="19951">
                      <a:moveTo>
                        <a:pt x="10026" y="0"/>
                      </a:moveTo>
                      <a:cubicBezTo>
                        <a:pt x="4487" y="0"/>
                        <a:pt x="1" y="4487"/>
                        <a:pt x="1" y="9925"/>
                      </a:cubicBezTo>
                      <a:cubicBezTo>
                        <a:pt x="1" y="15464"/>
                        <a:pt x="4487" y="19850"/>
                        <a:pt x="10026" y="19850"/>
                      </a:cubicBezTo>
                      <a:cubicBezTo>
                        <a:pt x="15464" y="19850"/>
                        <a:pt x="19951" y="15464"/>
                        <a:pt x="19951" y="9925"/>
                      </a:cubicBezTo>
                      <a:cubicBezTo>
                        <a:pt x="19951" y="4487"/>
                        <a:pt x="15464" y="0"/>
                        <a:pt x="100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34"/>
                <p:cNvSpPr/>
                <p:nvPr/>
              </p:nvSpPr>
              <p:spPr>
                <a:xfrm>
                  <a:off x="2350750" y="4215250"/>
                  <a:ext cx="540125" cy="537625"/>
                </a:xfrm>
                <a:custGeom>
                  <a:rect b="b" l="l" r="r" t="t"/>
                  <a:pathLst>
                    <a:path extrusionOk="0" h="21505" w="21605">
                      <a:moveTo>
                        <a:pt x="10853" y="1654"/>
                      </a:moveTo>
                      <a:cubicBezTo>
                        <a:pt x="13359" y="1654"/>
                        <a:pt x="15565" y="2707"/>
                        <a:pt x="17219" y="4286"/>
                      </a:cubicBezTo>
                      <a:cubicBezTo>
                        <a:pt x="18898" y="5940"/>
                        <a:pt x="19951" y="8246"/>
                        <a:pt x="19951" y="10752"/>
                      </a:cubicBezTo>
                      <a:cubicBezTo>
                        <a:pt x="19951" y="13259"/>
                        <a:pt x="18898" y="15564"/>
                        <a:pt x="17219" y="17218"/>
                      </a:cubicBezTo>
                      <a:cubicBezTo>
                        <a:pt x="15565" y="18898"/>
                        <a:pt x="13359" y="19825"/>
                        <a:pt x="10853" y="19825"/>
                      </a:cubicBezTo>
                      <a:cubicBezTo>
                        <a:pt x="8246" y="19825"/>
                        <a:pt x="6066" y="18898"/>
                        <a:pt x="4387" y="17218"/>
                      </a:cubicBezTo>
                      <a:cubicBezTo>
                        <a:pt x="2707" y="15564"/>
                        <a:pt x="1680" y="13259"/>
                        <a:pt x="1680" y="10752"/>
                      </a:cubicBezTo>
                      <a:cubicBezTo>
                        <a:pt x="1680" y="8246"/>
                        <a:pt x="2707" y="5940"/>
                        <a:pt x="4387" y="4286"/>
                      </a:cubicBezTo>
                      <a:cubicBezTo>
                        <a:pt x="6066" y="2707"/>
                        <a:pt x="8246" y="1654"/>
                        <a:pt x="10853" y="1654"/>
                      </a:cubicBezTo>
                      <a:close/>
                      <a:moveTo>
                        <a:pt x="10853" y="0"/>
                      </a:moveTo>
                      <a:cubicBezTo>
                        <a:pt x="4913" y="0"/>
                        <a:pt x="1" y="4787"/>
                        <a:pt x="1" y="10752"/>
                      </a:cubicBezTo>
                      <a:cubicBezTo>
                        <a:pt x="1" y="16692"/>
                        <a:pt x="4913" y="21504"/>
                        <a:pt x="10853" y="21504"/>
                      </a:cubicBezTo>
                      <a:cubicBezTo>
                        <a:pt x="16818" y="21504"/>
                        <a:pt x="21605" y="16692"/>
                        <a:pt x="21605" y="10752"/>
                      </a:cubicBezTo>
                      <a:cubicBezTo>
                        <a:pt x="21605" y="4787"/>
                        <a:pt x="16818" y="0"/>
                        <a:pt x="1085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9" name="Google Shape;1829;p34"/>
              <p:cNvSpPr/>
              <p:nvPr/>
            </p:nvSpPr>
            <p:spPr>
              <a:xfrm>
                <a:off x="2889497" y="2305325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ringed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30" name="Google Shape;1830;p34"/>
              <p:cNvSpPr/>
              <p:nvPr/>
            </p:nvSpPr>
            <p:spPr>
              <a:xfrm>
                <a:off x="2889497" y="2934488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31" name="Google Shape;1831;p34"/>
              <p:cNvSpPr/>
              <p:nvPr/>
            </p:nvSpPr>
            <p:spPr>
              <a:xfrm>
                <a:off x="2889497" y="3563650"/>
                <a:ext cx="1368300" cy="2892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 is a planet</a:t>
                </a:r>
                <a:endParaRPr/>
              </a:p>
            </p:txBody>
          </p:sp>
        </p:grpSp>
        <p:grpSp>
          <p:nvGrpSpPr>
            <p:cNvPr id="1832" name="Google Shape;1832;p34"/>
            <p:cNvGrpSpPr/>
            <p:nvPr/>
          </p:nvGrpSpPr>
          <p:grpSpPr>
            <a:xfrm>
              <a:off x="3342297" y="1448238"/>
              <a:ext cx="515333" cy="555405"/>
              <a:chOff x="3555625" y="1536650"/>
              <a:chExt cx="540125" cy="582125"/>
            </a:xfrm>
          </p:grpSpPr>
          <p:sp>
            <p:nvSpPr>
              <p:cNvPr id="1833" name="Google Shape;1833;p34"/>
              <p:cNvSpPr/>
              <p:nvPr/>
            </p:nvSpPr>
            <p:spPr>
              <a:xfrm>
                <a:off x="3672800" y="1651325"/>
                <a:ext cx="303275" cy="467450"/>
              </a:xfrm>
              <a:custGeom>
                <a:rect b="b" l="l" r="r" t="t"/>
                <a:pathLst>
                  <a:path extrusionOk="0" h="18698" w="12131">
                    <a:moveTo>
                      <a:pt x="6082" y="1050"/>
                    </a:moveTo>
                    <a:cubicBezTo>
                      <a:pt x="6143" y="1050"/>
                      <a:pt x="6205" y="1051"/>
                      <a:pt x="6266" y="1053"/>
                    </a:cubicBezTo>
                    <a:cubicBezTo>
                      <a:pt x="8998" y="1053"/>
                      <a:pt x="11279" y="3334"/>
                      <a:pt x="11279" y="6066"/>
                    </a:cubicBezTo>
                    <a:cubicBezTo>
                      <a:pt x="11279" y="8046"/>
                      <a:pt x="10251" y="9925"/>
                      <a:pt x="8672" y="11078"/>
                    </a:cubicBezTo>
                    <a:cubicBezTo>
                      <a:pt x="8472" y="11178"/>
                      <a:pt x="8472" y="11279"/>
                      <a:pt x="8472" y="11379"/>
                    </a:cubicBezTo>
                    <a:lnTo>
                      <a:pt x="8472" y="13584"/>
                    </a:lnTo>
                    <a:lnTo>
                      <a:pt x="3760" y="13584"/>
                    </a:lnTo>
                    <a:lnTo>
                      <a:pt x="3760" y="11379"/>
                    </a:lnTo>
                    <a:cubicBezTo>
                      <a:pt x="3760" y="11279"/>
                      <a:pt x="3660" y="11078"/>
                      <a:pt x="3560" y="11078"/>
                    </a:cubicBezTo>
                    <a:cubicBezTo>
                      <a:pt x="1880" y="9925"/>
                      <a:pt x="853" y="8046"/>
                      <a:pt x="853" y="6066"/>
                    </a:cubicBezTo>
                    <a:cubicBezTo>
                      <a:pt x="951" y="3294"/>
                      <a:pt x="3258" y="1050"/>
                      <a:pt x="6082" y="1050"/>
                    </a:cubicBezTo>
                    <a:close/>
                    <a:moveTo>
                      <a:pt x="8472" y="14512"/>
                    </a:moveTo>
                    <a:lnTo>
                      <a:pt x="8472" y="15665"/>
                    </a:lnTo>
                    <a:lnTo>
                      <a:pt x="3760" y="15665"/>
                    </a:lnTo>
                    <a:lnTo>
                      <a:pt x="3760" y="14512"/>
                    </a:lnTo>
                    <a:close/>
                    <a:moveTo>
                      <a:pt x="8046" y="16492"/>
                    </a:moveTo>
                    <a:lnTo>
                      <a:pt x="7118" y="17870"/>
                    </a:lnTo>
                    <a:lnTo>
                      <a:pt x="5013" y="17870"/>
                    </a:lnTo>
                    <a:lnTo>
                      <a:pt x="4086" y="16492"/>
                    </a:lnTo>
                    <a:close/>
                    <a:moveTo>
                      <a:pt x="6066" y="0"/>
                    </a:moveTo>
                    <a:cubicBezTo>
                      <a:pt x="2732" y="0"/>
                      <a:pt x="1" y="2707"/>
                      <a:pt x="1" y="6066"/>
                    </a:cubicBezTo>
                    <a:cubicBezTo>
                      <a:pt x="1" y="8246"/>
                      <a:pt x="1053" y="10351"/>
                      <a:pt x="2833" y="11604"/>
                    </a:cubicBezTo>
                    <a:lnTo>
                      <a:pt x="2833" y="16091"/>
                    </a:lnTo>
                    <a:cubicBezTo>
                      <a:pt x="2833" y="16091"/>
                      <a:pt x="2833" y="16191"/>
                      <a:pt x="2933" y="16191"/>
                    </a:cubicBezTo>
                    <a:lnTo>
                      <a:pt x="2933" y="16291"/>
                    </a:lnTo>
                    <a:lnTo>
                      <a:pt x="4387" y="18597"/>
                    </a:lnTo>
                    <a:cubicBezTo>
                      <a:pt x="4512" y="18697"/>
                      <a:pt x="4712" y="18697"/>
                      <a:pt x="4813" y="18697"/>
                    </a:cubicBezTo>
                    <a:lnTo>
                      <a:pt x="7319" y="18697"/>
                    </a:lnTo>
                    <a:cubicBezTo>
                      <a:pt x="7419" y="18697"/>
                      <a:pt x="7645" y="18697"/>
                      <a:pt x="7645" y="18597"/>
                    </a:cubicBezTo>
                    <a:lnTo>
                      <a:pt x="9199" y="16291"/>
                    </a:lnTo>
                    <a:lnTo>
                      <a:pt x="9199" y="16191"/>
                    </a:lnTo>
                    <a:lnTo>
                      <a:pt x="9299" y="16091"/>
                    </a:lnTo>
                    <a:lnTo>
                      <a:pt x="9299" y="11604"/>
                    </a:lnTo>
                    <a:cubicBezTo>
                      <a:pt x="11078" y="10351"/>
                      <a:pt x="12131" y="8246"/>
                      <a:pt x="12131" y="6066"/>
                    </a:cubicBezTo>
                    <a:cubicBezTo>
                      <a:pt x="12131" y="2707"/>
                      <a:pt x="9399" y="0"/>
                      <a:pt x="6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4"/>
              <p:cNvSpPr/>
              <p:nvPr/>
            </p:nvSpPr>
            <p:spPr>
              <a:xfrm>
                <a:off x="3819425" y="1700825"/>
                <a:ext cx="112175" cy="112175"/>
              </a:xfrm>
              <a:custGeom>
                <a:rect b="b" l="l" r="r" t="t"/>
                <a:pathLst>
                  <a:path extrusionOk="0" h="4487" w="4487">
                    <a:moveTo>
                      <a:pt x="401" y="0"/>
                    </a:moveTo>
                    <a:cubicBezTo>
                      <a:pt x="201" y="0"/>
                      <a:pt x="0" y="226"/>
                      <a:pt x="0" y="426"/>
                    </a:cubicBezTo>
                    <a:cubicBezTo>
                      <a:pt x="0" y="627"/>
                      <a:pt x="201" y="852"/>
                      <a:pt x="401" y="852"/>
                    </a:cubicBezTo>
                    <a:cubicBezTo>
                      <a:pt x="2181" y="852"/>
                      <a:pt x="3659" y="2306"/>
                      <a:pt x="3659" y="4086"/>
                    </a:cubicBezTo>
                    <a:cubicBezTo>
                      <a:pt x="3659" y="4286"/>
                      <a:pt x="3860" y="4487"/>
                      <a:pt x="4060" y="4487"/>
                    </a:cubicBezTo>
                    <a:cubicBezTo>
                      <a:pt x="4286" y="4487"/>
                      <a:pt x="4487" y="4286"/>
                      <a:pt x="4487" y="4086"/>
                    </a:cubicBezTo>
                    <a:cubicBezTo>
                      <a:pt x="4487" y="1780"/>
                      <a:pt x="2707" y="0"/>
                      <a:pt x="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4"/>
              <p:cNvSpPr/>
              <p:nvPr/>
            </p:nvSpPr>
            <p:spPr>
              <a:xfrm>
                <a:off x="3555625" y="1792300"/>
                <a:ext cx="99025" cy="20700"/>
              </a:xfrm>
              <a:custGeom>
                <a:rect b="b" l="l" r="r" t="t"/>
                <a:pathLst>
                  <a:path extrusionOk="0" h="828" w="3961">
                    <a:moveTo>
                      <a:pt x="427" y="0"/>
                    </a:moveTo>
                    <a:cubicBezTo>
                      <a:pt x="101" y="0"/>
                      <a:pt x="1" y="201"/>
                      <a:pt x="1" y="427"/>
                    </a:cubicBezTo>
                    <a:cubicBezTo>
                      <a:pt x="1" y="627"/>
                      <a:pt x="101" y="828"/>
                      <a:pt x="427" y="828"/>
                    </a:cubicBezTo>
                    <a:lnTo>
                      <a:pt x="3560" y="828"/>
                    </a:lnTo>
                    <a:cubicBezTo>
                      <a:pt x="3760" y="828"/>
                      <a:pt x="3961" y="627"/>
                      <a:pt x="3961" y="427"/>
                    </a:cubicBezTo>
                    <a:cubicBezTo>
                      <a:pt x="3961" y="201"/>
                      <a:pt x="3760" y="0"/>
                      <a:pt x="3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>
                <a:off x="3996750" y="1792300"/>
                <a:ext cx="99000" cy="20700"/>
              </a:xfrm>
              <a:custGeom>
                <a:rect b="b" l="l" r="r" t="t"/>
                <a:pathLst>
                  <a:path extrusionOk="0" h="828" w="3960">
                    <a:moveTo>
                      <a:pt x="426" y="0"/>
                    </a:moveTo>
                    <a:cubicBezTo>
                      <a:pt x="100" y="0"/>
                      <a:pt x="0" y="201"/>
                      <a:pt x="0" y="427"/>
                    </a:cubicBezTo>
                    <a:cubicBezTo>
                      <a:pt x="0" y="627"/>
                      <a:pt x="100" y="828"/>
                      <a:pt x="426" y="828"/>
                    </a:cubicBezTo>
                    <a:lnTo>
                      <a:pt x="3559" y="828"/>
                    </a:lnTo>
                    <a:cubicBezTo>
                      <a:pt x="3759" y="828"/>
                      <a:pt x="3960" y="627"/>
                      <a:pt x="3960" y="427"/>
                    </a:cubicBezTo>
                    <a:cubicBezTo>
                      <a:pt x="3960" y="201"/>
                      <a:pt x="3759" y="0"/>
                      <a:pt x="3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>
                <a:off x="3628950" y="1921025"/>
                <a:ext cx="80850" cy="76825"/>
              </a:xfrm>
              <a:custGeom>
                <a:rect b="b" l="l" r="r" t="t"/>
                <a:pathLst>
                  <a:path extrusionOk="0" h="3073" w="3234">
                    <a:moveTo>
                      <a:pt x="2670" y="0"/>
                    </a:moveTo>
                    <a:cubicBezTo>
                      <a:pt x="2574" y="0"/>
                      <a:pt x="2471" y="24"/>
                      <a:pt x="2381" y="65"/>
                    </a:cubicBezTo>
                    <a:lnTo>
                      <a:pt x="201" y="2370"/>
                    </a:lnTo>
                    <a:cubicBezTo>
                      <a:pt x="0" y="2471"/>
                      <a:pt x="0" y="2796"/>
                      <a:pt x="100" y="2997"/>
                    </a:cubicBezTo>
                    <a:cubicBezTo>
                      <a:pt x="201" y="3047"/>
                      <a:pt x="332" y="3072"/>
                      <a:pt x="451" y="3072"/>
                    </a:cubicBezTo>
                    <a:cubicBezTo>
                      <a:pt x="570" y="3072"/>
                      <a:pt x="677" y="3047"/>
                      <a:pt x="727" y="2997"/>
                    </a:cubicBezTo>
                    <a:lnTo>
                      <a:pt x="827" y="2997"/>
                    </a:lnTo>
                    <a:lnTo>
                      <a:pt x="3008" y="691"/>
                    </a:lnTo>
                    <a:cubicBezTo>
                      <a:pt x="3233" y="591"/>
                      <a:pt x="3233" y="290"/>
                      <a:pt x="3008" y="190"/>
                    </a:cubicBezTo>
                    <a:cubicBezTo>
                      <a:pt x="2948" y="55"/>
                      <a:pt x="2815" y="0"/>
                      <a:pt x="2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>
                <a:off x="3942225" y="1610125"/>
                <a:ext cx="78350" cy="75050"/>
              </a:xfrm>
              <a:custGeom>
                <a:rect b="b" l="l" r="r" t="t"/>
                <a:pathLst>
                  <a:path extrusionOk="0" h="3002" w="3134">
                    <a:moveTo>
                      <a:pt x="2617" y="0"/>
                    </a:moveTo>
                    <a:cubicBezTo>
                      <a:pt x="2526" y="0"/>
                      <a:pt x="2444" y="32"/>
                      <a:pt x="2382" y="94"/>
                    </a:cubicBezTo>
                    <a:lnTo>
                      <a:pt x="101" y="2275"/>
                    </a:lnTo>
                    <a:cubicBezTo>
                      <a:pt x="1" y="2475"/>
                      <a:pt x="1" y="2701"/>
                      <a:pt x="101" y="2901"/>
                    </a:cubicBezTo>
                    <a:cubicBezTo>
                      <a:pt x="201" y="3002"/>
                      <a:pt x="301" y="3002"/>
                      <a:pt x="402" y="3002"/>
                    </a:cubicBezTo>
                    <a:cubicBezTo>
                      <a:pt x="502" y="3002"/>
                      <a:pt x="727" y="3002"/>
                      <a:pt x="727" y="2901"/>
                    </a:cubicBezTo>
                    <a:lnTo>
                      <a:pt x="2908" y="721"/>
                    </a:lnTo>
                    <a:cubicBezTo>
                      <a:pt x="3133" y="495"/>
                      <a:pt x="3133" y="195"/>
                      <a:pt x="2908" y="94"/>
                    </a:cubicBezTo>
                    <a:cubicBezTo>
                      <a:pt x="2808" y="32"/>
                      <a:pt x="2707" y="0"/>
                      <a:pt x="2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>
                <a:off x="3942225" y="1920750"/>
                <a:ext cx="80850" cy="77950"/>
              </a:xfrm>
              <a:custGeom>
                <a:rect b="b" l="l" r="r" t="t"/>
                <a:pathLst>
                  <a:path extrusionOk="0" h="3118" w="3234">
                    <a:moveTo>
                      <a:pt x="452" y="0"/>
                    </a:moveTo>
                    <a:cubicBezTo>
                      <a:pt x="333" y="0"/>
                      <a:pt x="201" y="25"/>
                      <a:pt x="101" y="76"/>
                    </a:cubicBezTo>
                    <a:cubicBezTo>
                      <a:pt x="1" y="201"/>
                      <a:pt x="1" y="502"/>
                      <a:pt x="101" y="702"/>
                    </a:cubicBezTo>
                    <a:lnTo>
                      <a:pt x="2382" y="2908"/>
                    </a:lnTo>
                    <a:cubicBezTo>
                      <a:pt x="2459" y="3032"/>
                      <a:pt x="2603" y="3117"/>
                      <a:pt x="2726" y="3117"/>
                    </a:cubicBezTo>
                    <a:cubicBezTo>
                      <a:pt x="2802" y="3117"/>
                      <a:pt x="2870" y="3084"/>
                      <a:pt x="2908" y="3008"/>
                    </a:cubicBezTo>
                    <a:cubicBezTo>
                      <a:pt x="3133" y="2908"/>
                      <a:pt x="3234" y="2582"/>
                      <a:pt x="3008" y="2482"/>
                    </a:cubicBezTo>
                    <a:lnTo>
                      <a:pt x="2908" y="2381"/>
                    </a:lnTo>
                    <a:lnTo>
                      <a:pt x="727" y="76"/>
                    </a:lnTo>
                    <a:cubicBezTo>
                      <a:pt x="677" y="25"/>
                      <a:pt x="571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4"/>
              <p:cNvSpPr/>
              <p:nvPr/>
            </p:nvSpPr>
            <p:spPr>
              <a:xfrm>
                <a:off x="3631450" y="1609125"/>
                <a:ext cx="75850" cy="75200"/>
              </a:xfrm>
              <a:custGeom>
                <a:rect b="b" l="l" r="r" t="t"/>
                <a:pathLst>
                  <a:path extrusionOk="0" h="3008" w="3034">
                    <a:moveTo>
                      <a:pt x="425" y="0"/>
                    </a:moveTo>
                    <a:cubicBezTo>
                      <a:pt x="287" y="0"/>
                      <a:pt x="158" y="63"/>
                      <a:pt x="101" y="134"/>
                    </a:cubicBezTo>
                    <a:cubicBezTo>
                      <a:pt x="0" y="335"/>
                      <a:pt x="0" y="535"/>
                      <a:pt x="101" y="761"/>
                    </a:cubicBezTo>
                    <a:lnTo>
                      <a:pt x="2281" y="2941"/>
                    </a:lnTo>
                    <a:cubicBezTo>
                      <a:pt x="2375" y="2983"/>
                      <a:pt x="2464" y="3007"/>
                      <a:pt x="2550" y="3007"/>
                    </a:cubicBezTo>
                    <a:cubicBezTo>
                      <a:pt x="2673" y="3007"/>
                      <a:pt x="2790" y="2959"/>
                      <a:pt x="2908" y="2841"/>
                    </a:cubicBezTo>
                    <a:cubicBezTo>
                      <a:pt x="3033" y="2741"/>
                      <a:pt x="3033" y="2515"/>
                      <a:pt x="2908" y="2315"/>
                    </a:cubicBezTo>
                    <a:lnTo>
                      <a:pt x="727" y="134"/>
                    </a:lnTo>
                    <a:cubicBezTo>
                      <a:pt x="641" y="37"/>
                      <a:pt x="530" y="0"/>
                      <a:pt x="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4"/>
              <p:cNvSpPr/>
              <p:nvPr/>
            </p:nvSpPr>
            <p:spPr>
              <a:xfrm>
                <a:off x="3813775" y="1536650"/>
                <a:ext cx="21325" cy="99025"/>
              </a:xfrm>
              <a:custGeom>
                <a:rect b="b" l="l" r="r" t="t"/>
                <a:pathLst>
                  <a:path extrusionOk="0" h="3961" w="853">
                    <a:moveTo>
                      <a:pt x="427" y="1"/>
                    </a:moveTo>
                    <a:cubicBezTo>
                      <a:pt x="226" y="1"/>
                      <a:pt x="1" y="201"/>
                      <a:pt x="1" y="402"/>
                    </a:cubicBezTo>
                    <a:lnTo>
                      <a:pt x="1" y="3535"/>
                    </a:lnTo>
                    <a:cubicBezTo>
                      <a:pt x="1" y="3760"/>
                      <a:pt x="226" y="3961"/>
                      <a:pt x="427" y="3961"/>
                    </a:cubicBezTo>
                    <a:cubicBezTo>
                      <a:pt x="627" y="3961"/>
                      <a:pt x="853" y="3760"/>
                      <a:pt x="853" y="3535"/>
                    </a:cubicBezTo>
                    <a:lnTo>
                      <a:pt x="853" y="402"/>
                    </a:lnTo>
                    <a:cubicBezTo>
                      <a:pt x="853" y="201"/>
                      <a:pt x="627" y="1"/>
                      <a:pt x="4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2" name="Google Shape;1842;p34"/>
            <p:cNvSpPr txBox="1"/>
            <p:nvPr/>
          </p:nvSpPr>
          <p:spPr>
            <a:xfrm>
              <a:off x="3340102" y="4288163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43" name="Google Shape;1843;p34"/>
          <p:cNvGrpSpPr/>
          <p:nvPr/>
        </p:nvGrpSpPr>
        <p:grpSpPr>
          <a:xfrm>
            <a:off x="4582460" y="1250505"/>
            <a:ext cx="1955058" cy="3502370"/>
            <a:chOff x="4582460" y="1250505"/>
            <a:chExt cx="1955058" cy="3502370"/>
          </a:xfrm>
        </p:grpSpPr>
        <p:sp>
          <p:nvSpPr>
            <p:cNvPr id="1844" name="Google Shape;1844;p34"/>
            <p:cNvSpPr/>
            <p:nvPr/>
          </p:nvSpPr>
          <p:spPr>
            <a:xfrm>
              <a:off x="4582460" y="1250505"/>
              <a:ext cx="1955058" cy="3379839"/>
            </a:xfrm>
            <a:custGeom>
              <a:rect b="b" l="l" r="r" t="t"/>
              <a:pathLst>
                <a:path extrusionOk="0" h="131154" w="52432">
                  <a:moveTo>
                    <a:pt x="26015" y="0"/>
                  </a:moveTo>
                  <a:cubicBezTo>
                    <a:pt x="13910" y="0"/>
                    <a:pt x="4085" y="8246"/>
                    <a:pt x="4085" y="18472"/>
                  </a:cubicBezTo>
                  <a:lnTo>
                    <a:pt x="4085" y="121229"/>
                  </a:lnTo>
                  <a:cubicBezTo>
                    <a:pt x="4085" y="123109"/>
                    <a:pt x="2306" y="124688"/>
                    <a:pt x="0" y="124688"/>
                  </a:cubicBezTo>
                  <a:lnTo>
                    <a:pt x="0" y="131154"/>
                  </a:lnTo>
                  <a:lnTo>
                    <a:pt x="52431" y="131154"/>
                  </a:lnTo>
                  <a:lnTo>
                    <a:pt x="52431" y="124688"/>
                  </a:lnTo>
                  <a:lnTo>
                    <a:pt x="51905" y="124688"/>
                  </a:lnTo>
                  <a:cubicBezTo>
                    <a:pt x="49724" y="124688"/>
                    <a:pt x="47845" y="123234"/>
                    <a:pt x="47845" y="121229"/>
                  </a:cubicBezTo>
                  <a:lnTo>
                    <a:pt x="47845" y="18472"/>
                  </a:lnTo>
                  <a:cubicBezTo>
                    <a:pt x="47845" y="8246"/>
                    <a:pt x="38020" y="0"/>
                    <a:pt x="26015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4788490" y="2450200"/>
              <a:ext cx="527582" cy="2122850"/>
            </a:xfrm>
            <a:custGeom>
              <a:rect b="b" l="l" r="r" t="t"/>
              <a:pathLst>
                <a:path extrusionOk="0" h="84914" w="19098">
                  <a:moveTo>
                    <a:pt x="0" y="0"/>
                  </a:moveTo>
                  <a:lnTo>
                    <a:pt x="0" y="77795"/>
                  </a:lnTo>
                  <a:cubicBezTo>
                    <a:pt x="0" y="81780"/>
                    <a:pt x="3133" y="84913"/>
                    <a:pt x="7093" y="84913"/>
                  </a:cubicBezTo>
                  <a:lnTo>
                    <a:pt x="19098" y="84913"/>
                  </a:lnTo>
                  <a:lnTo>
                    <a:pt x="19098" y="84587"/>
                  </a:lnTo>
                  <a:lnTo>
                    <a:pt x="7093" y="84587"/>
                  </a:lnTo>
                  <a:cubicBezTo>
                    <a:pt x="5213" y="84587"/>
                    <a:pt x="3534" y="83861"/>
                    <a:pt x="2281" y="82607"/>
                  </a:cubicBezTo>
                  <a:cubicBezTo>
                    <a:pt x="1028" y="81354"/>
                    <a:pt x="301" y="79675"/>
                    <a:pt x="301" y="7779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4710165" y="3627525"/>
              <a:ext cx="161675" cy="162300"/>
            </a:xfrm>
            <a:custGeom>
              <a:rect b="b" l="l" r="r" t="t"/>
              <a:pathLst>
                <a:path extrusionOk="0" h="6492" w="6467">
                  <a:moveTo>
                    <a:pt x="3233" y="0"/>
                  </a:moveTo>
                  <a:cubicBezTo>
                    <a:pt x="1454" y="0"/>
                    <a:pt x="0" y="1479"/>
                    <a:pt x="0" y="3234"/>
                  </a:cubicBezTo>
                  <a:cubicBezTo>
                    <a:pt x="0" y="5013"/>
                    <a:pt x="1454" y="6492"/>
                    <a:pt x="3233" y="6492"/>
                  </a:cubicBezTo>
                  <a:cubicBezTo>
                    <a:pt x="5013" y="6492"/>
                    <a:pt x="6466" y="5013"/>
                    <a:pt x="6466" y="3234"/>
                  </a:cubicBezTo>
                  <a:cubicBezTo>
                    <a:pt x="6466" y="1479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4694490" y="3611850"/>
              <a:ext cx="193000" cy="193650"/>
            </a:xfrm>
            <a:custGeom>
              <a:rect b="b" l="l" r="r" t="t"/>
              <a:pathLst>
                <a:path extrusionOk="0" h="7746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1981"/>
                  </a:cubicBezTo>
                  <a:cubicBezTo>
                    <a:pt x="6166" y="2507"/>
                    <a:pt x="6467" y="3134"/>
                    <a:pt x="6467" y="3861"/>
                  </a:cubicBezTo>
                  <a:cubicBezTo>
                    <a:pt x="6467" y="4612"/>
                    <a:pt x="6166" y="5239"/>
                    <a:pt x="5740" y="5640"/>
                  </a:cubicBezTo>
                  <a:cubicBezTo>
                    <a:pt x="5214" y="6166"/>
                    <a:pt x="4587" y="6492"/>
                    <a:pt x="3860" y="6492"/>
                  </a:cubicBezTo>
                  <a:cubicBezTo>
                    <a:pt x="3134" y="6492"/>
                    <a:pt x="2507" y="6166"/>
                    <a:pt x="2081" y="5640"/>
                  </a:cubicBezTo>
                  <a:cubicBezTo>
                    <a:pt x="1555" y="5239"/>
                    <a:pt x="1254" y="4612"/>
                    <a:pt x="1254" y="3861"/>
                  </a:cubicBezTo>
                  <a:cubicBezTo>
                    <a:pt x="1254" y="3134"/>
                    <a:pt x="1555" y="2507"/>
                    <a:pt x="2081" y="19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1"/>
                  </a:cubicBezTo>
                  <a:cubicBezTo>
                    <a:pt x="1" y="5966"/>
                    <a:pt x="1780" y="7745"/>
                    <a:pt x="3860" y="7745"/>
                  </a:cubicBezTo>
                  <a:cubicBezTo>
                    <a:pt x="6041" y="7745"/>
                    <a:pt x="7720" y="5966"/>
                    <a:pt x="7720" y="3861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4710165" y="2998450"/>
              <a:ext cx="161675" cy="161675"/>
            </a:xfrm>
            <a:custGeom>
              <a:rect b="b" l="l" r="r" t="t"/>
              <a:pathLst>
                <a:path extrusionOk="0" h="6467" w="6467">
                  <a:moveTo>
                    <a:pt x="3233" y="0"/>
                  </a:moveTo>
                  <a:cubicBezTo>
                    <a:pt x="1454" y="0"/>
                    <a:pt x="0" y="1454"/>
                    <a:pt x="0" y="3233"/>
                  </a:cubicBezTo>
                  <a:cubicBezTo>
                    <a:pt x="0" y="5013"/>
                    <a:pt x="1454" y="6467"/>
                    <a:pt x="3233" y="6467"/>
                  </a:cubicBezTo>
                  <a:cubicBezTo>
                    <a:pt x="5013" y="6467"/>
                    <a:pt x="6466" y="5013"/>
                    <a:pt x="6466" y="3233"/>
                  </a:cubicBezTo>
                  <a:cubicBezTo>
                    <a:pt x="6466" y="1454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4694490" y="2982775"/>
              <a:ext cx="193000" cy="193025"/>
            </a:xfrm>
            <a:custGeom>
              <a:rect b="b" l="l" r="r" t="t"/>
              <a:pathLst>
                <a:path extrusionOk="0" h="7721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2081"/>
                  </a:cubicBezTo>
                  <a:cubicBezTo>
                    <a:pt x="6166" y="2507"/>
                    <a:pt x="6467" y="3134"/>
                    <a:pt x="6467" y="3860"/>
                  </a:cubicBezTo>
                  <a:cubicBezTo>
                    <a:pt x="6467" y="4587"/>
                    <a:pt x="6166" y="5214"/>
                    <a:pt x="5740" y="5740"/>
                  </a:cubicBezTo>
                  <a:cubicBezTo>
                    <a:pt x="5214" y="6166"/>
                    <a:pt x="4587" y="6467"/>
                    <a:pt x="3860" y="6467"/>
                  </a:cubicBezTo>
                  <a:cubicBezTo>
                    <a:pt x="3134" y="6467"/>
                    <a:pt x="2507" y="6166"/>
                    <a:pt x="2081" y="5740"/>
                  </a:cubicBezTo>
                  <a:cubicBezTo>
                    <a:pt x="1555" y="5214"/>
                    <a:pt x="1254" y="4587"/>
                    <a:pt x="1254" y="3860"/>
                  </a:cubicBezTo>
                  <a:cubicBezTo>
                    <a:pt x="1254" y="3134"/>
                    <a:pt x="1555" y="2507"/>
                    <a:pt x="2081" y="20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0"/>
                  </a:cubicBezTo>
                  <a:cubicBezTo>
                    <a:pt x="1" y="5966"/>
                    <a:pt x="1780" y="7720"/>
                    <a:pt x="3860" y="7720"/>
                  </a:cubicBezTo>
                  <a:cubicBezTo>
                    <a:pt x="6041" y="7720"/>
                    <a:pt x="7720" y="5966"/>
                    <a:pt x="7720" y="3860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4710165" y="2371875"/>
              <a:ext cx="161675" cy="159175"/>
            </a:xfrm>
            <a:custGeom>
              <a:rect b="b" l="l" r="r" t="t"/>
              <a:pathLst>
                <a:path extrusionOk="0" h="6367" w="6467">
                  <a:moveTo>
                    <a:pt x="3233" y="1"/>
                  </a:moveTo>
                  <a:cubicBezTo>
                    <a:pt x="1454" y="1"/>
                    <a:pt x="0" y="1354"/>
                    <a:pt x="0" y="3133"/>
                  </a:cubicBezTo>
                  <a:cubicBezTo>
                    <a:pt x="0" y="4913"/>
                    <a:pt x="1454" y="6367"/>
                    <a:pt x="3233" y="6367"/>
                  </a:cubicBezTo>
                  <a:cubicBezTo>
                    <a:pt x="5013" y="6367"/>
                    <a:pt x="6466" y="4913"/>
                    <a:pt x="6466" y="3133"/>
                  </a:cubicBezTo>
                  <a:cubicBezTo>
                    <a:pt x="6466" y="1354"/>
                    <a:pt x="5013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4694490" y="2356200"/>
              <a:ext cx="193000" cy="190525"/>
            </a:xfrm>
            <a:custGeom>
              <a:rect b="b" l="l" r="r" t="t"/>
              <a:pathLst>
                <a:path extrusionOk="0" h="7621" w="7720">
                  <a:moveTo>
                    <a:pt x="3860" y="1254"/>
                  </a:moveTo>
                  <a:cubicBezTo>
                    <a:pt x="4587" y="1254"/>
                    <a:pt x="5214" y="1455"/>
                    <a:pt x="5740" y="1981"/>
                  </a:cubicBezTo>
                  <a:cubicBezTo>
                    <a:pt x="6166" y="2407"/>
                    <a:pt x="6467" y="3034"/>
                    <a:pt x="6467" y="3760"/>
                  </a:cubicBezTo>
                  <a:cubicBezTo>
                    <a:pt x="6467" y="4487"/>
                    <a:pt x="6166" y="5114"/>
                    <a:pt x="5740" y="5640"/>
                  </a:cubicBezTo>
                  <a:cubicBezTo>
                    <a:pt x="5214" y="6066"/>
                    <a:pt x="4587" y="6367"/>
                    <a:pt x="3860" y="6367"/>
                  </a:cubicBezTo>
                  <a:cubicBezTo>
                    <a:pt x="3134" y="6367"/>
                    <a:pt x="2507" y="6066"/>
                    <a:pt x="2081" y="5640"/>
                  </a:cubicBezTo>
                  <a:cubicBezTo>
                    <a:pt x="1555" y="5114"/>
                    <a:pt x="1254" y="4487"/>
                    <a:pt x="1254" y="3760"/>
                  </a:cubicBezTo>
                  <a:cubicBezTo>
                    <a:pt x="1254" y="3034"/>
                    <a:pt x="1555" y="2407"/>
                    <a:pt x="2081" y="1981"/>
                  </a:cubicBezTo>
                  <a:cubicBezTo>
                    <a:pt x="2507" y="1455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680"/>
                    <a:pt x="1" y="3760"/>
                  </a:cubicBezTo>
                  <a:cubicBezTo>
                    <a:pt x="1" y="5966"/>
                    <a:pt x="1780" y="7620"/>
                    <a:pt x="3860" y="7620"/>
                  </a:cubicBezTo>
                  <a:cubicBezTo>
                    <a:pt x="6041" y="7620"/>
                    <a:pt x="7720" y="5966"/>
                    <a:pt x="7720" y="3760"/>
                  </a:cubicBezTo>
                  <a:cubicBezTo>
                    <a:pt x="7720" y="16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2" name="Google Shape;1852;p34"/>
            <p:cNvGrpSpPr/>
            <p:nvPr/>
          </p:nvGrpSpPr>
          <p:grpSpPr>
            <a:xfrm>
              <a:off x="5289890" y="4215250"/>
              <a:ext cx="540125" cy="537625"/>
              <a:chOff x="2350750" y="4215250"/>
              <a:chExt cx="540125" cy="537625"/>
            </a:xfrm>
          </p:grpSpPr>
          <p:sp>
            <p:nvSpPr>
              <p:cNvPr id="1853" name="Google Shape;1853;p34"/>
              <p:cNvSpPr/>
              <p:nvPr/>
            </p:nvSpPr>
            <p:spPr>
              <a:xfrm>
                <a:off x="2352375" y="4235925"/>
                <a:ext cx="498775" cy="496275"/>
              </a:xfrm>
              <a:custGeom>
                <a:rect b="b" l="l" r="r" t="t"/>
                <a:pathLst>
                  <a:path extrusionOk="0" h="19851" w="19951">
                    <a:moveTo>
                      <a:pt x="10026" y="0"/>
                    </a:moveTo>
                    <a:cubicBezTo>
                      <a:pt x="4487" y="0"/>
                      <a:pt x="1" y="4487"/>
                      <a:pt x="1" y="9925"/>
                    </a:cubicBezTo>
                    <a:cubicBezTo>
                      <a:pt x="1" y="15464"/>
                      <a:pt x="4487" y="19850"/>
                      <a:pt x="10026" y="19850"/>
                    </a:cubicBezTo>
                    <a:cubicBezTo>
                      <a:pt x="15464" y="19850"/>
                      <a:pt x="19951" y="15464"/>
                      <a:pt x="19951" y="9925"/>
                    </a:cubicBezTo>
                    <a:cubicBezTo>
                      <a:pt x="19951" y="4487"/>
                      <a:pt x="15464" y="0"/>
                      <a:pt x="100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4"/>
              <p:cNvSpPr/>
              <p:nvPr/>
            </p:nvSpPr>
            <p:spPr>
              <a:xfrm>
                <a:off x="2350750" y="4215250"/>
                <a:ext cx="540125" cy="537625"/>
              </a:xfrm>
              <a:custGeom>
                <a:rect b="b" l="l" r="r" t="t"/>
                <a:pathLst>
                  <a:path extrusionOk="0" h="21505" w="21605">
                    <a:moveTo>
                      <a:pt x="10853" y="1654"/>
                    </a:moveTo>
                    <a:cubicBezTo>
                      <a:pt x="13359" y="1654"/>
                      <a:pt x="15565" y="2707"/>
                      <a:pt x="17219" y="4286"/>
                    </a:cubicBezTo>
                    <a:cubicBezTo>
                      <a:pt x="18898" y="5940"/>
                      <a:pt x="19951" y="8246"/>
                      <a:pt x="19951" y="10752"/>
                    </a:cubicBezTo>
                    <a:cubicBezTo>
                      <a:pt x="19951" y="13259"/>
                      <a:pt x="18898" y="15564"/>
                      <a:pt x="17219" y="17218"/>
                    </a:cubicBezTo>
                    <a:cubicBezTo>
                      <a:pt x="15565" y="18898"/>
                      <a:pt x="13359" y="19825"/>
                      <a:pt x="10853" y="19825"/>
                    </a:cubicBezTo>
                    <a:cubicBezTo>
                      <a:pt x="8246" y="19825"/>
                      <a:pt x="6066" y="18898"/>
                      <a:pt x="4387" y="17218"/>
                    </a:cubicBezTo>
                    <a:cubicBezTo>
                      <a:pt x="2707" y="15564"/>
                      <a:pt x="1680" y="13259"/>
                      <a:pt x="1680" y="10752"/>
                    </a:cubicBezTo>
                    <a:cubicBezTo>
                      <a:pt x="1680" y="8246"/>
                      <a:pt x="2707" y="5940"/>
                      <a:pt x="4387" y="4286"/>
                    </a:cubicBezTo>
                    <a:cubicBezTo>
                      <a:pt x="6066" y="2707"/>
                      <a:pt x="8246" y="1654"/>
                      <a:pt x="10853" y="1654"/>
                    </a:cubicBezTo>
                    <a:close/>
                    <a:moveTo>
                      <a:pt x="10853" y="0"/>
                    </a:moveTo>
                    <a:cubicBezTo>
                      <a:pt x="4913" y="0"/>
                      <a:pt x="1" y="4787"/>
                      <a:pt x="1" y="10752"/>
                    </a:cubicBezTo>
                    <a:cubicBezTo>
                      <a:pt x="1" y="16692"/>
                      <a:pt x="4913" y="21504"/>
                      <a:pt x="10853" y="21504"/>
                    </a:cubicBezTo>
                    <a:cubicBezTo>
                      <a:pt x="16818" y="21504"/>
                      <a:pt x="21605" y="16692"/>
                      <a:pt x="21605" y="10752"/>
                    </a:cubicBezTo>
                    <a:cubicBezTo>
                      <a:pt x="21605" y="4787"/>
                      <a:pt x="16818" y="0"/>
                      <a:pt x="10853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5" name="Google Shape;1855;p34"/>
            <p:cNvSpPr/>
            <p:nvPr/>
          </p:nvSpPr>
          <p:spPr>
            <a:xfrm>
              <a:off x="4933286" y="2305325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gas giant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4933286" y="2934488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the biggest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4933286" y="3563650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/>
            </a:p>
          </p:txBody>
        </p:sp>
        <p:grpSp>
          <p:nvGrpSpPr>
            <p:cNvPr id="1858" name="Google Shape;1858;p34"/>
            <p:cNvGrpSpPr/>
            <p:nvPr/>
          </p:nvGrpSpPr>
          <p:grpSpPr>
            <a:xfrm>
              <a:off x="5243641" y="1611715"/>
              <a:ext cx="540140" cy="391929"/>
              <a:chOff x="4766800" y="1609350"/>
              <a:chExt cx="673575" cy="488750"/>
            </a:xfrm>
          </p:grpSpPr>
          <p:sp>
            <p:nvSpPr>
              <p:cNvPr id="1859" name="Google Shape;1859;p34"/>
              <p:cNvSpPr/>
              <p:nvPr/>
            </p:nvSpPr>
            <p:spPr>
              <a:xfrm>
                <a:off x="4766800" y="1609350"/>
                <a:ext cx="673575" cy="488750"/>
              </a:xfrm>
              <a:custGeom>
                <a:rect b="b" l="l" r="r" t="t"/>
                <a:pathLst>
                  <a:path extrusionOk="0" h="19550" w="26943">
                    <a:moveTo>
                      <a:pt x="7732" y="7381"/>
                    </a:moveTo>
                    <a:cubicBezTo>
                      <a:pt x="8672" y="7381"/>
                      <a:pt x="9612" y="7745"/>
                      <a:pt x="10351" y="8471"/>
                    </a:cubicBezTo>
                    <a:cubicBezTo>
                      <a:pt x="11704" y="9925"/>
                      <a:pt x="11704" y="12231"/>
                      <a:pt x="10351" y="13584"/>
                    </a:cubicBezTo>
                    <a:cubicBezTo>
                      <a:pt x="9612" y="14311"/>
                      <a:pt x="8672" y="14674"/>
                      <a:pt x="7732" y="14674"/>
                    </a:cubicBezTo>
                    <a:cubicBezTo>
                      <a:pt x="6792" y="14674"/>
                      <a:pt x="5852" y="14311"/>
                      <a:pt x="5113" y="13584"/>
                    </a:cubicBezTo>
                    <a:cubicBezTo>
                      <a:pt x="3760" y="12231"/>
                      <a:pt x="3760" y="9925"/>
                      <a:pt x="5113" y="8471"/>
                    </a:cubicBezTo>
                    <a:cubicBezTo>
                      <a:pt x="5852" y="7745"/>
                      <a:pt x="6792" y="7381"/>
                      <a:pt x="7732" y="7381"/>
                    </a:cubicBezTo>
                    <a:close/>
                    <a:moveTo>
                      <a:pt x="5339" y="1053"/>
                    </a:moveTo>
                    <a:lnTo>
                      <a:pt x="15138" y="2306"/>
                    </a:lnTo>
                    <a:lnTo>
                      <a:pt x="15138" y="18496"/>
                    </a:lnTo>
                    <a:lnTo>
                      <a:pt x="5339" y="17344"/>
                    </a:lnTo>
                    <a:lnTo>
                      <a:pt x="5339" y="15038"/>
                    </a:lnTo>
                    <a:cubicBezTo>
                      <a:pt x="6088" y="15468"/>
                      <a:pt x="6914" y="15677"/>
                      <a:pt x="7730" y="15677"/>
                    </a:cubicBezTo>
                    <a:cubicBezTo>
                      <a:pt x="9290" y="15677"/>
                      <a:pt x="10816" y="14915"/>
                      <a:pt x="11704" y="13484"/>
                    </a:cubicBezTo>
                    <a:cubicBezTo>
                      <a:pt x="13058" y="11278"/>
                      <a:pt x="12331" y="8371"/>
                      <a:pt x="10126" y="7118"/>
                    </a:cubicBezTo>
                    <a:cubicBezTo>
                      <a:pt x="9399" y="6642"/>
                      <a:pt x="8565" y="6404"/>
                      <a:pt x="7732" y="6404"/>
                    </a:cubicBezTo>
                    <a:cubicBezTo>
                      <a:pt x="6899" y="6404"/>
                      <a:pt x="6065" y="6642"/>
                      <a:pt x="5339" y="7118"/>
                    </a:cubicBezTo>
                    <a:lnTo>
                      <a:pt x="5339" y="1053"/>
                    </a:lnTo>
                    <a:close/>
                    <a:moveTo>
                      <a:pt x="26015" y="1053"/>
                    </a:moveTo>
                    <a:lnTo>
                      <a:pt x="26015" y="17344"/>
                    </a:lnTo>
                    <a:lnTo>
                      <a:pt x="16191" y="18496"/>
                    </a:lnTo>
                    <a:lnTo>
                      <a:pt x="16191" y="2306"/>
                    </a:lnTo>
                    <a:lnTo>
                      <a:pt x="26015" y="1053"/>
                    </a:lnTo>
                    <a:close/>
                    <a:moveTo>
                      <a:pt x="4912" y="0"/>
                    </a:moveTo>
                    <a:cubicBezTo>
                      <a:pt x="4612" y="0"/>
                      <a:pt x="4286" y="226"/>
                      <a:pt x="4286" y="426"/>
                    </a:cubicBezTo>
                    <a:lnTo>
                      <a:pt x="4286" y="526"/>
                    </a:lnTo>
                    <a:lnTo>
                      <a:pt x="4286" y="7945"/>
                    </a:lnTo>
                    <a:cubicBezTo>
                      <a:pt x="2732" y="9624"/>
                      <a:pt x="2732" y="12231"/>
                      <a:pt x="4186" y="14010"/>
                    </a:cubicBezTo>
                    <a:lnTo>
                      <a:pt x="326" y="17870"/>
                    </a:lnTo>
                    <a:cubicBezTo>
                      <a:pt x="100" y="17970"/>
                      <a:pt x="0" y="18296"/>
                      <a:pt x="226" y="18496"/>
                    </a:cubicBezTo>
                    <a:cubicBezTo>
                      <a:pt x="350" y="18620"/>
                      <a:pt x="512" y="18706"/>
                      <a:pt x="671" y="18706"/>
                    </a:cubicBezTo>
                    <a:cubicBezTo>
                      <a:pt x="769" y="18706"/>
                      <a:pt x="866" y="18673"/>
                      <a:pt x="953" y="18597"/>
                    </a:cubicBezTo>
                    <a:lnTo>
                      <a:pt x="1053" y="18496"/>
                    </a:lnTo>
                    <a:lnTo>
                      <a:pt x="4286" y="15263"/>
                    </a:lnTo>
                    <a:lnTo>
                      <a:pt x="4286" y="17770"/>
                    </a:lnTo>
                    <a:cubicBezTo>
                      <a:pt x="4286" y="17970"/>
                      <a:pt x="4486" y="18171"/>
                      <a:pt x="4712" y="18296"/>
                    </a:cubicBezTo>
                    <a:lnTo>
                      <a:pt x="15564" y="19549"/>
                    </a:lnTo>
                    <a:lnTo>
                      <a:pt x="15664" y="19549"/>
                    </a:lnTo>
                    <a:lnTo>
                      <a:pt x="26542" y="18296"/>
                    </a:lnTo>
                    <a:cubicBezTo>
                      <a:pt x="26842" y="18171"/>
                      <a:pt x="26943" y="17970"/>
                      <a:pt x="26943" y="17770"/>
                    </a:cubicBezTo>
                    <a:lnTo>
                      <a:pt x="26943" y="526"/>
                    </a:lnTo>
                    <a:cubicBezTo>
                      <a:pt x="26943" y="226"/>
                      <a:pt x="26742" y="0"/>
                      <a:pt x="26542" y="0"/>
                    </a:cubicBezTo>
                    <a:lnTo>
                      <a:pt x="26416" y="0"/>
                    </a:lnTo>
                    <a:lnTo>
                      <a:pt x="15664" y="1253"/>
                    </a:lnTo>
                    <a:lnTo>
                      <a:pt x="49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>
                <a:off x="4915925" y="1711475"/>
                <a:ext cx="203650" cy="47025"/>
              </a:xfrm>
              <a:custGeom>
                <a:rect b="b" l="l" r="r" t="t"/>
                <a:pathLst>
                  <a:path extrusionOk="0" h="1881" w="8146">
                    <a:moveTo>
                      <a:pt x="526" y="0"/>
                    </a:moveTo>
                    <a:cubicBezTo>
                      <a:pt x="301" y="0"/>
                      <a:pt x="0" y="201"/>
                      <a:pt x="0" y="426"/>
                    </a:cubicBezTo>
                    <a:cubicBezTo>
                      <a:pt x="0" y="727"/>
                      <a:pt x="201" y="1053"/>
                      <a:pt x="401" y="1053"/>
                    </a:cubicBezTo>
                    <a:lnTo>
                      <a:pt x="7519" y="1880"/>
                    </a:lnTo>
                    <a:lnTo>
                      <a:pt x="7619" y="1880"/>
                    </a:lnTo>
                    <a:cubicBezTo>
                      <a:pt x="7820" y="1880"/>
                      <a:pt x="8145" y="1680"/>
                      <a:pt x="8145" y="1454"/>
                    </a:cubicBezTo>
                    <a:cubicBezTo>
                      <a:pt x="8145" y="1153"/>
                      <a:pt x="7920" y="928"/>
                      <a:pt x="7619" y="827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5189725" y="1711475"/>
                <a:ext cx="206175" cy="47025"/>
              </a:xfrm>
              <a:custGeom>
                <a:rect b="b" l="l" r="r" t="t"/>
                <a:pathLst>
                  <a:path extrusionOk="0" h="1881" w="8247">
                    <a:moveTo>
                      <a:pt x="7620" y="0"/>
                    </a:moveTo>
                    <a:lnTo>
                      <a:pt x="527" y="827"/>
                    </a:lnTo>
                    <a:cubicBezTo>
                      <a:pt x="226" y="928"/>
                      <a:pt x="1" y="1153"/>
                      <a:pt x="101" y="1454"/>
                    </a:cubicBezTo>
                    <a:cubicBezTo>
                      <a:pt x="101" y="1680"/>
                      <a:pt x="326" y="1880"/>
                      <a:pt x="627" y="1880"/>
                    </a:cubicBezTo>
                    <a:lnTo>
                      <a:pt x="7745" y="1053"/>
                    </a:lnTo>
                    <a:cubicBezTo>
                      <a:pt x="8046" y="1053"/>
                      <a:pt x="8246" y="727"/>
                      <a:pt x="8146" y="426"/>
                    </a:cubicBezTo>
                    <a:cubicBezTo>
                      <a:pt x="8146" y="201"/>
                      <a:pt x="7945" y="0"/>
                      <a:pt x="7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>
                <a:off x="5189725" y="1818625"/>
                <a:ext cx="206175" cy="47000"/>
              </a:xfrm>
              <a:custGeom>
                <a:rect b="b" l="l" r="r" t="t"/>
                <a:pathLst>
                  <a:path extrusionOk="0" h="1880" w="8247">
                    <a:moveTo>
                      <a:pt x="7620" y="0"/>
                    </a:moveTo>
                    <a:lnTo>
                      <a:pt x="527" y="827"/>
                    </a:lnTo>
                    <a:cubicBezTo>
                      <a:pt x="226" y="827"/>
                      <a:pt x="1" y="1153"/>
                      <a:pt x="101" y="1354"/>
                    </a:cubicBezTo>
                    <a:cubicBezTo>
                      <a:pt x="101" y="1654"/>
                      <a:pt x="326" y="1880"/>
                      <a:pt x="627" y="1880"/>
                    </a:cubicBezTo>
                    <a:lnTo>
                      <a:pt x="7745" y="1028"/>
                    </a:lnTo>
                    <a:cubicBezTo>
                      <a:pt x="8046" y="927"/>
                      <a:pt x="8246" y="727"/>
                      <a:pt x="8146" y="401"/>
                    </a:cubicBezTo>
                    <a:cubicBezTo>
                      <a:pt x="8146" y="201"/>
                      <a:pt x="7945" y="0"/>
                      <a:pt x="7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>
                <a:off x="5189725" y="1925750"/>
                <a:ext cx="206175" cy="47025"/>
              </a:xfrm>
              <a:custGeom>
                <a:rect b="b" l="l" r="r" t="t"/>
                <a:pathLst>
                  <a:path extrusionOk="0" h="1881" w="8247">
                    <a:moveTo>
                      <a:pt x="7620" y="1"/>
                    </a:moveTo>
                    <a:lnTo>
                      <a:pt x="527" y="828"/>
                    </a:lnTo>
                    <a:cubicBezTo>
                      <a:pt x="226" y="828"/>
                      <a:pt x="1" y="1129"/>
                      <a:pt x="101" y="1354"/>
                    </a:cubicBezTo>
                    <a:cubicBezTo>
                      <a:pt x="101" y="1655"/>
                      <a:pt x="326" y="1881"/>
                      <a:pt x="627" y="1881"/>
                    </a:cubicBezTo>
                    <a:lnTo>
                      <a:pt x="7745" y="1028"/>
                    </a:lnTo>
                    <a:cubicBezTo>
                      <a:pt x="8046" y="928"/>
                      <a:pt x="8246" y="728"/>
                      <a:pt x="8146" y="402"/>
                    </a:cubicBezTo>
                    <a:cubicBezTo>
                      <a:pt x="8146" y="101"/>
                      <a:pt x="7945" y="1"/>
                      <a:pt x="76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4" name="Google Shape;1864;p34"/>
            <p:cNvSpPr txBox="1"/>
            <p:nvPr/>
          </p:nvSpPr>
          <p:spPr>
            <a:xfrm>
              <a:off x="5302252" y="4288163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5" name="Google Shape;1865;p34"/>
          <p:cNvGrpSpPr/>
          <p:nvPr/>
        </p:nvGrpSpPr>
        <p:grpSpPr>
          <a:xfrm>
            <a:off x="6536940" y="1238900"/>
            <a:ext cx="1855920" cy="3513975"/>
            <a:chOff x="6536940" y="1238900"/>
            <a:chExt cx="1855920" cy="3513975"/>
          </a:xfrm>
        </p:grpSpPr>
        <p:sp>
          <p:nvSpPr>
            <p:cNvPr id="1866" name="Google Shape;1866;p34"/>
            <p:cNvSpPr/>
            <p:nvPr/>
          </p:nvSpPr>
          <p:spPr>
            <a:xfrm flipH="1">
              <a:off x="6536940" y="1238900"/>
              <a:ext cx="1855920" cy="3390987"/>
            </a:xfrm>
            <a:custGeom>
              <a:rect b="b" l="l" r="r" t="t"/>
              <a:pathLst>
                <a:path extrusionOk="0" h="131154" w="48347">
                  <a:moveTo>
                    <a:pt x="21931" y="0"/>
                  </a:moveTo>
                  <a:cubicBezTo>
                    <a:pt x="9826" y="0"/>
                    <a:pt x="1" y="8246"/>
                    <a:pt x="1" y="18472"/>
                  </a:cubicBezTo>
                  <a:lnTo>
                    <a:pt x="1" y="123635"/>
                  </a:lnTo>
                  <a:cubicBezTo>
                    <a:pt x="1" y="127821"/>
                    <a:pt x="3986" y="131154"/>
                    <a:pt x="8873" y="131154"/>
                  </a:cubicBezTo>
                  <a:lnTo>
                    <a:pt x="48347" y="131154"/>
                  </a:lnTo>
                  <a:lnTo>
                    <a:pt x="48347" y="124688"/>
                  </a:lnTo>
                  <a:cubicBezTo>
                    <a:pt x="46066" y="124688"/>
                    <a:pt x="44086" y="123234"/>
                    <a:pt x="43761" y="121354"/>
                  </a:cubicBezTo>
                  <a:lnTo>
                    <a:pt x="43761" y="18472"/>
                  </a:lnTo>
                  <a:cubicBezTo>
                    <a:pt x="43761" y="8246"/>
                    <a:pt x="33936" y="0"/>
                    <a:pt x="21931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6779215" y="2450200"/>
              <a:ext cx="527582" cy="2122850"/>
            </a:xfrm>
            <a:custGeom>
              <a:rect b="b" l="l" r="r" t="t"/>
              <a:pathLst>
                <a:path extrusionOk="0" h="84914" w="19098">
                  <a:moveTo>
                    <a:pt x="0" y="0"/>
                  </a:moveTo>
                  <a:lnTo>
                    <a:pt x="0" y="77795"/>
                  </a:lnTo>
                  <a:cubicBezTo>
                    <a:pt x="0" y="81780"/>
                    <a:pt x="3133" y="84913"/>
                    <a:pt x="7093" y="84913"/>
                  </a:cubicBezTo>
                  <a:lnTo>
                    <a:pt x="19098" y="84913"/>
                  </a:lnTo>
                  <a:lnTo>
                    <a:pt x="19098" y="84587"/>
                  </a:lnTo>
                  <a:lnTo>
                    <a:pt x="7093" y="84587"/>
                  </a:lnTo>
                  <a:cubicBezTo>
                    <a:pt x="5213" y="84587"/>
                    <a:pt x="3534" y="83861"/>
                    <a:pt x="2281" y="82607"/>
                  </a:cubicBezTo>
                  <a:cubicBezTo>
                    <a:pt x="1028" y="81354"/>
                    <a:pt x="301" y="79675"/>
                    <a:pt x="301" y="7779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6700890" y="3627525"/>
              <a:ext cx="161675" cy="162300"/>
            </a:xfrm>
            <a:custGeom>
              <a:rect b="b" l="l" r="r" t="t"/>
              <a:pathLst>
                <a:path extrusionOk="0" h="6492" w="6467">
                  <a:moveTo>
                    <a:pt x="3233" y="0"/>
                  </a:moveTo>
                  <a:cubicBezTo>
                    <a:pt x="1454" y="0"/>
                    <a:pt x="0" y="1479"/>
                    <a:pt x="0" y="3234"/>
                  </a:cubicBezTo>
                  <a:cubicBezTo>
                    <a:pt x="0" y="5013"/>
                    <a:pt x="1454" y="6492"/>
                    <a:pt x="3233" y="6492"/>
                  </a:cubicBezTo>
                  <a:cubicBezTo>
                    <a:pt x="5013" y="6492"/>
                    <a:pt x="6466" y="5013"/>
                    <a:pt x="6466" y="3234"/>
                  </a:cubicBezTo>
                  <a:cubicBezTo>
                    <a:pt x="6466" y="1479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6685215" y="3611850"/>
              <a:ext cx="193000" cy="193650"/>
            </a:xfrm>
            <a:custGeom>
              <a:rect b="b" l="l" r="r" t="t"/>
              <a:pathLst>
                <a:path extrusionOk="0" h="7746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1981"/>
                  </a:cubicBezTo>
                  <a:cubicBezTo>
                    <a:pt x="6166" y="2507"/>
                    <a:pt x="6467" y="3134"/>
                    <a:pt x="6467" y="3861"/>
                  </a:cubicBezTo>
                  <a:cubicBezTo>
                    <a:pt x="6467" y="4612"/>
                    <a:pt x="6166" y="5239"/>
                    <a:pt x="5740" y="5640"/>
                  </a:cubicBezTo>
                  <a:cubicBezTo>
                    <a:pt x="5214" y="6166"/>
                    <a:pt x="4587" y="6492"/>
                    <a:pt x="3860" y="6492"/>
                  </a:cubicBezTo>
                  <a:cubicBezTo>
                    <a:pt x="3134" y="6492"/>
                    <a:pt x="2507" y="6166"/>
                    <a:pt x="2081" y="5640"/>
                  </a:cubicBezTo>
                  <a:cubicBezTo>
                    <a:pt x="1555" y="5239"/>
                    <a:pt x="1254" y="4612"/>
                    <a:pt x="1254" y="3861"/>
                  </a:cubicBezTo>
                  <a:cubicBezTo>
                    <a:pt x="1254" y="3134"/>
                    <a:pt x="1555" y="2507"/>
                    <a:pt x="2081" y="19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1"/>
                  </a:cubicBezTo>
                  <a:cubicBezTo>
                    <a:pt x="1" y="5966"/>
                    <a:pt x="1780" y="7745"/>
                    <a:pt x="3860" y="7745"/>
                  </a:cubicBezTo>
                  <a:cubicBezTo>
                    <a:pt x="6041" y="7745"/>
                    <a:pt x="7720" y="5966"/>
                    <a:pt x="7720" y="3861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D8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6700890" y="2998450"/>
              <a:ext cx="161675" cy="161675"/>
            </a:xfrm>
            <a:custGeom>
              <a:rect b="b" l="l" r="r" t="t"/>
              <a:pathLst>
                <a:path extrusionOk="0" h="6467" w="6467">
                  <a:moveTo>
                    <a:pt x="3233" y="0"/>
                  </a:moveTo>
                  <a:cubicBezTo>
                    <a:pt x="1454" y="0"/>
                    <a:pt x="0" y="1454"/>
                    <a:pt x="0" y="3233"/>
                  </a:cubicBezTo>
                  <a:cubicBezTo>
                    <a:pt x="0" y="5013"/>
                    <a:pt x="1454" y="6467"/>
                    <a:pt x="3233" y="6467"/>
                  </a:cubicBezTo>
                  <a:cubicBezTo>
                    <a:pt x="5013" y="6467"/>
                    <a:pt x="6466" y="5013"/>
                    <a:pt x="6466" y="3233"/>
                  </a:cubicBezTo>
                  <a:cubicBezTo>
                    <a:pt x="6466" y="1454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6685215" y="2982775"/>
              <a:ext cx="193000" cy="193025"/>
            </a:xfrm>
            <a:custGeom>
              <a:rect b="b" l="l" r="r" t="t"/>
              <a:pathLst>
                <a:path extrusionOk="0" h="7721" w="7720">
                  <a:moveTo>
                    <a:pt x="3860" y="1254"/>
                  </a:moveTo>
                  <a:cubicBezTo>
                    <a:pt x="4587" y="1254"/>
                    <a:pt x="5214" y="1580"/>
                    <a:pt x="5740" y="2081"/>
                  </a:cubicBezTo>
                  <a:cubicBezTo>
                    <a:pt x="6166" y="2507"/>
                    <a:pt x="6467" y="3134"/>
                    <a:pt x="6467" y="3860"/>
                  </a:cubicBezTo>
                  <a:cubicBezTo>
                    <a:pt x="6467" y="4587"/>
                    <a:pt x="6166" y="5214"/>
                    <a:pt x="5740" y="5740"/>
                  </a:cubicBezTo>
                  <a:cubicBezTo>
                    <a:pt x="5214" y="6166"/>
                    <a:pt x="4587" y="6467"/>
                    <a:pt x="3860" y="6467"/>
                  </a:cubicBezTo>
                  <a:cubicBezTo>
                    <a:pt x="3134" y="6467"/>
                    <a:pt x="2507" y="6166"/>
                    <a:pt x="2081" y="5740"/>
                  </a:cubicBezTo>
                  <a:cubicBezTo>
                    <a:pt x="1555" y="5214"/>
                    <a:pt x="1254" y="4587"/>
                    <a:pt x="1254" y="3860"/>
                  </a:cubicBezTo>
                  <a:cubicBezTo>
                    <a:pt x="1254" y="3134"/>
                    <a:pt x="1555" y="2507"/>
                    <a:pt x="2081" y="2081"/>
                  </a:cubicBezTo>
                  <a:cubicBezTo>
                    <a:pt x="2507" y="1580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780"/>
                    <a:pt x="1" y="3860"/>
                  </a:cubicBezTo>
                  <a:cubicBezTo>
                    <a:pt x="1" y="5966"/>
                    <a:pt x="1780" y="7720"/>
                    <a:pt x="3860" y="7720"/>
                  </a:cubicBezTo>
                  <a:cubicBezTo>
                    <a:pt x="6041" y="7720"/>
                    <a:pt x="7720" y="5966"/>
                    <a:pt x="7720" y="3860"/>
                  </a:cubicBezTo>
                  <a:cubicBezTo>
                    <a:pt x="7720" y="17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D8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6700890" y="2371875"/>
              <a:ext cx="161675" cy="159175"/>
            </a:xfrm>
            <a:custGeom>
              <a:rect b="b" l="l" r="r" t="t"/>
              <a:pathLst>
                <a:path extrusionOk="0" h="6367" w="6467">
                  <a:moveTo>
                    <a:pt x="3233" y="1"/>
                  </a:moveTo>
                  <a:cubicBezTo>
                    <a:pt x="1454" y="1"/>
                    <a:pt x="0" y="1354"/>
                    <a:pt x="0" y="3133"/>
                  </a:cubicBezTo>
                  <a:cubicBezTo>
                    <a:pt x="0" y="4913"/>
                    <a:pt x="1454" y="6367"/>
                    <a:pt x="3233" y="6367"/>
                  </a:cubicBezTo>
                  <a:cubicBezTo>
                    <a:pt x="5013" y="6367"/>
                    <a:pt x="6466" y="4913"/>
                    <a:pt x="6466" y="3133"/>
                  </a:cubicBezTo>
                  <a:cubicBezTo>
                    <a:pt x="6466" y="1354"/>
                    <a:pt x="5013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6685215" y="2356200"/>
              <a:ext cx="193000" cy="190525"/>
            </a:xfrm>
            <a:custGeom>
              <a:rect b="b" l="l" r="r" t="t"/>
              <a:pathLst>
                <a:path extrusionOk="0" h="7621" w="7720">
                  <a:moveTo>
                    <a:pt x="3860" y="1254"/>
                  </a:moveTo>
                  <a:cubicBezTo>
                    <a:pt x="4587" y="1254"/>
                    <a:pt x="5214" y="1455"/>
                    <a:pt x="5740" y="1981"/>
                  </a:cubicBezTo>
                  <a:cubicBezTo>
                    <a:pt x="6166" y="2407"/>
                    <a:pt x="6467" y="3034"/>
                    <a:pt x="6467" y="3760"/>
                  </a:cubicBezTo>
                  <a:cubicBezTo>
                    <a:pt x="6467" y="4487"/>
                    <a:pt x="6166" y="5114"/>
                    <a:pt x="5740" y="5640"/>
                  </a:cubicBezTo>
                  <a:cubicBezTo>
                    <a:pt x="5214" y="6066"/>
                    <a:pt x="4587" y="6367"/>
                    <a:pt x="3860" y="6367"/>
                  </a:cubicBezTo>
                  <a:cubicBezTo>
                    <a:pt x="3134" y="6367"/>
                    <a:pt x="2507" y="6066"/>
                    <a:pt x="2081" y="5640"/>
                  </a:cubicBezTo>
                  <a:cubicBezTo>
                    <a:pt x="1555" y="5114"/>
                    <a:pt x="1254" y="4487"/>
                    <a:pt x="1254" y="3760"/>
                  </a:cubicBezTo>
                  <a:cubicBezTo>
                    <a:pt x="1254" y="3034"/>
                    <a:pt x="1555" y="2407"/>
                    <a:pt x="2081" y="1981"/>
                  </a:cubicBezTo>
                  <a:cubicBezTo>
                    <a:pt x="2507" y="1455"/>
                    <a:pt x="3134" y="1254"/>
                    <a:pt x="3860" y="1254"/>
                  </a:cubicBezTo>
                  <a:close/>
                  <a:moveTo>
                    <a:pt x="3860" y="1"/>
                  </a:moveTo>
                  <a:cubicBezTo>
                    <a:pt x="1780" y="1"/>
                    <a:pt x="1" y="1680"/>
                    <a:pt x="1" y="3760"/>
                  </a:cubicBezTo>
                  <a:cubicBezTo>
                    <a:pt x="1" y="5966"/>
                    <a:pt x="1780" y="7620"/>
                    <a:pt x="3860" y="7620"/>
                  </a:cubicBezTo>
                  <a:cubicBezTo>
                    <a:pt x="6041" y="7620"/>
                    <a:pt x="7720" y="5966"/>
                    <a:pt x="7720" y="3760"/>
                  </a:cubicBezTo>
                  <a:cubicBezTo>
                    <a:pt x="7720" y="1680"/>
                    <a:pt x="6041" y="1"/>
                    <a:pt x="3860" y="1"/>
                  </a:cubicBezTo>
                  <a:close/>
                </a:path>
              </a:pathLst>
            </a:custGeom>
            <a:solidFill>
              <a:srgbClr val="4D8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4" name="Google Shape;1874;p34"/>
            <p:cNvGrpSpPr/>
            <p:nvPr/>
          </p:nvGrpSpPr>
          <p:grpSpPr>
            <a:xfrm>
              <a:off x="7280615" y="4215250"/>
              <a:ext cx="540125" cy="537625"/>
              <a:chOff x="2350750" y="4215250"/>
              <a:chExt cx="540125" cy="537625"/>
            </a:xfrm>
          </p:grpSpPr>
          <p:sp>
            <p:nvSpPr>
              <p:cNvPr id="1875" name="Google Shape;1875;p34"/>
              <p:cNvSpPr/>
              <p:nvPr/>
            </p:nvSpPr>
            <p:spPr>
              <a:xfrm>
                <a:off x="2352375" y="4235925"/>
                <a:ext cx="498775" cy="496275"/>
              </a:xfrm>
              <a:custGeom>
                <a:rect b="b" l="l" r="r" t="t"/>
                <a:pathLst>
                  <a:path extrusionOk="0" h="19851" w="19951">
                    <a:moveTo>
                      <a:pt x="10026" y="0"/>
                    </a:moveTo>
                    <a:cubicBezTo>
                      <a:pt x="4487" y="0"/>
                      <a:pt x="1" y="4487"/>
                      <a:pt x="1" y="9925"/>
                    </a:cubicBezTo>
                    <a:cubicBezTo>
                      <a:pt x="1" y="15464"/>
                      <a:pt x="4487" y="19850"/>
                      <a:pt x="10026" y="19850"/>
                    </a:cubicBezTo>
                    <a:cubicBezTo>
                      <a:pt x="15464" y="19850"/>
                      <a:pt x="19951" y="15464"/>
                      <a:pt x="19951" y="9925"/>
                    </a:cubicBezTo>
                    <a:cubicBezTo>
                      <a:pt x="19951" y="4487"/>
                      <a:pt x="15464" y="0"/>
                      <a:pt x="100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2350750" y="4215250"/>
                <a:ext cx="540125" cy="537625"/>
              </a:xfrm>
              <a:custGeom>
                <a:rect b="b" l="l" r="r" t="t"/>
                <a:pathLst>
                  <a:path extrusionOk="0" h="21505" w="21605">
                    <a:moveTo>
                      <a:pt x="10853" y="1654"/>
                    </a:moveTo>
                    <a:cubicBezTo>
                      <a:pt x="13359" y="1654"/>
                      <a:pt x="15565" y="2707"/>
                      <a:pt x="17219" y="4286"/>
                    </a:cubicBezTo>
                    <a:cubicBezTo>
                      <a:pt x="18898" y="5940"/>
                      <a:pt x="19951" y="8246"/>
                      <a:pt x="19951" y="10752"/>
                    </a:cubicBezTo>
                    <a:cubicBezTo>
                      <a:pt x="19951" y="13259"/>
                      <a:pt x="18898" y="15564"/>
                      <a:pt x="17219" y="17218"/>
                    </a:cubicBezTo>
                    <a:cubicBezTo>
                      <a:pt x="15565" y="18898"/>
                      <a:pt x="13359" y="19825"/>
                      <a:pt x="10853" y="19825"/>
                    </a:cubicBezTo>
                    <a:cubicBezTo>
                      <a:pt x="8246" y="19825"/>
                      <a:pt x="6066" y="18898"/>
                      <a:pt x="4387" y="17218"/>
                    </a:cubicBezTo>
                    <a:cubicBezTo>
                      <a:pt x="2707" y="15564"/>
                      <a:pt x="1680" y="13259"/>
                      <a:pt x="1680" y="10752"/>
                    </a:cubicBezTo>
                    <a:cubicBezTo>
                      <a:pt x="1680" y="8246"/>
                      <a:pt x="2707" y="5940"/>
                      <a:pt x="4387" y="4286"/>
                    </a:cubicBezTo>
                    <a:cubicBezTo>
                      <a:pt x="6066" y="2707"/>
                      <a:pt x="8246" y="1654"/>
                      <a:pt x="10853" y="1654"/>
                    </a:cubicBezTo>
                    <a:close/>
                    <a:moveTo>
                      <a:pt x="10853" y="0"/>
                    </a:moveTo>
                    <a:cubicBezTo>
                      <a:pt x="4913" y="0"/>
                      <a:pt x="1" y="4787"/>
                      <a:pt x="1" y="10752"/>
                    </a:cubicBezTo>
                    <a:cubicBezTo>
                      <a:pt x="1" y="16692"/>
                      <a:pt x="4913" y="21504"/>
                      <a:pt x="10853" y="21504"/>
                    </a:cubicBezTo>
                    <a:cubicBezTo>
                      <a:pt x="16818" y="21504"/>
                      <a:pt x="21605" y="16692"/>
                      <a:pt x="21605" y="10752"/>
                    </a:cubicBezTo>
                    <a:cubicBezTo>
                      <a:pt x="21605" y="4787"/>
                      <a:pt x="16818" y="0"/>
                      <a:pt x="10853" y="0"/>
                    </a:cubicBezTo>
                    <a:close/>
                  </a:path>
                </a:pathLst>
              </a:custGeom>
              <a:solidFill>
                <a:srgbClr val="4D83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7" name="Google Shape;1877;p34"/>
            <p:cNvSpPr/>
            <p:nvPr/>
          </p:nvSpPr>
          <p:spPr>
            <a:xfrm>
              <a:off x="6924011" y="2305325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6924011" y="2934488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not hot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6924011" y="3563650"/>
              <a:ext cx="1368300" cy="289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/>
            </a:p>
          </p:txBody>
        </p:sp>
        <p:grpSp>
          <p:nvGrpSpPr>
            <p:cNvPr id="1880" name="Google Shape;1880;p34"/>
            <p:cNvGrpSpPr/>
            <p:nvPr/>
          </p:nvGrpSpPr>
          <p:grpSpPr>
            <a:xfrm>
              <a:off x="7339542" y="1570402"/>
              <a:ext cx="430979" cy="433242"/>
              <a:chOff x="6169050" y="1531025"/>
              <a:chExt cx="595275" cy="598400"/>
            </a:xfrm>
          </p:grpSpPr>
          <p:sp>
            <p:nvSpPr>
              <p:cNvPr id="1881" name="Google Shape;1881;p34"/>
              <p:cNvSpPr/>
              <p:nvPr/>
            </p:nvSpPr>
            <p:spPr>
              <a:xfrm>
                <a:off x="6169050" y="1531025"/>
                <a:ext cx="595275" cy="598400"/>
              </a:xfrm>
              <a:custGeom>
                <a:rect b="b" l="l" r="r" t="t"/>
                <a:pathLst>
                  <a:path extrusionOk="0" h="23936" w="23811">
                    <a:moveTo>
                      <a:pt x="12432" y="1053"/>
                    </a:moveTo>
                    <a:cubicBezTo>
                      <a:pt x="18071" y="1379"/>
                      <a:pt x="22557" y="5865"/>
                      <a:pt x="22758" y="11504"/>
                    </a:cubicBezTo>
                    <a:lnTo>
                      <a:pt x="20677" y="11504"/>
                    </a:lnTo>
                    <a:cubicBezTo>
                      <a:pt x="20452" y="11504"/>
                      <a:pt x="20151" y="11705"/>
                      <a:pt x="20151" y="12030"/>
                    </a:cubicBezTo>
                    <a:cubicBezTo>
                      <a:pt x="20151" y="12231"/>
                      <a:pt x="20452" y="12532"/>
                      <a:pt x="20677" y="12532"/>
                    </a:cubicBezTo>
                    <a:lnTo>
                      <a:pt x="22758" y="12532"/>
                    </a:lnTo>
                    <a:cubicBezTo>
                      <a:pt x="22557" y="18071"/>
                      <a:pt x="18071" y="22682"/>
                      <a:pt x="12432" y="22883"/>
                    </a:cubicBezTo>
                    <a:lnTo>
                      <a:pt x="12432" y="20802"/>
                    </a:lnTo>
                    <a:cubicBezTo>
                      <a:pt x="12432" y="20477"/>
                      <a:pt x="12206" y="20276"/>
                      <a:pt x="11905" y="20276"/>
                    </a:cubicBezTo>
                    <a:cubicBezTo>
                      <a:pt x="11580" y="20276"/>
                      <a:pt x="11379" y="20477"/>
                      <a:pt x="11379" y="20802"/>
                    </a:cubicBezTo>
                    <a:lnTo>
                      <a:pt x="11379" y="22883"/>
                    </a:lnTo>
                    <a:cubicBezTo>
                      <a:pt x="5740" y="22682"/>
                      <a:pt x="1254" y="18071"/>
                      <a:pt x="1028" y="12532"/>
                    </a:cubicBezTo>
                    <a:lnTo>
                      <a:pt x="3133" y="12532"/>
                    </a:lnTo>
                    <a:cubicBezTo>
                      <a:pt x="3434" y="12532"/>
                      <a:pt x="3660" y="12231"/>
                      <a:pt x="3660" y="12030"/>
                    </a:cubicBezTo>
                    <a:cubicBezTo>
                      <a:pt x="3660" y="11705"/>
                      <a:pt x="3434" y="11504"/>
                      <a:pt x="3133" y="11504"/>
                    </a:cubicBezTo>
                    <a:lnTo>
                      <a:pt x="1028" y="11504"/>
                    </a:lnTo>
                    <a:cubicBezTo>
                      <a:pt x="1254" y="5865"/>
                      <a:pt x="5740" y="1379"/>
                      <a:pt x="11379" y="1053"/>
                    </a:cubicBezTo>
                    <a:lnTo>
                      <a:pt x="11379" y="3258"/>
                    </a:lnTo>
                    <a:cubicBezTo>
                      <a:pt x="11379" y="3459"/>
                      <a:pt x="11580" y="3659"/>
                      <a:pt x="11905" y="3659"/>
                    </a:cubicBezTo>
                    <a:cubicBezTo>
                      <a:pt x="12206" y="3659"/>
                      <a:pt x="12432" y="3459"/>
                      <a:pt x="12432" y="3258"/>
                    </a:cubicBezTo>
                    <a:lnTo>
                      <a:pt x="12432" y="1053"/>
                    </a:lnTo>
                    <a:close/>
                    <a:moveTo>
                      <a:pt x="11905" y="0"/>
                    </a:moveTo>
                    <a:cubicBezTo>
                      <a:pt x="5314" y="0"/>
                      <a:pt x="1" y="5439"/>
                      <a:pt x="1" y="12030"/>
                    </a:cubicBezTo>
                    <a:cubicBezTo>
                      <a:pt x="1" y="18597"/>
                      <a:pt x="5314" y="23935"/>
                      <a:pt x="11905" y="23935"/>
                    </a:cubicBezTo>
                    <a:cubicBezTo>
                      <a:pt x="18472" y="23935"/>
                      <a:pt x="23810" y="18597"/>
                      <a:pt x="23810" y="12030"/>
                    </a:cubicBezTo>
                    <a:cubicBezTo>
                      <a:pt x="23810" y="5439"/>
                      <a:pt x="18472" y="0"/>
                      <a:pt x="119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6453525" y="1682650"/>
                <a:ext cx="154150" cy="288725"/>
              </a:xfrm>
              <a:custGeom>
                <a:rect b="b" l="l" r="r" t="t"/>
                <a:pathLst>
                  <a:path extrusionOk="0" h="11549" w="6166">
                    <a:moveTo>
                      <a:pt x="526" y="0"/>
                    </a:moveTo>
                    <a:cubicBezTo>
                      <a:pt x="201" y="0"/>
                      <a:pt x="0" y="326"/>
                      <a:pt x="0" y="527"/>
                    </a:cubicBezTo>
                    <a:lnTo>
                      <a:pt x="0" y="5965"/>
                    </a:lnTo>
                    <a:cubicBezTo>
                      <a:pt x="0" y="6066"/>
                      <a:pt x="100" y="6166"/>
                      <a:pt x="201" y="6266"/>
                    </a:cubicBezTo>
                    <a:lnTo>
                      <a:pt x="5213" y="11379"/>
                    </a:lnTo>
                    <a:cubicBezTo>
                      <a:pt x="5326" y="11492"/>
                      <a:pt x="5457" y="11548"/>
                      <a:pt x="5586" y="11548"/>
                    </a:cubicBezTo>
                    <a:cubicBezTo>
                      <a:pt x="5714" y="11548"/>
                      <a:pt x="5840" y="11492"/>
                      <a:pt x="5940" y="11379"/>
                    </a:cubicBezTo>
                    <a:cubicBezTo>
                      <a:pt x="6165" y="11179"/>
                      <a:pt x="6165" y="10853"/>
                      <a:pt x="5940" y="10652"/>
                    </a:cubicBezTo>
                    <a:lnTo>
                      <a:pt x="1053" y="5740"/>
                    </a:lnTo>
                    <a:lnTo>
                      <a:pt x="1053" y="527"/>
                    </a:lnTo>
                    <a:cubicBezTo>
                      <a:pt x="1053" y="326"/>
                      <a:pt x="82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3" name="Google Shape;1883;p34"/>
            <p:cNvSpPr txBox="1"/>
            <p:nvPr/>
          </p:nvSpPr>
          <p:spPr>
            <a:xfrm>
              <a:off x="7292977" y="4288163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5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889" name="Google Shape;1889;p35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0" name="Google Shape;1890;p35"/>
          <p:cNvGrpSpPr/>
          <p:nvPr/>
        </p:nvGrpSpPr>
        <p:grpSpPr>
          <a:xfrm>
            <a:off x="1182101" y="1042629"/>
            <a:ext cx="6900520" cy="3647132"/>
            <a:chOff x="1182101" y="1042629"/>
            <a:chExt cx="6900520" cy="3647132"/>
          </a:xfrm>
        </p:grpSpPr>
        <p:sp>
          <p:nvSpPr>
            <p:cNvPr id="1891" name="Google Shape;1891;p35"/>
            <p:cNvSpPr/>
            <p:nvPr/>
          </p:nvSpPr>
          <p:spPr>
            <a:xfrm>
              <a:off x="8033435" y="4475144"/>
              <a:ext cx="49186" cy="43236"/>
            </a:xfrm>
            <a:custGeom>
              <a:rect b="b" l="l" r="r" t="t"/>
              <a:pathLst>
                <a:path extrusionOk="0" h="1475" w="1678">
                  <a:moveTo>
                    <a:pt x="1678" y="1"/>
                  </a:moveTo>
                  <a:cubicBezTo>
                    <a:pt x="1144" y="535"/>
                    <a:pt x="508" y="941"/>
                    <a:pt x="0" y="1475"/>
                  </a:cubicBezTo>
                  <a:lnTo>
                    <a:pt x="0" y="1475"/>
                  </a:lnTo>
                  <a:cubicBezTo>
                    <a:pt x="508" y="941"/>
                    <a:pt x="1144" y="535"/>
                    <a:pt x="1678" y="1"/>
                  </a:cubicBez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6520384" y="1392650"/>
              <a:ext cx="113542" cy="7124"/>
            </a:xfrm>
            <a:custGeom>
              <a:rect b="b" l="l" r="r" t="t"/>
              <a:pathLst>
                <a:path extrusionOk="0" h="408" w="6503">
                  <a:moveTo>
                    <a:pt x="6503" y="1"/>
                  </a:moveTo>
                  <a:lnTo>
                    <a:pt x="1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3" name="Google Shape;1893;p35"/>
            <p:cNvGrpSpPr/>
            <p:nvPr/>
          </p:nvGrpSpPr>
          <p:grpSpPr>
            <a:xfrm>
              <a:off x="5084211" y="1133456"/>
              <a:ext cx="475401" cy="3556305"/>
              <a:chOff x="5084211" y="1133456"/>
              <a:chExt cx="475401" cy="3556305"/>
            </a:xfrm>
          </p:grpSpPr>
          <p:sp>
            <p:nvSpPr>
              <p:cNvPr id="1894" name="Google Shape;1894;p35"/>
              <p:cNvSpPr/>
              <p:nvPr/>
            </p:nvSpPr>
            <p:spPr>
              <a:xfrm>
                <a:off x="5084211" y="1133456"/>
                <a:ext cx="475401" cy="3556305"/>
              </a:xfrm>
              <a:custGeom>
                <a:rect b="b" l="l" r="r" t="t"/>
                <a:pathLst>
                  <a:path extrusionOk="0" h="203683" w="27228">
                    <a:moveTo>
                      <a:pt x="13475" y="1"/>
                    </a:moveTo>
                    <a:cubicBezTo>
                      <a:pt x="12445" y="1"/>
                      <a:pt x="11582" y="932"/>
                      <a:pt x="11582" y="2011"/>
                    </a:cubicBezTo>
                    <a:lnTo>
                      <a:pt x="11582" y="7227"/>
                    </a:lnTo>
                    <a:cubicBezTo>
                      <a:pt x="11582" y="10884"/>
                      <a:pt x="9618" y="14135"/>
                      <a:pt x="6502" y="16099"/>
                    </a:cubicBezTo>
                    <a:cubicBezTo>
                      <a:pt x="2540" y="18503"/>
                      <a:pt x="0" y="22736"/>
                      <a:pt x="0" y="27680"/>
                    </a:cubicBezTo>
                    <a:cubicBezTo>
                      <a:pt x="0" y="32624"/>
                      <a:pt x="2540" y="36857"/>
                      <a:pt x="6502" y="39262"/>
                    </a:cubicBezTo>
                    <a:cubicBezTo>
                      <a:pt x="9618" y="41226"/>
                      <a:pt x="11582" y="44477"/>
                      <a:pt x="11582" y="48134"/>
                    </a:cubicBezTo>
                    <a:lnTo>
                      <a:pt x="11582" y="53214"/>
                    </a:lnTo>
                    <a:cubicBezTo>
                      <a:pt x="11582" y="58429"/>
                      <a:pt x="9313" y="63373"/>
                      <a:pt x="5215" y="66624"/>
                    </a:cubicBezTo>
                    <a:cubicBezTo>
                      <a:pt x="1998" y="69164"/>
                      <a:pt x="0" y="72990"/>
                      <a:pt x="0" y="77359"/>
                    </a:cubicBezTo>
                    <a:cubicBezTo>
                      <a:pt x="0" y="81727"/>
                      <a:pt x="1998" y="85520"/>
                      <a:pt x="5215" y="88060"/>
                    </a:cubicBezTo>
                    <a:cubicBezTo>
                      <a:pt x="9313" y="91175"/>
                      <a:pt x="11582" y="96255"/>
                      <a:pt x="11582" y="101470"/>
                    </a:cubicBezTo>
                    <a:lnTo>
                      <a:pt x="11582" y="102892"/>
                    </a:lnTo>
                    <a:cubicBezTo>
                      <a:pt x="11582" y="108107"/>
                      <a:pt x="9313" y="113051"/>
                      <a:pt x="5215" y="116302"/>
                    </a:cubicBezTo>
                    <a:cubicBezTo>
                      <a:pt x="1998" y="118842"/>
                      <a:pt x="0" y="122635"/>
                      <a:pt x="0" y="127003"/>
                    </a:cubicBezTo>
                    <a:cubicBezTo>
                      <a:pt x="0" y="131406"/>
                      <a:pt x="1998" y="135198"/>
                      <a:pt x="5215" y="137738"/>
                    </a:cubicBezTo>
                    <a:cubicBezTo>
                      <a:pt x="9313" y="140989"/>
                      <a:pt x="11582" y="145933"/>
                      <a:pt x="11582" y="151148"/>
                    </a:cubicBezTo>
                    <a:lnTo>
                      <a:pt x="11582" y="152571"/>
                    </a:lnTo>
                    <a:cubicBezTo>
                      <a:pt x="11582" y="157786"/>
                      <a:pt x="9313" y="162730"/>
                      <a:pt x="5215" y="165947"/>
                    </a:cubicBezTo>
                    <a:cubicBezTo>
                      <a:pt x="1998" y="168487"/>
                      <a:pt x="0" y="172313"/>
                      <a:pt x="0" y="176682"/>
                    </a:cubicBezTo>
                    <a:cubicBezTo>
                      <a:pt x="0" y="181050"/>
                      <a:pt x="1998" y="184877"/>
                      <a:pt x="5215" y="187416"/>
                    </a:cubicBezTo>
                    <a:cubicBezTo>
                      <a:pt x="9313" y="190667"/>
                      <a:pt x="11582" y="195578"/>
                      <a:pt x="11582" y="200827"/>
                    </a:cubicBezTo>
                    <a:lnTo>
                      <a:pt x="11582" y="201673"/>
                    </a:lnTo>
                    <a:cubicBezTo>
                      <a:pt x="11582" y="202655"/>
                      <a:pt x="12293" y="203502"/>
                      <a:pt x="13140" y="203637"/>
                    </a:cubicBezTo>
                    <a:cubicBezTo>
                      <a:pt x="13282" y="203668"/>
                      <a:pt x="13424" y="203683"/>
                      <a:pt x="13562" y="203683"/>
                    </a:cubicBezTo>
                    <a:cubicBezTo>
                      <a:pt x="14640" y="203683"/>
                      <a:pt x="15544" y="202799"/>
                      <a:pt x="15544" y="201809"/>
                    </a:cubicBezTo>
                    <a:lnTo>
                      <a:pt x="15544" y="200827"/>
                    </a:lnTo>
                    <a:cubicBezTo>
                      <a:pt x="15544" y="195578"/>
                      <a:pt x="17779" y="190667"/>
                      <a:pt x="21877" y="187416"/>
                    </a:cubicBezTo>
                    <a:cubicBezTo>
                      <a:pt x="25127" y="184877"/>
                      <a:pt x="27227" y="181050"/>
                      <a:pt x="27227" y="176682"/>
                    </a:cubicBezTo>
                    <a:cubicBezTo>
                      <a:pt x="27227" y="172313"/>
                      <a:pt x="25127" y="168487"/>
                      <a:pt x="21877" y="165947"/>
                    </a:cubicBezTo>
                    <a:cubicBezTo>
                      <a:pt x="17779" y="162730"/>
                      <a:pt x="15544" y="157786"/>
                      <a:pt x="15544" y="152571"/>
                    </a:cubicBezTo>
                    <a:lnTo>
                      <a:pt x="15544" y="151148"/>
                    </a:lnTo>
                    <a:cubicBezTo>
                      <a:pt x="15544" y="145933"/>
                      <a:pt x="17779" y="140989"/>
                      <a:pt x="21877" y="137738"/>
                    </a:cubicBezTo>
                    <a:cubicBezTo>
                      <a:pt x="25127" y="135198"/>
                      <a:pt x="27227" y="131406"/>
                      <a:pt x="27227" y="127003"/>
                    </a:cubicBezTo>
                    <a:cubicBezTo>
                      <a:pt x="27227" y="122635"/>
                      <a:pt x="25127" y="118842"/>
                      <a:pt x="21877" y="116302"/>
                    </a:cubicBezTo>
                    <a:cubicBezTo>
                      <a:pt x="17779" y="113051"/>
                      <a:pt x="15544" y="108107"/>
                      <a:pt x="15544" y="102892"/>
                    </a:cubicBezTo>
                    <a:lnTo>
                      <a:pt x="15544" y="101470"/>
                    </a:lnTo>
                    <a:cubicBezTo>
                      <a:pt x="15544" y="96255"/>
                      <a:pt x="17779" y="91175"/>
                      <a:pt x="21877" y="88060"/>
                    </a:cubicBezTo>
                    <a:cubicBezTo>
                      <a:pt x="25127" y="85520"/>
                      <a:pt x="27227" y="81727"/>
                      <a:pt x="27227" y="77359"/>
                    </a:cubicBezTo>
                    <a:cubicBezTo>
                      <a:pt x="27227" y="72990"/>
                      <a:pt x="25127" y="69164"/>
                      <a:pt x="21877" y="66624"/>
                    </a:cubicBezTo>
                    <a:cubicBezTo>
                      <a:pt x="17779" y="63373"/>
                      <a:pt x="15544" y="58429"/>
                      <a:pt x="15544" y="53214"/>
                    </a:cubicBezTo>
                    <a:lnTo>
                      <a:pt x="15544" y="48134"/>
                    </a:lnTo>
                    <a:cubicBezTo>
                      <a:pt x="15544" y="44477"/>
                      <a:pt x="17508" y="41226"/>
                      <a:pt x="20624" y="39262"/>
                    </a:cubicBezTo>
                    <a:cubicBezTo>
                      <a:pt x="24552" y="36857"/>
                      <a:pt x="27227" y="32624"/>
                      <a:pt x="27227" y="27680"/>
                    </a:cubicBezTo>
                    <a:cubicBezTo>
                      <a:pt x="27227" y="22736"/>
                      <a:pt x="24552" y="18503"/>
                      <a:pt x="20624" y="16099"/>
                    </a:cubicBezTo>
                    <a:cubicBezTo>
                      <a:pt x="17508" y="14135"/>
                      <a:pt x="15544" y="10884"/>
                      <a:pt x="15544" y="7227"/>
                    </a:cubicBezTo>
                    <a:lnTo>
                      <a:pt x="15544" y="2011"/>
                    </a:lnTo>
                    <a:cubicBezTo>
                      <a:pt x="15544" y="1029"/>
                      <a:pt x="14833" y="14"/>
                      <a:pt x="13681" y="14"/>
                    </a:cubicBezTo>
                    <a:cubicBezTo>
                      <a:pt x="13612" y="5"/>
                      <a:pt x="13543" y="1"/>
                      <a:pt x="134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564F"/>
                  </a:gs>
                  <a:gs pos="100000">
                    <a:srgbClr val="451E7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5"/>
              <p:cNvSpPr/>
              <p:nvPr/>
            </p:nvSpPr>
            <p:spPr>
              <a:xfrm>
                <a:off x="5145705" y="1441730"/>
                <a:ext cx="350038" cy="350056"/>
              </a:xfrm>
              <a:custGeom>
                <a:rect b="b" l="l" r="r" t="t"/>
                <a:pathLst>
                  <a:path extrusionOk="0" h="20049" w="20048">
                    <a:moveTo>
                      <a:pt x="10024" y="1"/>
                    </a:moveTo>
                    <a:cubicBezTo>
                      <a:pt x="4538" y="1"/>
                      <a:pt x="0" y="4538"/>
                      <a:pt x="0" y="10024"/>
                    </a:cubicBezTo>
                    <a:cubicBezTo>
                      <a:pt x="0" y="15544"/>
                      <a:pt x="4538" y="20048"/>
                      <a:pt x="10024" y="20048"/>
                    </a:cubicBezTo>
                    <a:cubicBezTo>
                      <a:pt x="15544" y="20048"/>
                      <a:pt x="20048" y="15544"/>
                      <a:pt x="20048" y="10024"/>
                    </a:cubicBezTo>
                    <a:cubicBezTo>
                      <a:pt x="20048" y="4538"/>
                      <a:pt x="15544" y="1"/>
                      <a:pt x="10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5"/>
              <p:cNvSpPr/>
              <p:nvPr/>
            </p:nvSpPr>
            <p:spPr>
              <a:xfrm>
                <a:off x="5145705" y="2309107"/>
                <a:ext cx="350038" cy="350056"/>
              </a:xfrm>
              <a:custGeom>
                <a:rect b="b" l="l" r="r" t="t"/>
                <a:pathLst>
                  <a:path extrusionOk="0" h="20049" w="20048">
                    <a:moveTo>
                      <a:pt x="10024" y="1"/>
                    </a:moveTo>
                    <a:cubicBezTo>
                      <a:pt x="4538" y="1"/>
                      <a:pt x="0" y="4505"/>
                      <a:pt x="0" y="10025"/>
                    </a:cubicBezTo>
                    <a:cubicBezTo>
                      <a:pt x="0" y="15511"/>
                      <a:pt x="4538" y="20048"/>
                      <a:pt x="10024" y="20048"/>
                    </a:cubicBezTo>
                    <a:cubicBezTo>
                      <a:pt x="15544" y="20048"/>
                      <a:pt x="20048" y="15511"/>
                      <a:pt x="20048" y="10025"/>
                    </a:cubicBezTo>
                    <a:cubicBezTo>
                      <a:pt x="20048" y="4505"/>
                      <a:pt x="15544" y="1"/>
                      <a:pt x="10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5"/>
              <p:cNvSpPr/>
              <p:nvPr/>
            </p:nvSpPr>
            <p:spPr>
              <a:xfrm>
                <a:off x="5145705" y="3176503"/>
                <a:ext cx="350038" cy="349444"/>
              </a:xfrm>
              <a:custGeom>
                <a:rect b="b" l="l" r="r" t="t"/>
                <a:pathLst>
                  <a:path extrusionOk="0" h="20014" w="20048">
                    <a:moveTo>
                      <a:pt x="10024" y="0"/>
                    </a:moveTo>
                    <a:cubicBezTo>
                      <a:pt x="4538" y="0"/>
                      <a:pt x="0" y="4504"/>
                      <a:pt x="0" y="9990"/>
                    </a:cubicBezTo>
                    <a:cubicBezTo>
                      <a:pt x="0" y="15510"/>
                      <a:pt x="4538" y="20014"/>
                      <a:pt x="10024" y="20014"/>
                    </a:cubicBezTo>
                    <a:cubicBezTo>
                      <a:pt x="15544" y="20014"/>
                      <a:pt x="20048" y="15510"/>
                      <a:pt x="20048" y="9990"/>
                    </a:cubicBezTo>
                    <a:cubicBezTo>
                      <a:pt x="20048" y="4504"/>
                      <a:pt x="15544" y="0"/>
                      <a:pt x="10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5"/>
              <p:cNvSpPr/>
              <p:nvPr/>
            </p:nvSpPr>
            <p:spPr>
              <a:xfrm>
                <a:off x="5145705" y="4043287"/>
                <a:ext cx="350038" cy="350056"/>
              </a:xfrm>
              <a:custGeom>
                <a:rect b="b" l="l" r="r" t="t"/>
                <a:pathLst>
                  <a:path extrusionOk="0" h="20049" w="20048">
                    <a:moveTo>
                      <a:pt x="10024" y="1"/>
                    </a:moveTo>
                    <a:cubicBezTo>
                      <a:pt x="4538" y="1"/>
                      <a:pt x="0" y="4539"/>
                      <a:pt x="0" y="10025"/>
                    </a:cubicBezTo>
                    <a:cubicBezTo>
                      <a:pt x="0" y="15544"/>
                      <a:pt x="4538" y="20048"/>
                      <a:pt x="10024" y="20048"/>
                    </a:cubicBezTo>
                    <a:cubicBezTo>
                      <a:pt x="15544" y="20048"/>
                      <a:pt x="20048" y="15544"/>
                      <a:pt x="20048" y="10025"/>
                    </a:cubicBezTo>
                    <a:cubicBezTo>
                      <a:pt x="20048" y="4539"/>
                      <a:pt x="15544" y="1"/>
                      <a:pt x="10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99" name="Google Shape;1899;p35"/>
              <p:cNvGrpSpPr/>
              <p:nvPr/>
            </p:nvGrpSpPr>
            <p:grpSpPr>
              <a:xfrm>
                <a:off x="5241231" y="4138503"/>
                <a:ext cx="158988" cy="159625"/>
                <a:chOff x="2878589" y="4081481"/>
                <a:chExt cx="64321" cy="64544"/>
              </a:xfrm>
            </p:grpSpPr>
            <p:sp>
              <p:nvSpPr>
                <p:cNvPr id="1900" name="Google Shape;1900;p35"/>
                <p:cNvSpPr/>
                <p:nvPr/>
              </p:nvSpPr>
              <p:spPr>
                <a:xfrm>
                  <a:off x="2901559" y="4081712"/>
                  <a:ext cx="41351" cy="64313"/>
                </a:xfrm>
                <a:custGeom>
                  <a:rect b="b" l="l" r="r" t="t"/>
                  <a:pathLst>
                    <a:path extrusionOk="0" h="10002" w="6431">
                      <a:moveTo>
                        <a:pt x="4025" y="0"/>
                      </a:moveTo>
                      <a:cubicBezTo>
                        <a:pt x="3870" y="0"/>
                        <a:pt x="3704" y="60"/>
                        <a:pt x="3608" y="179"/>
                      </a:cubicBezTo>
                      <a:lnTo>
                        <a:pt x="1465" y="2322"/>
                      </a:lnTo>
                      <a:lnTo>
                        <a:pt x="299" y="1167"/>
                      </a:lnTo>
                      <a:cubicBezTo>
                        <a:pt x="269" y="1138"/>
                        <a:pt x="227" y="1123"/>
                        <a:pt x="184" y="1123"/>
                      </a:cubicBezTo>
                      <a:cubicBezTo>
                        <a:pt x="141" y="1123"/>
                        <a:pt x="96" y="1138"/>
                        <a:pt x="60" y="1167"/>
                      </a:cubicBezTo>
                      <a:cubicBezTo>
                        <a:pt x="1" y="1227"/>
                        <a:pt x="1" y="1322"/>
                        <a:pt x="60" y="1405"/>
                      </a:cubicBezTo>
                      <a:lnTo>
                        <a:pt x="1346" y="2679"/>
                      </a:lnTo>
                      <a:cubicBezTo>
                        <a:pt x="1370" y="2715"/>
                        <a:pt x="1418" y="2727"/>
                        <a:pt x="1465" y="2727"/>
                      </a:cubicBezTo>
                      <a:cubicBezTo>
                        <a:pt x="1501" y="2727"/>
                        <a:pt x="1549" y="2715"/>
                        <a:pt x="1584" y="2679"/>
                      </a:cubicBezTo>
                      <a:lnTo>
                        <a:pt x="3847" y="417"/>
                      </a:lnTo>
                      <a:cubicBezTo>
                        <a:pt x="3882" y="370"/>
                        <a:pt x="3966" y="346"/>
                        <a:pt x="4037" y="346"/>
                      </a:cubicBezTo>
                      <a:cubicBezTo>
                        <a:pt x="4109" y="346"/>
                        <a:pt x="4168" y="370"/>
                        <a:pt x="4228" y="417"/>
                      </a:cubicBezTo>
                      <a:lnTo>
                        <a:pt x="6049" y="2239"/>
                      </a:lnTo>
                      <a:cubicBezTo>
                        <a:pt x="6085" y="2275"/>
                        <a:pt x="6121" y="2358"/>
                        <a:pt x="6121" y="2429"/>
                      </a:cubicBezTo>
                      <a:cubicBezTo>
                        <a:pt x="6121" y="2501"/>
                        <a:pt x="6085" y="2560"/>
                        <a:pt x="6049" y="2620"/>
                      </a:cubicBezTo>
                      <a:lnTo>
                        <a:pt x="3775" y="4882"/>
                      </a:lnTo>
                      <a:cubicBezTo>
                        <a:pt x="3716" y="4942"/>
                        <a:pt x="3716" y="5049"/>
                        <a:pt x="3775" y="5120"/>
                      </a:cubicBezTo>
                      <a:lnTo>
                        <a:pt x="6049" y="7382"/>
                      </a:lnTo>
                      <a:cubicBezTo>
                        <a:pt x="6085" y="7430"/>
                        <a:pt x="6121" y="7501"/>
                        <a:pt x="6121" y="7573"/>
                      </a:cubicBezTo>
                      <a:cubicBezTo>
                        <a:pt x="6121" y="7656"/>
                        <a:pt x="6085" y="7716"/>
                        <a:pt x="6049" y="7775"/>
                      </a:cubicBezTo>
                      <a:lnTo>
                        <a:pt x="4228" y="9585"/>
                      </a:lnTo>
                      <a:cubicBezTo>
                        <a:pt x="4174" y="9639"/>
                        <a:pt x="4103" y="9665"/>
                        <a:pt x="4033" y="9665"/>
                      </a:cubicBezTo>
                      <a:cubicBezTo>
                        <a:pt x="3963" y="9665"/>
                        <a:pt x="3894" y="9639"/>
                        <a:pt x="3847" y="9585"/>
                      </a:cubicBezTo>
                      <a:lnTo>
                        <a:pt x="2989" y="8740"/>
                      </a:lnTo>
                      <a:cubicBezTo>
                        <a:pt x="2960" y="8710"/>
                        <a:pt x="2921" y="8695"/>
                        <a:pt x="2879" y="8695"/>
                      </a:cubicBezTo>
                      <a:cubicBezTo>
                        <a:pt x="2838" y="8695"/>
                        <a:pt x="2793" y="8710"/>
                        <a:pt x="2751" y="8740"/>
                      </a:cubicBezTo>
                      <a:cubicBezTo>
                        <a:pt x="2692" y="8799"/>
                        <a:pt x="2692" y="8906"/>
                        <a:pt x="2751" y="8978"/>
                      </a:cubicBezTo>
                      <a:lnTo>
                        <a:pt x="3608" y="9823"/>
                      </a:lnTo>
                      <a:cubicBezTo>
                        <a:pt x="3728" y="9942"/>
                        <a:pt x="3870" y="10002"/>
                        <a:pt x="4025" y="10002"/>
                      </a:cubicBezTo>
                      <a:cubicBezTo>
                        <a:pt x="4168" y="10002"/>
                        <a:pt x="4335" y="9942"/>
                        <a:pt x="4442" y="9823"/>
                      </a:cubicBezTo>
                      <a:lnTo>
                        <a:pt x="6252" y="8013"/>
                      </a:lnTo>
                      <a:cubicBezTo>
                        <a:pt x="6371" y="7894"/>
                        <a:pt x="6430" y="7740"/>
                        <a:pt x="6430" y="7597"/>
                      </a:cubicBezTo>
                      <a:cubicBezTo>
                        <a:pt x="6430" y="7430"/>
                        <a:pt x="6371" y="7275"/>
                        <a:pt x="6252" y="7180"/>
                      </a:cubicBezTo>
                      <a:lnTo>
                        <a:pt x="4109" y="4977"/>
                      </a:lnTo>
                      <a:lnTo>
                        <a:pt x="6252" y="2834"/>
                      </a:lnTo>
                      <a:cubicBezTo>
                        <a:pt x="6371" y="2715"/>
                        <a:pt x="6430" y="2560"/>
                        <a:pt x="6430" y="2417"/>
                      </a:cubicBezTo>
                      <a:cubicBezTo>
                        <a:pt x="6430" y="2251"/>
                        <a:pt x="6371" y="2096"/>
                        <a:pt x="6252" y="2001"/>
                      </a:cubicBezTo>
                      <a:lnTo>
                        <a:pt x="4442" y="179"/>
                      </a:lnTo>
                      <a:cubicBezTo>
                        <a:pt x="4323" y="60"/>
                        <a:pt x="4168" y="0"/>
                        <a:pt x="402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35"/>
                <p:cNvSpPr/>
                <p:nvPr/>
              </p:nvSpPr>
              <p:spPr>
                <a:xfrm>
                  <a:off x="2878589" y="4081481"/>
                  <a:ext cx="39512" cy="64165"/>
                </a:xfrm>
                <a:custGeom>
                  <a:rect b="b" l="l" r="r" t="t"/>
                  <a:pathLst>
                    <a:path extrusionOk="0" h="9979" w="6145">
                      <a:moveTo>
                        <a:pt x="2477" y="1"/>
                      </a:moveTo>
                      <a:cubicBezTo>
                        <a:pt x="2311" y="1"/>
                        <a:pt x="2156" y="60"/>
                        <a:pt x="2061" y="179"/>
                      </a:cubicBezTo>
                      <a:lnTo>
                        <a:pt x="239" y="2001"/>
                      </a:lnTo>
                      <a:cubicBezTo>
                        <a:pt x="1" y="2239"/>
                        <a:pt x="1" y="2608"/>
                        <a:pt x="239" y="2846"/>
                      </a:cubicBezTo>
                      <a:lnTo>
                        <a:pt x="2382" y="4989"/>
                      </a:lnTo>
                      <a:lnTo>
                        <a:pt x="239" y="7133"/>
                      </a:lnTo>
                      <a:cubicBezTo>
                        <a:pt x="1" y="7371"/>
                        <a:pt x="1" y="7752"/>
                        <a:pt x="239" y="7990"/>
                      </a:cubicBezTo>
                      <a:lnTo>
                        <a:pt x="2061" y="9800"/>
                      </a:lnTo>
                      <a:cubicBezTo>
                        <a:pt x="2180" y="9919"/>
                        <a:pt x="2323" y="9978"/>
                        <a:pt x="2477" y="9978"/>
                      </a:cubicBezTo>
                      <a:cubicBezTo>
                        <a:pt x="2620" y="9978"/>
                        <a:pt x="2787" y="9919"/>
                        <a:pt x="2882" y="9800"/>
                      </a:cubicBezTo>
                      <a:lnTo>
                        <a:pt x="5037" y="7656"/>
                      </a:lnTo>
                      <a:lnTo>
                        <a:pt x="5859" y="8490"/>
                      </a:lnTo>
                      <a:cubicBezTo>
                        <a:pt x="5895" y="8520"/>
                        <a:pt x="5936" y="8535"/>
                        <a:pt x="5978" y="8535"/>
                      </a:cubicBezTo>
                      <a:cubicBezTo>
                        <a:pt x="6020" y="8535"/>
                        <a:pt x="6061" y="8520"/>
                        <a:pt x="6097" y="8490"/>
                      </a:cubicBezTo>
                      <a:cubicBezTo>
                        <a:pt x="6145" y="8430"/>
                        <a:pt x="6145" y="8323"/>
                        <a:pt x="6085" y="8264"/>
                      </a:cubicBezTo>
                      <a:lnTo>
                        <a:pt x="5156" y="7335"/>
                      </a:lnTo>
                      <a:cubicBezTo>
                        <a:pt x="5121" y="7299"/>
                        <a:pt x="5073" y="7287"/>
                        <a:pt x="5037" y="7287"/>
                      </a:cubicBezTo>
                      <a:cubicBezTo>
                        <a:pt x="4990" y="7287"/>
                        <a:pt x="4942" y="7299"/>
                        <a:pt x="4918" y="7335"/>
                      </a:cubicBezTo>
                      <a:lnTo>
                        <a:pt x="2656" y="9597"/>
                      </a:lnTo>
                      <a:cubicBezTo>
                        <a:pt x="2608" y="9633"/>
                        <a:pt x="2537" y="9669"/>
                        <a:pt x="2454" y="9669"/>
                      </a:cubicBezTo>
                      <a:cubicBezTo>
                        <a:pt x="2382" y="9669"/>
                        <a:pt x="2323" y="9633"/>
                        <a:pt x="2263" y="9597"/>
                      </a:cubicBezTo>
                      <a:lnTo>
                        <a:pt x="453" y="7776"/>
                      </a:lnTo>
                      <a:cubicBezTo>
                        <a:pt x="346" y="7668"/>
                        <a:pt x="346" y="7490"/>
                        <a:pt x="453" y="7395"/>
                      </a:cubicBezTo>
                      <a:lnTo>
                        <a:pt x="2716" y="5132"/>
                      </a:lnTo>
                      <a:cubicBezTo>
                        <a:pt x="2739" y="5097"/>
                        <a:pt x="2751" y="5049"/>
                        <a:pt x="2751" y="5013"/>
                      </a:cubicBezTo>
                      <a:cubicBezTo>
                        <a:pt x="2751" y="4966"/>
                        <a:pt x="2739" y="4918"/>
                        <a:pt x="2716" y="4894"/>
                      </a:cubicBezTo>
                      <a:lnTo>
                        <a:pt x="453" y="2632"/>
                      </a:lnTo>
                      <a:cubicBezTo>
                        <a:pt x="346" y="2525"/>
                        <a:pt x="346" y="2346"/>
                        <a:pt x="453" y="2239"/>
                      </a:cubicBezTo>
                      <a:lnTo>
                        <a:pt x="2263" y="417"/>
                      </a:lnTo>
                      <a:cubicBezTo>
                        <a:pt x="2311" y="382"/>
                        <a:pt x="2382" y="346"/>
                        <a:pt x="2454" y="346"/>
                      </a:cubicBezTo>
                      <a:cubicBezTo>
                        <a:pt x="2537" y="346"/>
                        <a:pt x="2597" y="382"/>
                        <a:pt x="2656" y="417"/>
                      </a:cubicBezTo>
                      <a:lnTo>
                        <a:pt x="3168" y="941"/>
                      </a:lnTo>
                      <a:cubicBezTo>
                        <a:pt x="3198" y="971"/>
                        <a:pt x="3239" y="986"/>
                        <a:pt x="3283" y="986"/>
                      </a:cubicBezTo>
                      <a:cubicBezTo>
                        <a:pt x="3326" y="986"/>
                        <a:pt x="3370" y="971"/>
                        <a:pt x="3406" y="941"/>
                      </a:cubicBezTo>
                      <a:cubicBezTo>
                        <a:pt x="3466" y="882"/>
                        <a:pt x="3466" y="775"/>
                        <a:pt x="3406" y="703"/>
                      </a:cubicBezTo>
                      <a:lnTo>
                        <a:pt x="2882" y="179"/>
                      </a:lnTo>
                      <a:cubicBezTo>
                        <a:pt x="2775" y="60"/>
                        <a:pt x="262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02" name="Google Shape;1902;p35"/>
              <p:cNvGrpSpPr/>
              <p:nvPr/>
            </p:nvGrpSpPr>
            <p:grpSpPr>
              <a:xfrm>
                <a:off x="5215662" y="3273200"/>
                <a:ext cx="210126" cy="156050"/>
                <a:chOff x="2874730" y="3745828"/>
                <a:chExt cx="72126" cy="53788"/>
              </a:xfrm>
            </p:grpSpPr>
            <p:sp>
              <p:nvSpPr>
                <p:cNvPr id="1903" name="Google Shape;1903;p35"/>
                <p:cNvSpPr/>
                <p:nvPr/>
              </p:nvSpPr>
              <p:spPr>
                <a:xfrm>
                  <a:off x="2874730" y="3763820"/>
                  <a:ext cx="60030" cy="35796"/>
                </a:xfrm>
                <a:custGeom>
                  <a:rect b="b" l="l" r="r" t="t"/>
                  <a:pathLst>
                    <a:path extrusionOk="0" h="5567" w="9336">
                      <a:moveTo>
                        <a:pt x="1876" y="0"/>
                      </a:moveTo>
                      <a:cubicBezTo>
                        <a:pt x="1831" y="0"/>
                        <a:pt x="1787" y="18"/>
                        <a:pt x="1751" y="54"/>
                      </a:cubicBezTo>
                      <a:lnTo>
                        <a:pt x="84" y="1721"/>
                      </a:lnTo>
                      <a:cubicBezTo>
                        <a:pt x="1" y="1804"/>
                        <a:pt x="1" y="1899"/>
                        <a:pt x="84" y="1983"/>
                      </a:cubicBezTo>
                      <a:lnTo>
                        <a:pt x="3263" y="5162"/>
                      </a:lnTo>
                      <a:cubicBezTo>
                        <a:pt x="3513" y="5412"/>
                        <a:pt x="3858" y="5566"/>
                        <a:pt x="4215" y="5566"/>
                      </a:cubicBezTo>
                      <a:cubicBezTo>
                        <a:pt x="4573" y="5566"/>
                        <a:pt x="4918" y="5435"/>
                        <a:pt x="5168" y="5162"/>
                      </a:cubicBezTo>
                      <a:lnTo>
                        <a:pt x="9252" y="1090"/>
                      </a:lnTo>
                      <a:cubicBezTo>
                        <a:pt x="9335" y="1006"/>
                        <a:pt x="9335" y="887"/>
                        <a:pt x="9276" y="828"/>
                      </a:cubicBezTo>
                      <a:cubicBezTo>
                        <a:pt x="9240" y="792"/>
                        <a:pt x="9195" y="774"/>
                        <a:pt x="9151" y="774"/>
                      </a:cubicBezTo>
                      <a:cubicBezTo>
                        <a:pt x="9106" y="774"/>
                        <a:pt x="9061" y="792"/>
                        <a:pt x="9026" y="828"/>
                      </a:cubicBezTo>
                      <a:lnTo>
                        <a:pt x="4942" y="4912"/>
                      </a:lnTo>
                      <a:cubicBezTo>
                        <a:pt x="4751" y="5102"/>
                        <a:pt x="4501" y="5209"/>
                        <a:pt x="4227" y="5209"/>
                      </a:cubicBezTo>
                      <a:cubicBezTo>
                        <a:pt x="3965" y="5209"/>
                        <a:pt x="3715" y="5102"/>
                        <a:pt x="3513" y="4912"/>
                      </a:cubicBezTo>
                      <a:lnTo>
                        <a:pt x="453" y="1840"/>
                      </a:lnTo>
                      <a:lnTo>
                        <a:pt x="1870" y="435"/>
                      </a:lnTo>
                      <a:lnTo>
                        <a:pt x="2370" y="935"/>
                      </a:lnTo>
                      <a:cubicBezTo>
                        <a:pt x="2406" y="971"/>
                        <a:pt x="2450" y="988"/>
                        <a:pt x="2495" y="988"/>
                      </a:cubicBezTo>
                      <a:cubicBezTo>
                        <a:pt x="2540" y="988"/>
                        <a:pt x="2584" y="971"/>
                        <a:pt x="2620" y="935"/>
                      </a:cubicBezTo>
                      <a:cubicBezTo>
                        <a:pt x="2703" y="863"/>
                        <a:pt x="2703" y="756"/>
                        <a:pt x="2620" y="685"/>
                      </a:cubicBezTo>
                      <a:lnTo>
                        <a:pt x="2001" y="54"/>
                      </a:lnTo>
                      <a:cubicBezTo>
                        <a:pt x="1965" y="18"/>
                        <a:pt x="1920" y="0"/>
                        <a:pt x="1876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35"/>
                <p:cNvSpPr/>
                <p:nvPr/>
              </p:nvSpPr>
              <p:spPr>
                <a:xfrm>
                  <a:off x="2892645" y="3745828"/>
                  <a:ext cx="54211" cy="34568"/>
                </a:xfrm>
                <a:custGeom>
                  <a:rect b="b" l="l" r="r" t="t"/>
                  <a:pathLst>
                    <a:path extrusionOk="0" h="5376" w="8431">
                      <a:moveTo>
                        <a:pt x="6585" y="0"/>
                      </a:moveTo>
                      <a:cubicBezTo>
                        <a:pt x="6540" y="0"/>
                        <a:pt x="6495" y="18"/>
                        <a:pt x="6454" y="54"/>
                      </a:cubicBezTo>
                      <a:lnTo>
                        <a:pt x="1548" y="4971"/>
                      </a:lnTo>
                      <a:cubicBezTo>
                        <a:pt x="1513" y="4995"/>
                        <a:pt x="1477" y="5007"/>
                        <a:pt x="1429" y="5007"/>
                      </a:cubicBezTo>
                      <a:cubicBezTo>
                        <a:pt x="1382" y="5007"/>
                        <a:pt x="1346" y="4995"/>
                        <a:pt x="1310" y="4971"/>
                      </a:cubicBezTo>
                      <a:lnTo>
                        <a:pt x="334" y="3983"/>
                      </a:lnTo>
                      <a:cubicBezTo>
                        <a:pt x="292" y="3947"/>
                        <a:pt x="248" y="3929"/>
                        <a:pt x="203" y="3929"/>
                      </a:cubicBezTo>
                      <a:cubicBezTo>
                        <a:pt x="158" y="3929"/>
                        <a:pt x="114" y="3947"/>
                        <a:pt x="72" y="3983"/>
                      </a:cubicBezTo>
                      <a:cubicBezTo>
                        <a:pt x="1" y="4054"/>
                        <a:pt x="1" y="4161"/>
                        <a:pt x="72" y="4245"/>
                      </a:cubicBezTo>
                      <a:lnTo>
                        <a:pt x="1060" y="5221"/>
                      </a:lnTo>
                      <a:cubicBezTo>
                        <a:pt x="1156" y="5328"/>
                        <a:pt x="1275" y="5376"/>
                        <a:pt x="1417" y="5376"/>
                      </a:cubicBezTo>
                      <a:cubicBezTo>
                        <a:pt x="1548" y="5376"/>
                        <a:pt x="1679" y="5316"/>
                        <a:pt x="1775" y="5221"/>
                      </a:cubicBezTo>
                      <a:lnTo>
                        <a:pt x="6549" y="447"/>
                      </a:lnTo>
                      <a:lnTo>
                        <a:pt x="7966" y="1852"/>
                      </a:lnTo>
                      <a:lnTo>
                        <a:pt x="6704" y="3126"/>
                      </a:lnTo>
                      <a:cubicBezTo>
                        <a:pt x="6621" y="3197"/>
                        <a:pt x="6621" y="3304"/>
                        <a:pt x="6704" y="3376"/>
                      </a:cubicBezTo>
                      <a:cubicBezTo>
                        <a:pt x="6740" y="3411"/>
                        <a:pt x="6784" y="3429"/>
                        <a:pt x="6829" y="3429"/>
                      </a:cubicBezTo>
                      <a:cubicBezTo>
                        <a:pt x="6874" y="3429"/>
                        <a:pt x="6918" y="3411"/>
                        <a:pt x="6954" y="3376"/>
                      </a:cubicBezTo>
                      <a:lnTo>
                        <a:pt x="8347" y="1983"/>
                      </a:lnTo>
                      <a:cubicBezTo>
                        <a:pt x="8383" y="1947"/>
                        <a:pt x="8395" y="1899"/>
                        <a:pt x="8395" y="1864"/>
                      </a:cubicBezTo>
                      <a:cubicBezTo>
                        <a:pt x="8430" y="1816"/>
                        <a:pt x="8406" y="1768"/>
                        <a:pt x="8383" y="1721"/>
                      </a:cubicBezTo>
                      <a:lnTo>
                        <a:pt x="6716" y="54"/>
                      </a:lnTo>
                      <a:cubicBezTo>
                        <a:pt x="6674" y="18"/>
                        <a:pt x="6629" y="0"/>
                        <a:pt x="6585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05" name="Google Shape;1905;p35"/>
              <p:cNvGrpSpPr/>
              <p:nvPr/>
            </p:nvGrpSpPr>
            <p:grpSpPr>
              <a:xfrm>
                <a:off x="5241231" y="2409715"/>
                <a:ext cx="158988" cy="159625"/>
                <a:chOff x="2878589" y="4081481"/>
                <a:chExt cx="64321" cy="64544"/>
              </a:xfrm>
            </p:grpSpPr>
            <p:sp>
              <p:nvSpPr>
                <p:cNvPr id="1906" name="Google Shape;1906;p35"/>
                <p:cNvSpPr/>
                <p:nvPr/>
              </p:nvSpPr>
              <p:spPr>
                <a:xfrm>
                  <a:off x="2901559" y="4081712"/>
                  <a:ext cx="41351" cy="64313"/>
                </a:xfrm>
                <a:custGeom>
                  <a:rect b="b" l="l" r="r" t="t"/>
                  <a:pathLst>
                    <a:path extrusionOk="0" h="10002" w="6431">
                      <a:moveTo>
                        <a:pt x="4025" y="0"/>
                      </a:moveTo>
                      <a:cubicBezTo>
                        <a:pt x="3870" y="0"/>
                        <a:pt x="3704" y="60"/>
                        <a:pt x="3608" y="179"/>
                      </a:cubicBezTo>
                      <a:lnTo>
                        <a:pt x="1465" y="2322"/>
                      </a:lnTo>
                      <a:lnTo>
                        <a:pt x="299" y="1167"/>
                      </a:lnTo>
                      <a:cubicBezTo>
                        <a:pt x="269" y="1138"/>
                        <a:pt x="227" y="1123"/>
                        <a:pt x="184" y="1123"/>
                      </a:cubicBezTo>
                      <a:cubicBezTo>
                        <a:pt x="141" y="1123"/>
                        <a:pt x="96" y="1138"/>
                        <a:pt x="60" y="1167"/>
                      </a:cubicBezTo>
                      <a:cubicBezTo>
                        <a:pt x="1" y="1227"/>
                        <a:pt x="1" y="1322"/>
                        <a:pt x="60" y="1405"/>
                      </a:cubicBezTo>
                      <a:lnTo>
                        <a:pt x="1346" y="2679"/>
                      </a:lnTo>
                      <a:cubicBezTo>
                        <a:pt x="1370" y="2715"/>
                        <a:pt x="1418" y="2727"/>
                        <a:pt x="1465" y="2727"/>
                      </a:cubicBezTo>
                      <a:cubicBezTo>
                        <a:pt x="1501" y="2727"/>
                        <a:pt x="1549" y="2715"/>
                        <a:pt x="1584" y="2679"/>
                      </a:cubicBezTo>
                      <a:lnTo>
                        <a:pt x="3847" y="417"/>
                      </a:lnTo>
                      <a:cubicBezTo>
                        <a:pt x="3882" y="370"/>
                        <a:pt x="3966" y="346"/>
                        <a:pt x="4037" y="346"/>
                      </a:cubicBezTo>
                      <a:cubicBezTo>
                        <a:pt x="4109" y="346"/>
                        <a:pt x="4168" y="370"/>
                        <a:pt x="4228" y="417"/>
                      </a:cubicBezTo>
                      <a:lnTo>
                        <a:pt x="6049" y="2239"/>
                      </a:lnTo>
                      <a:cubicBezTo>
                        <a:pt x="6085" y="2275"/>
                        <a:pt x="6121" y="2358"/>
                        <a:pt x="6121" y="2429"/>
                      </a:cubicBezTo>
                      <a:cubicBezTo>
                        <a:pt x="6121" y="2501"/>
                        <a:pt x="6085" y="2560"/>
                        <a:pt x="6049" y="2620"/>
                      </a:cubicBezTo>
                      <a:lnTo>
                        <a:pt x="3775" y="4882"/>
                      </a:lnTo>
                      <a:cubicBezTo>
                        <a:pt x="3716" y="4942"/>
                        <a:pt x="3716" y="5049"/>
                        <a:pt x="3775" y="5120"/>
                      </a:cubicBezTo>
                      <a:lnTo>
                        <a:pt x="6049" y="7382"/>
                      </a:lnTo>
                      <a:cubicBezTo>
                        <a:pt x="6085" y="7430"/>
                        <a:pt x="6121" y="7501"/>
                        <a:pt x="6121" y="7573"/>
                      </a:cubicBezTo>
                      <a:cubicBezTo>
                        <a:pt x="6121" y="7656"/>
                        <a:pt x="6085" y="7716"/>
                        <a:pt x="6049" y="7775"/>
                      </a:cubicBezTo>
                      <a:lnTo>
                        <a:pt x="4228" y="9585"/>
                      </a:lnTo>
                      <a:cubicBezTo>
                        <a:pt x="4174" y="9639"/>
                        <a:pt x="4103" y="9665"/>
                        <a:pt x="4033" y="9665"/>
                      </a:cubicBezTo>
                      <a:cubicBezTo>
                        <a:pt x="3963" y="9665"/>
                        <a:pt x="3894" y="9639"/>
                        <a:pt x="3847" y="9585"/>
                      </a:cubicBezTo>
                      <a:lnTo>
                        <a:pt x="2989" y="8740"/>
                      </a:lnTo>
                      <a:cubicBezTo>
                        <a:pt x="2960" y="8710"/>
                        <a:pt x="2921" y="8695"/>
                        <a:pt x="2879" y="8695"/>
                      </a:cubicBezTo>
                      <a:cubicBezTo>
                        <a:pt x="2838" y="8695"/>
                        <a:pt x="2793" y="8710"/>
                        <a:pt x="2751" y="8740"/>
                      </a:cubicBezTo>
                      <a:cubicBezTo>
                        <a:pt x="2692" y="8799"/>
                        <a:pt x="2692" y="8906"/>
                        <a:pt x="2751" y="8978"/>
                      </a:cubicBezTo>
                      <a:lnTo>
                        <a:pt x="3608" y="9823"/>
                      </a:lnTo>
                      <a:cubicBezTo>
                        <a:pt x="3728" y="9942"/>
                        <a:pt x="3870" y="10002"/>
                        <a:pt x="4025" y="10002"/>
                      </a:cubicBezTo>
                      <a:cubicBezTo>
                        <a:pt x="4168" y="10002"/>
                        <a:pt x="4335" y="9942"/>
                        <a:pt x="4442" y="9823"/>
                      </a:cubicBezTo>
                      <a:lnTo>
                        <a:pt x="6252" y="8013"/>
                      </a:lnTo>
                      <a:cubicBezTo>
                        <a:pt x="6371" y="7894"/>
                        <a:pt x="6430" y="7740"/>
                        <a:pt x="6430" y="7597"/>
                      </a:cubicBezTo>
                      <a:cubicBezTo>
                        <a:pt x="6430" y="7430"/>
                        <a:pt x="6371" y="7275"/>
                        <a:pt x="6252" y="7180"/>
                      </a:cubicBezTo>
                      <a:lnTo>
                        <a:pt x="4109" y="4977"/>
                      </a:lnTo>
                      <a:lnTo>
                        <a:pt x="6252" y="2834"/>
                      </a:lnTo>
                      <a:cubicBezTo>
                        <a:pt x="6371" y="2715"/>
                        <a:pt x="6430" y="2560"/>
                        <a:pt x="6430" y="2417"/>
                      </a:cubicBezTo>
                      <a:cubicBezTo>
                        <a:pt x="6430" y="2251"/>
                        <a:pt x="6371" y="2096"/>
                        <a:pt x="6252" y="2001"/>
                      </a:cubicBezTo>
                      <a:lnTo>
                        <a:pt x="4442" y="179"/>
                      </a:lnTo>
                      <a:cubicBezTo>
                        <a:pt x="4323" y="60"/>
                        <a:pt x="4168" y="0"/>
                        <a:pt x="4025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35"/>
                <p:cNvSpPr/>
                <p:nvPr/>
              </p:nvSpPr>
              <p:spPr>
                <a:xfrm>
                  <a:off x="2878589" y="4081481"/>
                  <a:ext cx="39512" cy="64165"/>
                </a:xfrm>
                <a:custGeom>
                  <a:rect b="b" l="l" r="r" t="t"/>
                  <a:pathLst>
                    <a:path extrusionOk="0" h="9979" w="6145">
                      <a:moveTo>
                        <a:pt x="2477" y="1"/>
                      </a:moveTo>
                      <a:cubicBezTo>
                        <a:pt x="2311" y="1"/>
                        <a:pt x="2156" y="60"/>
                        <a:pt x="2061" y="179"/>
                      </a:cubicBezTo>
                      <a:lnTo>
                        <a:pt x="239" y="2001"/>
                      </a:lnTo>
                      <a:cubicBezTo>
                        <a:pt x="1" y="2239"/>
                        <a:pt x="1" y="2608"/>
                        <a:pt x="239" y="2846"/>
                      </a:cubicBezTo>
                      <a:lnTo>
                        <a:pt x="2382" y="4989"/>
                      </a:lnTo>
                      <a:lnTo>
                        <a:pt x="239" y="7133"/>
                      </a:lnTo>
                      <a:cubicBezTo>
                        <a:pt x="1" y="7371"/>
                        <a:pt x="1" y="7752"/>
                        <a:pt x="239" y="7990"/>
                      </a:cubicBezTo>
                      <a:lnTo>
                        <a:pt x="2061" y="9800"/>
                      </a:lnTo>
                      <a:cubicBezTo>
                        <a:pt x="2180" y="9919"/>
                        <a:pt x="2323" y="9978"/>
                        <a:pt x="2477" y="9978"/>
                      </a:cubicBezTo>
                      <a:cubicBezTo>
                        <a:pt x="2620" y="9978"/>
                        <a:pt x="2787" y="9919"/>
                        <a:pt x="2882" y="9800"/>
                      </a:cubicBezTo>
                      <a:lnTo>
                        <a:pt x="5037" y="7656"/>
                      </a:lnTo>
                      <a:lnTo>
                        <a:pt x="5859" y="8490"/>
                      </a:lnTo>
                      <a:cubicBezTo>
                        <a:pt x="5895" y="8520"/>
                        <a:pt x="5936" y="8535"/>
                        <a:pt x="5978" y="8535"/>
                      </a:cubicBezTo>
                      <a:cubicBezTo>
                        <a:pt x="6020" y="8535"/>
                        <a:pt x="6061" y="8520"/>
                        <a:pt x="6097" y="8490"/>
                      </a:cubicBezTo>
                      <a:cubicBezTo>
                        <a:pt x="6145" y="8430"/>
                        <a:pt x="6145" y="8323"/>
                        <a:pt x="6085" y="8264"/>
                      </a:cubicBezTo>
                      <a:lnTo>
                        <a:pt x="5156" y="7335"/>
                      </a:lnTo>
                      <a:cubicBezTo>
                        <a:pt x="5121" y="7299"/>
                        <a:pt x="5073" y="7287"/>
                        <a:pt x="5037" y="7287"/>
                      </a:cubicBezTo>
                      <a:cubicBezTo>
                        <a:pt x="4990" y="7287"/>
                        <a:pt x="4942" y="7299"/>
                        <a:pt x="4918" y="7335"/>
                      </a:cubicBezTo>
                      <a:lnTo>
                        <a:pt x="2656" y="9597"/>
                      </a:lnTo>
                      <a:cubicBezTo>
                        <a:pt x="2608" y="9633"/>
                        <a:pt x="2537" y="9669"/>
                        <a:pt x="2454" y="9669"/>
                      </a:cubicBezTo>
                      <a:cubicBezTo>
                        <a:pt x="2382" y="9669"/>
                        <a:pt x="2323" y="9633"/>
                        <a:pt x="2263" y="9597"/>
                      </a:cubicBezTo>
                      <a:lnTo>
                        <a:pt x="453" y="7776"/>
                      </a:lnTo>
                      <a:cubicBezTo>
                        <a:pt x="346" y="7668"/>
                        <a:pt x="346" y="7490"/>
                        <a:pt x="453" y="7395"/>
                      </a:cubicBezTo>
                      <a:lnTo>
                        <a:pt x="2716" y="5132"/>
                      </a:lnTo>
                      <a:cubicBezTo>
                        <a:pt x="2739" y="5097"/>
                        <a:pt x="2751" y="5049"/>
                        <a:pt x="2751" y="5013"/>
                      </a:cubicBezTo>
                      <a:cubicBezTo>
                        <a:pt x="2751" y="4966"/>
                        <a:pt x="2739" y="4918"/>
                        <a:pt x="2716" y="4894"/>
                      </a:cubicBezTo>
                      <a:lnTo>
                        <a:pt x="453" y="2632"/>
                      </a:lnTo>
                      <a:cubicBezTo>
                        <a:pt x="346" y="2525"/>
                        <a:pt x="346" y="2346"/>
                        <a:pt x="453" y="2239"/>
                      </a:cubicBezTo>
                      <a:lnTo>
                        <a:pt x="2263" y="417"/>
                      </a:lnTo>
                      <a:cubicBezTo>
                        <a:pt x="2311" y="382"/>
                        <a:pt x="2382" y="346"/>
                        <a:pt x="2454" y="346"/>
                      </a:cubicBezTo>
                      <a:cubicBezTo>
                        <a:pt x="2537" y="346"/>
                        <a:pt x="2597" y="382"/>
                        <a:pt x="2656" y="417"/>
                      </a:cubicBezTo>
                      <a:lnTo>
                        <a:pt x="3168" y="941"/>
                      </a:lnTo>
                      <a:cubicBezTo>
                        <a:pt x="3198" y="971"/>
                        <a:pt x="3239" y="986"/>
                        <a:pt x="3283" y="986"/>
                      </a:cubicBezTo>
                      <a:cubicBezTo>
                        <a:pt x="3326" y="986"/>
                        <a:pt x="3370" y="971"/>
                        <a:pt x="3406" y="941"/>
                      </a:cubicBezTo>
                      <a:cubicBezTo>
                        <a:pt x="3466" y="882"/>
                        <a:pt x="3466" y="775"/>
                        <a:pt x="3406" y="703"/>
                      </a:cubicBezTo>
                      <a:lnTo>
                        <a:pt x="2882" y="179"/>
                      </a:lnTo>
                      <a:cubicBezTo>
                        <a:pt x="2775" y="60"/>
                        <a:pt x="262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08" name="Google Shape;1908;p35"/>
              <p:cNvGrpSpPr/>
              <p:nvPr/>
            </p:nvGrpSpPr>
            <p:grpSpPr>
              <a:xfrm>
                <a:off x="5215662" y="1544413"/>
                <a:ext cx="210126" cy="156050"/>
                <a:chOff x="2874730" y="3745828"/>
                <a:chExt cx="72126" cy="53788"/>
              </a:xfrm>
            </p:grpSpPr>
            <p:sp>
              <p:nvSpPr>
                <p:cNvPr id="1909" name="Google Shape;1909;p35"/>
                <p:cNvSpPr/>
                <p:nvPr/>
              </p:nvSpPr>
              <p:spPr>
                <a:xfrm>
                  <a:off x="2874730" y="3763820"/>
                  <a:ext cx="60030" cy="35796"/>
                </a:xfrm>
                <a:custGeom>
                  <a:rect b="b" l="l" r="r" t="t"/>
                  <a:pathLst>
                    <a:path extrusionOk="0" h="5567" w="9336">
                      <a:moveTo>
                        <a:pt x="1876" y="0"/>
                      </a:moveTo>
                      <a:cubicBezTo>
                        <a:pt x="1831" y="0"/>
                        <a:pt x="1787" y="18"/>
                        <a:pt x="1751" y="54"/>
                      </a:cubicBezTo>
                      <a:lnTo>
                        <a:pt x="84" y="1721"/>
                      </a:lnTo>
                      <a:cubicBezTo>
                        <a:pt x="1" y="1804"/>
                        <a:pt x="1" y="1899"/>
                        <a:pt x="84" y="1983"/>
                      </a:cubicBezTo>
                      <a:lnTo>
                        <a:pt x="3263" y="5162"/>
                      </a:lnTo>
                      <a:cubicBezTo>
                        <a:pt x="3513" y="5412"/>
                        <a:pt x="3858" y="5566"/>
                        <a:pt x="4215" y="5566"/>
                      </a:cubicBezTo>
                      <a:cubicBezTo>
                        <a:pt x="4573" y="5566"/>
                        <a:pt x="4918" y="5435"/>
                        <a:pt x="5168" y="5162"/>
                      </a:cubicBezTo>
                      <a:lnTo>
                        <a:pt x="9252" y="1090"/>
                      </a:lnTo>
                      <a:cubicBezTo>
                        <a:pt x="9335" y="1006"/>
                        <a:pt x="9335" y="887"/>
                        <a:pt x="9276" y="828"/>
                      </a:cubicBezTo>
                      <a:cubicBezTo>
                        <a:pt x="9240" y="792"/>
                        <a:pt x="9195" y="774"/>
                        <a:pt x="9151" y="774"/>
                      </a:cubicBezTo>
                      <a:cubicBezTo>
                        <a:pt x="9106" y="774"/>
                        <a:pt x="9061" y="792"/>
                        <a:pt x="9026" y="828"/>
                      </a:cubicBezTo>
                      <a:lnTo>
                        <a:pt x="4942" y="4912"/>
                      </a:lnTo>
                      <a:cubicBezTo>
                        <a:pt x="4751" y="5102"/>
                        <a:pt x="4501" y="5209"/>
                        <a:pt x="4227" y="5209"/>
                      </a:cubicBezTo>
                      <a:cubicBezTo>
                        <a:pt x="3965" y="5209"/>
                        <a:pt x="3715" y="5102"/>
                        <a:pt x="3513" y="4912"/>
                      </a:cubicBezTo>
                      <a:lnTo>
                        <a:pt x="453" y="1840"/>
                      </a:lnTo>
                      <a:lnTo>
                        <a:pt x="1870" y="435"/>
                      </a:lnTo>
                      <a:lnTo>
                        <a:pt x="2370" y="935"/>
                      </a:lnTo>
                      <a:cubicBezTo>
                        <a:pt x="2406" y="971"/>
                        <a:pt x="2450" y="988"/>
                        <a:pt x="2495" y="988"/>
                      </a:cubicBezTo>
                      <a:cubicBezTo>
                        <a:pt x="2540" y="988"/>
                        <a:pt x="2584" y="971"/>
                        <a:pt x="2620" y="935"/>
                      </a:cubicBezTo>
                      <a:cubicBezTo>
                        <a:pt x="2703" y="863"/>
                        <a:pt x="2703" y="756"/>
                        <a:pt x="2620" y="685"/>
                      </a:cubicBezTo>
                      <a:lnTo>
                        <a:pt x="2001" y="54"/>
                      </a:lnTo>
                      <a:cubicBezTo>
                        <a:pt x="1965" y="18"/>
                        <a:pt x="1920" y="0"/>
                        <a:pt x="1876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35"/>
                <p:cNvSpPr/>
                <p:nvPr/>
              </p:nvSpPr>
              <p:spPr>
                <a:xfrm>
                  <a:off x="2892645" y="3745828"/>
                  <a:ext cx="54211" cy="34568"/>
                </a:xfrm>
                <a:custGeom>
                  <a:rect b="b" l="l" r="r" t="t"/>
                  <a:pathLst>
                    <a:path extrusionOk="0" h="5376" w="8431">
                      <a:moveTo>
                        <a:pt x="6585" y="0"/>
                      </a:moveTo>
                      <a:cubicBezTo>
                        <a:pt x="6540" y="0"/>
                        <a:pt x="6495" y="18"/>
                        <a:pt x="6454" y="54"/>
                      </a:cubicBezTo>
                      <a:lnTo>
                        <a:pt x="1548" y="4971"/>
                      </a:lnTo>
                      <a:cubicBezTo>
                        <a:pt x="1513" y="4995"/>
                        <a:pt x="1477" y="5007"/>
                        <a:pt x="1429" y="5007"/>
                      </a:cubicBezTo>
                      <a:cubicBezTo>
                        <a:pt x="1382" y="5007"/>
                        <a:pt x="1346" y="4995"/>
                        <a:pt x="1310" y="4971"/>
                      </a:cubicBezTo>
                      <a:lnTo>
                        <a:pt x="334" y="3983"/>
                      </a:lnTo>
                      <a:cubicBezTo>
                        <a:pt x="292" y="3947"/>
                        <a:pt x="248" y="3929"/>
                        <a:pt x="203" y="3929"/>
                      </a:cubicBezTo>
                      <a:cubicBezTo>
                        <a:pt x="158" y="3929"/>
                        <a:pt x="114" y="3947"/>
                        <a:pt x="72" y="3983"/>
                      </a:cubicBezTo>
                      <a:cubicBezTo>
                        <a:pt x="1" y="4054"/>
                        <a:pt x="1" y="4161"/>
                        <a:pt x="72" y="4245"/>
                      </a:cubicBezTo>
                      <a:lnTo>
                        <a:pt x="1060" y="5221"/>
                      </a:lnTo>
                      <a:cubicBezTo>
                        <a:pt x="1156" y="5328"/>
                        <a:pt x="1275" y="5376"/>
                        <a:pt x="1417" y="5376"/>
                      </a:cubicBezTo>
                      <a:cubicBezTo>
                        <a:pt x="1548" y="5376"/>
                        <a:pt x="1679" y="5316"/>
                        <a:pt x="1775" y="5221"/>
                      </a:cubicBezTo>
                      <a:lnTo>
                        <a:pt x="6549" y="447"/>
                      </a:lnTo>
                      <a:lnTo>
                        <a:pt x="7966" y="1852"/>
                      </a:lnTo>
                      <a:lnTo>
                        <a:pt x="6704" y="3126"/>
                      </a:lnTo>
                      <a:cubicBezTo>
                        <a:pt x="6621" y="3197"/>
                        <a:pt x="6621" y="3304"/>
                        <a:pt x="6704" y="3376"/>
                      </a:cubicBezTo>
                      <a:cubicBezTo>
                        <a:pt x="6740" y="3411"/>
                        <a:pt x="6784" y="3429"/>
                        <a:pt x="6829" y="3429"/>
                      </a:cubicBezTo>
                      <a:cubicBezTo>
                        <a:pt x="6874" y="3429"/>
                        <a:pt x="6918" y="3411"/>
                        <a:pt x="6954" y="3376"/>
                      </a:cubicBezTo>
                      <a:lnTo>
                        <a:pt x="8347" y="1983"/>
                      </a:lnTo>
                      <a:cubicBezTo>
                        <a:pt x="8383" y="1947"/>
                        <a:pt x="8395" y="1899"/>
                        <a:pt x="8395" y="1864"/>
                      </a:cubicBezTo>
                      <a:cubicBezTo>
                        <a:pt x="8430" y="1816"/>
                        <a:pt x="8406" y="1768"/>
                        <a:pt x="8383" y="1721"/>
                      </a:cubicBezTo>
                      <a:lnTo>
                        <a:pt x="6716" y="54"/>
                      </a:lnTo>
                      <a:cubicBezTo>
                        <a:pt x="6674" y="18"/>
                        <a:pt x="6629" y="0"/>
                        <a:pt x="6585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11" name="Google Shape;1911;p35"/>
            <p:cNvGrpSpPr/>
            <p:nvPr/>
          </p:nvGrpSpPr>
          <p:grpSpPr>
            <a:xfrm>
              <a:off x="1182101" y="1042629"/>
              <a:ext cx="6779797" cy="859975"/>
              <a:chOff x="1182101" y="1042629"/>
              <a:chExt cx="6779797" cy="859975"/>
            </a:xfrm>
          </p:grpSpPr>
          <p:sp>
            <p:nvSpPr>
              <p:cNvPr id="1912" name="Google Shape;1912;p35"/>
              <p:cNvSpPr/>
              <p:nvPr/>
            </p:nvSpPr>
            <p:spPr>
              <a:xfrm>
                <a:off x="5559595" y="1606692"/>
                <a:ext cx="529789" cy="20131"/>
              </a:xfrm>
              <a:custGeom>
                <a:rect b="b" l="l" r="r" t="t"/>
                <a:pathLst>
                  <a:path extrusionOk="0" h="1153" w="30343">
                    <a:moveTo>
                      <a:pt x="0" y="1"/>
                    </a:moveTo>
                    <a:lnTo>
                      <a:pt x="0" y="1152"/>
                    </a:lnTo>
                    <a:lnTo>
                      <a:pt x="30342" y="1152"/>
                    </a:lnTo>
                    <a:lnTo>
                      <a:pt x="30342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5"/>
              <p:cNvSpPr txBox="1"/>
              <p:nvPr/>
            </p:nvSpPr>
            <p:spPr>
              <a:xfrm flipH="1">
                <a:off x="1182101" y="1448100"/>
                <a:ext cx="33801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 planet of them all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1914" name="Google Shape;1914;p35"/>
              <p:cNvSpPr/>
              <p:nvPr/>
            </p:nvSpPr>
            <p:spPr>
              <a:xfrm>
                <a:off x="4554707" y="1606692"/>
                <a:ext cx="529789" cy="20131"/>
              </a:xfrm>
              <a:custGeom>
                <a:rect b="b" l="l" r="r" t="t"/>
                <a:pathLst>
                  <a:path extrusionOk="0" h="1153" w="30343">
                    <a:moveTo>
                      <a:pt x="0" y="1"/>
                    </a:moveTo>
                    <a:lnTo>
                      <a:pt x="0" y="1152"/>
                    </a:lnTo>
                    <a:lnTo>
                      <a:pt x="30342" y="1152"/>
                    </a:lnTo>
                    <a:lnTo>
                      <a:pt x="30342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5" name="Google Shape;1915;p35"/>
              <p:cNvGrpSpPr/>
              <p:nvPr/>
            </p:nvGrpSpPr>
            <p:grpSpPr>
              <a:xfrm>
                <a:off x="6086991" y="1042629"/>
                <a:ext cx="1874907" cy="859975"/>
                <a:chOff x="6086991" y="1042629"/>
                <a:chExt cx="1874907" cy="859975"/>
              </a:xfrm>
            </p:grpSpPr>
            <p:grpSp>
              <p:nvGrpSpPr>
                <p:cNvPr id="1916" name="Google Shape;1916;p35"/>
                <p:cNvGrpSpPr/>
                <p:nvPr/>
              </p:nvGrpSpPr>
              <p:grpSpPr>
                <a:xfrm>
                  <a:off x="6086991" y="1331173"/>
                  <a:ext cx="1680385" cy="571431"/>
                  <a:chOff x="6086991" y="1331173"/>
                  <a:chExt cx="1680385" cy="571431"/>
                </a:xfrm>
              </p:grpSpPr>
              <p:sp>
                <p:nvSpPr>
                  <p:cNvPr id="1917" name="Google Shape;1917;p35"/>
                  <p:cNvSpPr/>
                  <p:nvPr/>
                </p:nvSpPr>
                <p:spPr>
                  <a:xfrm>
                    <a:off x="6086991" y="1331173"/>
                    <a:ext cx="1680385" cy="571431"/>
                  </a:xfrm>
                  <a:custGeom>
                    <a:rect b="b" l="l" r="r" t="t"/>
                    <a:pathLst>
                      <a:path extrusionOk="0" h="32728" w="96242">
                        <a:moveTo>
                          <a:pt x="86353" y="0"/>
                        </a:moveTo>
                        <a:cubicBezTo>
                          <a:pt x="85947" y="0"/>
                          <a:pt x="85642" y="136"/>
                          <a:pt x="85236" y="136"/>
                        </a:cubicBezTo>
                        <a:lnTo>
                          <a:pt x="79852" y="406"/>
                        </a:lnTo>
                        <a:lnTo>
                          <a:pt x="78158" y="542"/>
                        </a:lnTo>
                        <a:lnTo>
                          <a:pt x="75348" y="711"/>
                        </a:lnTo>
                        <a:lnTo>
                          <a:pt x="31325" y="3522"/>
                        </a:lnTo>
                        <a:lnTo>
                          <a:pt x="24823" y="3928"/>
                        </a:lnTo>
                        <a:lnTo>
                          <a:pt x="23130" y="4098"/>
                        </a:lnTo>
                        <a:lnTo>
                          <a:pt x="20319" y="4369"/>
                        </a:lnTo>
                        <a:lnTo>
                          <a:pt x="9042" y="5080"/>
                        </a:lnTo>
                        <a:cubicBezTo>
                          <a:pt x="3963" y="5486"/>
                          <a:pt x="136" y="9719"/>
                          <a:pt x="1" y="14799"/>
                        </a:cubicBezTo>
                        <a:cubicBezTo>
                          <a:pt x="1" y="15510"/>
                          <a:pt x="136" y="16627"/>
                          <a:pt x="136" y="16932"/>
                        </a:cubicBezTo>
                        <a:lnTo>
                          <a:pt x="2811" y="25669"/>
                        </a:lnTo>
                        <a:lnTo>
                          <a:pt x="3387" y="27091"/>
                        </a:lnTo>
                        <a:cubicBezTo>
                          <a:pt x="3387" y="27362"/>
                          <a:pt x="3522" y="27633"/>
                          <a:pt x="3658" y="27938"/>
                        </a:cubicBezTo>
                        <a:cubicBezTo>
                          <a:pt x="3827" y="28344"/>
                          <a:pt x="4098" y="28784"/>
                          <a:pt x="4369" y="29055"/>
                        </a:cubicBezTo>
                        <a:cubicBezTo>
                          <a:pt x="5351" y="30478"/>
                          <a:pt x="6773" y="31324"/>
                          <a:pt x="8331" y="31595"/>
                        </a:cubicBezTo>
                        <a:cubicBezTo>
                          <a:pt x="8737" y="31731"/>
                          <a:pt x="9042" y="31731"/>
                          <a:pt x="9449" y="31731"/>
                        </a:cubicBezTo>
                        <a:lnTo>
                          <a:pt x="49543" y="32306"/>
                        </a:lnTo>
                        <a:lnTo>
                          <a:pt x="53912" y="32306"/>
                        </a:lnTo>
                        <a:lnTo>
                          <a:pt x="59838" y="32442"/>
                        </a:lnTo>
                        <a:lnTo>
                          <a:pt x="85778" y="32713"/>
                        </a:lnTo>
                        <a:cubicBezTo>
                          <a:pt x="85958" y="32722"/>
                          <a:pt x="86137" y="32727"/>
                          <a:pt x="86316" y="32727"/>
                        </a:cubicBezTo>
                        <a:cubicBezTo>
                          <a:pt x="91735" y="32727"/>
                          <a:pt x="96242" y="28301"/>
                          <a:pt x="96242" y="22858"/>
                        </a:cubicBezTo>
                        <a:lnTo>
                          <a:pt x="96242" y="10024"/>
                        </a:lnTo>
                        <a:cubicBezTo>
                          <a:pt x="96242" y="4504"/>
                          <a:pt x="91704" y="136"/>
                          <a:pt x="86353" y="0"/>
                        </a:cubicBezTo>
                        <a:close/>
                      </a:path>
                    </a:pathLst>
                  </a:custGeom>
                  <a:solidFill>
                    <a:srgbClr val="F956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8" name="Google Shape;1918;p35"/>
                  <p:cNvSpPr txBox="1"/>
                  <p:nvPr/>
                </p:nvSpPr>
                <p:spPr>
                  <a:xfrm flipH="1">
                    <a:off x="6282039" y="1439588"/>
                    <a:ext cx="1182000" cy="354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rPr>
                      <a:t>Mercury</a:t>
                    </a:r>
                    <a:endParaRPr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</p:grpSp>
            <p:grpSp>
              <p:nvGrpSpPr>
                <p:cNvPr id="1919" name="Google Shape;1919;p35"/>
                <p:cNvGrpSpPr/>
                <p:nvPr/>
              </p:nvGrpSpPr>
              <p:grpSpPr>
                <a:xfrm>
                  <a:off x="7464044" y="1042629"/>
                  <a:ext cx="497854" cy="497854"/>
                  <a:chOff x="7464044" y="1042629"/>
                  <a:chExt cx="497854" cy="497854"/>
                </a:xfrm>
              </p:grpSpPr>
              <p:sp>
                <p:nvSpPr>
                  <p:cNvPr id="1920" name="Google Shape;1920;p35"/>
                  <p:cNvSpPr/>
                  <p:nvPr/>
                </p:nvSpPr>
                <p:spPr>
                  <a:xfrm>
                    <a:off x="7464044" y="1042629"/>
                    <a:ext cx="497854" cy="497854"/>
                  </a:xfrm>
                  <a:custGeom>
                    <a:rect b="b" l="l" r="r" t="t"/>
                    <a:pathLst>
                      <a:path extrusionOk="0" h="28514" w="28514">
                        <a:moveTo>
                          <a:pt x="14257" y="0"/>
                        </a:moveTo>
                        <a:cubicBezTo>
                          <a:pt x="6502" y="0"/>
                          <a:pt x="1" y="6367"/>
                          <a:pt x="1" y="14257"/>
                        </a:cubicBezTo>
                        <a:cubicBezTo>
                          <a:pt x="1" y="22147"/>
                          <a:pt x="6502" y="28514"/>
                          <a:pt x="14257" y="28514"/>
                        </a:cubicBezTo>
                        <a:cubicBezTo>
                          <a:pt x="22148" y="28514"/>
                          <a:pt x="28514" y="22147"/>
                          <a:pt x="28514" y="14257"/>
                        </a:cubicBezTo>
                        <a:cubicBezTo>
                          <a:pt x="28514" y="6367"/>
                          <a:pt x="22148" y="0"/>
                          <a:pt x="14257" y="0"/>
                        </a:cubicBezTo>
                        <a:close/>
                      </a:path>
                    </a:pathLst>
                  </a:custGeom>
                  <a:solidFill>
                    <a:srgbClr val="FCAA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1" name="Google Shape;1921;p35"/>
                  <p:cNvSpPr/>
                  <p:nvPr/>
                </p:nvSpPr>
                <p:spPr>
                  <a:xfrm>
                    <a:off x="7478833" y="1057418"/>
                    <a:ext cx="470652" cy="470652"/>
                  </a:xfrm>
                  <a:custGeom>
                    <a:rect b="b" l="l" r="r" t="t"/>
                    <a:pathLst>
                      <a:path extrusionOk="0" h="26956" w="26956">
                        <a:moveTo>
                          <a:pt x="13410" y="0"/>
                        </a:moveTo>
                        <a:cubicBezTo>
                          <a:pt x="6062" y="0"/>
                          <a:pt x="0" y="6062"/>
                          <a:pt x="0" y="13410"/>
                        </a:cubicBezTo>
                        <a:cubicBezTo>
                          <a:pt x="0" y="20894"/>
                          <a:pt x="6062" y="26956"/>
                          <a:pt x="13410" y="26956"/>
                        </a:cubicBezTo>
                        <a:cubicBezTo>
                          <a:pt x="20894" y="26956"/>
                          <a:pt x="26956" y="20894"/>
                          <a:pt x="26956" y="13410"/>
                        </a:cubicBezTo>
                        <a:cubicBezTo>
                          <a:pt x="26956" y="6062"/>
                          <a:pt x="20894" y="0"/>
                          <a:pt x="1341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rgbClr val="F9564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22" name="Google Shape;1922;p35"/>
                  <p:cNvGrpSpPr/>
                  <p:nvPr/>
                </p:nvGrpSpPr>
                <p:grpSpPr>
                  <a:xfrm>
                    <a:off x="7634332" y="1158511"/>
                    <a:ext cx="157297" cy="263733"/>
                    <a:chOff x="7729268" y="1158511"/>
                    <a:chExt cx="157297" cy="263733"/>
                  </a:xfrm>
                </p:grpSpPr>
                <p:sp>
                  <p:nvSpPr>
                    <p:cNvPr id="1923" name="Google Shape;1923;p35"/>
                    <p:cNvSpPr/>
                    <p:nvPr/>
                  </p:nvSpPr>
                  <p:spPr>
                    <a:xfrm>
                      <a:off x="7729268" y="1158511"/>
                      <a:ext cx="157297" cy="263733"/>
                    </a:xfrm>
                    <a:custGeom>
                      <a:rect b="b" l="l" r="r" t="t"/>
                      <a:pathLst>
                        <a:path extrusionOk="0" h="15105" w="9009">
                          <a:moveTo>
                            <a:pt x="7620" y="441"/>
                          </a:moveTo>
                          <a:cubicBezTo>
                            <a:pt x="8162" y="441"/>
                            <a:pt x="8602" y="847"/>
                            <a:pt x="8602" y="1559"/>
                          </a:cubicBezTo>
                          <a:lnTo>
                            <a:pt x="8602" y="13682"/>
                          </a:lnTo>
                          <a:cubicBezTo>
                            <a:pt x="8602" y="14258"/>
                            <a:pt x="8162" y="14664"/>
                            <a:pt x="7620" y="14833"/>
                          </a:cubicBezTo>
                          <a:lnTo>
                            <a:pt x="1558" y="14833"/>
                          </a:lnTo>
                          <a:cubicBezTo>
                            <a:pt x="982" y="14664"/>
                            <a:pt x="407" y="14258"/>
                            <a:pt x="407" y="13682"/>
                          </a:cubicBezTo>
                          <a:lnTo>
                            <a:pt x="407" y="1559"/>
                          </a:lnTo>
                          <a:cubicBezTo>
                            <a:pt x="407" y="847"/>
                            <a:pt x="982" y="441"/>
                            <a:pt x="1558" y="441"/>
                          </a:cubicBezTo>
                          <a:close/>
                          <a:moveTo>
                            <a:pt x="1558" y="1"/>
                          </a:moveTo>
                          <a:cubicBezTo>
                            <a:pt x="711" y="1"/>
                            <a:pt x="0" y="712"/>
                            <a:pt x="0" y="1559"/>
                          </a:cubicBezTo>
                          <a:lnTo>
                            <a:pt x="0" y="13682"/>
                          </a:lnTo>
                          <a:cubicBezTo>
                            <a:pt x="0" y="14528"/>
                            <a:pt x="711" y="15104"/>
                            <a:pt x="1558" y="15104"/>
                          </a:cubicBezTo>
                          <a:lnTo>
                            <a:pt x="7620" y="15104"/>
                          </a:lnTo>
                          <a:cubicBezTo>
                            <a:pt x="8466" y="15104"/>
                            <a:pt x="9008" y="14528"/>
                            <a:pt x="9008" y="13682"/>
                          </a:cubicBezTo>
                          <a:lnTo>
                            <a:pt x="9008" y="1559"/>
                          </a:lnTo>
                          <a:cubicBezTo>
                            <a:pt x="9008" y="712"/>
                            <a:pt x="8466" y="1"/>
                            <a:pt x="7620" y="1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4" name="Google Shape;1924;p35"/>
                    <p:cNvSpPr/>
                    <p:nvPr/>
                  </p:nvSpPr>
                  <p:spPr>
                    <a:xfrm>
                      <a:off x="7733999" y="1387918"/>
                      <a:ext cx="150191" cy="7124"/>
                    </a:xfrm>
                    <a:custGeom>
                      <a:rect b="b" l="l" r="r" t="t"/>
                      <a:pathLst>
                        <a:path extrusionOk="0" h="408" w="8602">
                          <a:moveTo>
                            <a:pt x="0" y="1"/>
                          </a:moveTo>
                          <a:lnTo>
                            <a:pt x="0" y="407"/>
                          </a:lnTo>
                          <a:lnTo>
                            <a:pt x="8602" y="407"/>
                          </a:lnTo>
                          <a:lnTo>
                            <a:pt x="8602" y="1"/>
                          </a:ln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5" name="Google Shape;1925;p35"/>
                    <p:cNvSpPr/>
                    <p:nvPr/>
                  </p:nvSpPr>
                  <p:spPr>
                    <a:xfrm>
                      <a:off x="7733999" y="1188071"/>
                      <a:ext cx="150191" cy="7717"/>
                    </a:xfrm>
                    <a:custGeom>
                      <a:rect b="b" l="l" r="r" t="t"/>
                      <a:pathLst>
                        <a:path extrusionOk="0" h="442" w="8602">
                          <a:moveTo>
                            <a:pt x="0" y="1"/>
                          </a:moveTo>
                          <a:lnTo>
                            <a:pt x="0" y="441"/>
                          </a:lnTo>
                          <a:lnTo>
                            <a:pt x="8602" y="441"/>
                          </a:lnTo>
                          <a:lnTo>
                            <a:pt x="8602" y="1"/>
                          </a:ln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6" name="Google Shape;1926;p35"/>
                    <p:cNvSpPr/>
                    <p:nvPr/>
                  </p:nvSpPr>
                  <p:spPr>
                    <a:xfrm>
                      <a:off x="7803176" y="1399756"/>
                      <a:ext cx="9481" cy="7700"/>
                    </a:xfrm>
                    <a:custGeom>
                      <a:rect b="b" l="l" r="r" t="t"/>
                      <a:pathLst>
                        <a:path extrusionOk="0" h="441" w="543">
                          <a:moveTo>
                            <a:pt x="271" y="0"/>
                          </a:moveTo>
                          <a:cubicBezTo>
                            <a:pt x="0" y="0"/>
                            <a:pt x="0" y="441"/>
                            <a:pt x="271" y="441"/>
                          </a:cubicBezTo>
                          <a:cubicBezTo>
                            <a:pt x="542" y="441"/>
                            <a:pt x="542" y="0"/>
                            <a:pt x="271" y="0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7" name="Google Shape;1927;p35"/>
                    <p:cNvSpPr/>
                    <p:nvPr/>
                  </p:nvSpPr>
                  <p:spPr>
                    <a:xfrm>
                      <a:off x="7788387" y="1173300"/>
                      <a:ext cx="36683" cy="4749"/>
                    </a:xfrm>
                    <a:custGeom>
                      <a:rect b="b" l="l" r="r" t="t"/>
                      <a:pathLst>
                        <a:path extrusionOk="0" h="272" w="2101">
                          <a:moveTo>
                            <a:pt x="136" y="0"/>
                          </a:moveTo>
                          <a:cubicBezTo>
                            <a:pt x="136" y="0"/>
                            <a:pt x="1" y="0"/>
                            <a:pt x="1" y="136"/>
                          </a:cubicBezTo>
                          <a:lnTo>
                            <a:pt x="136" y="271"/>
                          </a:lnTo>
                          <a:lnTo>
                            <a:pt x="1965" y="271"/>
                          </a:lnTo>
                          <a:lnTo>
                            <a:pt x="2100" y="136"/>
                          </a:lnTo>
                          <a:cubicBezTo>
                            <a:pt x="2100" y="0"/>
                            <a:pt x="1965" y="0"/>
                            <a:pt x="1965" y="0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8" name="Google Shape;1928;p35"/>
                    <p:cNvSpPr/>
                    <p:nvPr/>
                  </p:nvSpPr>
                  <p:spPr>
                    <a:xfrm>
                      <a:off x="7756470" y="1217648"/>
                      <a:ext cx="70957" cy="4749"/>
                    </a:xfrm>
                    <a:custGeom>
                      <a:rect b="b" l="l" r="r" t="t"/>
                      <a:pathLst>
                        <a:path extrusionOk="0" h="272" w="4064">
                          <a:moveTo>
                            <a:pt x="136" y="0"/>
                          </a:moveTo>
                          <a:cubicBezTo>
                            <a:pt x="0" y="0"/>
                            <a:pt x="0" y="0"/>
                            <a:pt x="0" y="136"/>
                          </a:cubicBezTo>
                          <a:cubicBezTo>
                            <a:pt x="0" y="136"/>
                            <a:pt x="0" y="271"/>
                            <a:pt x="136" y="271"/>
                          </a:cubicBezTo>
                          <a:lnTo>
                            <a:pt x="3928" y="271"/>
                          </a:lnTo>
                          <a:lnTo>
                            <a:pt x="4064" y="136"/>
                          </a:lnTo>
                          <a:cubicBezTo>
                            <a:pt x="4064" y="0"/>
                            <a:pt x="3928" y="0"/>
                            <a:pt x="3928" y="0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9" name="Google Shape;1929;p35"/>
                    <p:cNvSpPr/>
                    <p:nvPr/>
                  </p:nvSpPr>
                  <p:spPr>
                    <a:xfrm>
                      <a:off x="7756470" y="1247208"/>
                      <a:ext cx="53812" cy="4749"/>
                    </a:xfrm>
                    <a:custGeom>
                      <a:rect b="b" l="l" r="r" t="t"/>
                      <a:pathLst>
                        <a:path extrusionOk="0" h="272" w="3082">
                          <a:moveTo>
                            <a:pt x="136" y="0"/>
                          </a:moveTo>
                          <a:cubicBezTo>
                            <a:pt x="0" y="0"/>
                            <a:pt x="0" y="0"/>
                            <a:pt x="0" y="136"/>
                          </a:cubicBezTo>
                          <a:cubicBezTo>
                            <a:pt x="0" y="136"/>
                            <a:pt x="0" y="271"/>
                            <a:pt x="136" y="271"/>
                          </a:cubicBezTo>
                          <a:lnTo>
                            <a:pt x="2946" y="271"/>
                          </a:lnTo>
                          <a:cubicBezTo>
                            <a:pt x="3082" y="271"/>
                            <a:pt x="3082" y="136"/>
                            <a:pt x="3082" y="136"/>
                          </a:cubicBezTo>
                          <a:cubicBezTo>
                            <a:pt x="3082" y="0"/>
                            <a:pt x="3082" y="0"/>
                            <a:pt x="2946" y="0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30" name="Google Shape;1930;p35"/>
                    <p:cNvSpPr/>
                    <p:nvPr/>
                  </p:nvSpPr>
                  <p:spPr>
                    <a:xfrm>
                      <a:off x="7778348" y="1232419"/>
                      <a:ext cx="71551" cy="4749"/>
                    </a:xfrm>
                    <a:custGeom>
                      <a:rect b="b" l="l" r="r" t="t"/>
                      <a:pathLst>
                        <a:path extrusionOk="0" h="272" w="4098">
                          <a:moveTo>
                            <a:pt x="135" y="1"/>
                          </a:moveTo>
                          <a:cubicBezTo>
                            <a:pt x="0" y="1"/>
                            <a:pt x="0" y="1"/>
                            <a:pt x="0" y="136"/>
                          </a:cubicBezTo>
                          <a:cubicBezTo>
                            <a:pt x="0" y="136"/>
                            <a:pt x="0" y="272"/>
                            <a:pt x="135" y="272"/>
                          </a:cubicBezTo>
                          <a:lnTo>
                            <a:pt x="3962" y="272"/>
                          </a:lnTo>
                          <a:lnTo>
                            <a:pt x="4098" y="136"/>
                          </a:lnTo>
                          <a:cubicBezTo>
                            <a:pt x="4098" y="1"/>
                            <a:pt x="3962" y="1"/>
                            <a:pt x="3962" y="1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31" name="Google Shape;1931;p35"/>
                    <p:cNvSpPr/>
                    <p:nvPr/>
                  </p:nvSpPr>
                  <p:spPr>
                    <a:xfrm>
                      <a:off x="7756470" y="1232419"/>
                      <a:ext cx="14789" cy="4749"/>
                    </a:xfrm>
                    <a:custGeom>
                      <a:rect b="b" l="l" r="r" t="t"/>
                      <a:pathLst>
                        <a:path extrusionOk="0" h="272" w="847">
                          <a:moveTo>
                            <a:pt x="136" y="1"/>
                          </a:moveTo>
                          <a:cubicBezTo>
                            <a:pt x="0" y="1"/>
                            <a:pt x="0" y="1"/>
                            <a:pt x="0" y="136"/>
                          </a:cubicBezTo>
                          <a:cubicBezTo>
                            <a:pt x="0" y="136"/>
                            <a:pt x="0" y="272"/>
                            <a:pt x="136" y="272"/>
                          </a:cubicBezTo>
                          <a:lnTo>
                            <a:pt x="677" y="272"/>
                          </a:lnTo>
                          <a:cubicBezTo>
                            <a:pt x="847" y="272"/>
                            <a:pt x="847" y="136"/>
                            <a:pt x="847" y="136"/>
                          </a:cubicBezTo>
                          <a:cubicBezTo>
                            <a:pt x="847" y="1"/>
                            <a:pt x="847" y="1"/>
                            <a:pt x="677" y="1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32" name="Google Shape;1932;p35"/>
                    <p:cNvSpPr/>
                    <p:nvPr/>
                  </p:nvSpPr>
                  <p:spPr>
                    <a:xfrm>
                      <a:off x="7817947" y="1247208"/>
                      <a:ext cx="21895" cy="4749"/>
                    </a:xfrm>
                    <a:custGeom>
                      <a:rect b="b" l="l" r="r" t="t"/>
                      <a:pathLst>
                        <a:path extrusionOk="0" h="272" w="1254">
                          <a:moveTo>
                            <a:pt x="136" y="0"/>
                          </a:moveTo>
                          <a:cubicBezTo>
                            <a:pt x="1" y="0"/>
                            <a:pt x="1" y="0"/>
                            <a:pt x="1" y="136"/>
                          </a:cubicBezTo>
                          <a:cubicBezTo>
                            <a:pt x="1" y="136"/>
                            <a:pt x="1" y="271"/>
                            <a:pt x="136" y="271"/>
                          </a:cubicBezTo>
                          <a:lnTo>
                            <a:pt x="1118" y="271"/>
                          </a:lnTo>
                          <a:cubicBezTo>
                            <a:pt x="1254" y="271"/>
                            <a:pt x="1254" y="136"/>
                            <a:pt x="1254" y="136"/>
                          </a:cubicBezTo>
                          <a:cubicBezTo>
                            <a:pt x="1254" y="0"/>
                            <a:pt x="1254" y="0"/>
                            <a:pt x="1118" y="0"/>
                          </a:cubicBezTo>
                          <a:close/>
                        </a:path>
                      </a:pathLst>
                    </a:custGeom>
                    <a:solidFill>
                      <a:srgbClr val="F9564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3" name="Google Shape;1933;p35"/>
            <p:cNvGrpSpPr/>
            <p:nvPr/>
          </p:nvGrpSpPr>
          <p:grpSpPr>
            <a:xfrm>
              <a:off x="1182101" y="1993972"/>
              <a:ext cx="6779797" cy="775957"/>
              <a:chOff x="1182101" y="1993972"/>
              <a:chExt cx="6779797" cy="775957"/>
            </a:xfrm>
          </p:grpSpPr>
          <p:sp>
            <p:nvSpPr>
              <p:cNvPr id="1934" name="Google Shape;1934;p35"/>
              <p:cNvSpPr/>
              <p:nvPr/>
            </p:nvSpPr>
            <p:spPr>
              <a:xfrm>
                <a:off x="5559595" y="2478801"/>
                <a:ext cx="529789" cy="20131"/>
              </a:xfrm>
              <a:custGeom>
                <a:rect b="b" l="l" r="r" t="t"/>
                <a:pathLst>
                  <a:path extrusionOk="0" h="1153" w="30343">
                    <a:moveTo>
                      <a:pt x="0" y="1"/>
                    </a:moveTo>
                    <a:lnTo>
                      <a:pt x="0" y="1152"/>
                    </a:lnTo>
                    <a:lnTo>
                      <a:pt x="30342" y="1152"/>
                    </a:lnTo>
                    <a:lnTo>
                      <a:pt x="30342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5"/>
              <p:cNvSpPr txBox="1"/>
              <p:nvPr/>
            </p:nvSpPr>
            <p:spPr>
              <a:xfrm flipH="1">
                <a:off x="1182101" y="2311845"/>
                <a:ext cx="33801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1936" name="Google Shape;1936;p35"/>
              <p:cNvSpPr/>
              <p:nvPr/>
            </p:nvSpPr>
            <p:spPr>
              <a:xfrm>
                <a:off x="4554707" y="2478801"/>
                <a:ext cx="529789" cy="20131"/>
              </a:xfrm>
              <a:custGeom>
                <a:rect b="b" l="l" r="r" t="t"/>
                <a:pathLst>
                  <a:path extrusionOk="0" h="1153" w="30343">
                    <a:moveTo>
                      <a:pt x="0" y="1"/>
                    </a:moveTo>
                    <a:lnTo>
                      <a:pt x="0" y="1152"/>
                    </a:lnTo>
                    <a:lnTo>
                      <a:pt x="30342" y="1152"/>
                    </a:lnTo>
                    <a:lnTo>
                      <a:pt x="30342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7" name="Google Shape;1937;p35"/>
              <p:cNvGrpSpPr/>
              <p:nvPr/>
            </p:nvGrpSpPr>
            <p:grpSpPr>
              <a:xfrm>
                <a:off x="6086991" y="1993972"/>
                <a:ext cx="1874907" cy="775957"/>
                <a:chOff x="6086991" y="1993972"/>
                <a:chExt cx="1874907" cy="775957"/>
              </a:xfrm>
            </p:grpSpPr>
            <p:grpSp>
              <p:nvGrpSpPr>
                <p:cNvPr id="1938" name="Google Shape;1938;p35"/>
                <p:cNvGrpSpPr/>
                <p:nvPr/>
              </p:nvGrpSpPr>
              <p:grpSpPr>
                <a:xfrm>
                  <a:off x="6086991" y="2200052"/>
                  <a:ext cx="1680385" cy="569877"/>
                  <a:chOff x="6086991" y="2200052"/>
                  <a:chExt cx="1680385" cy="569877"/>
                </a:xfrm>
              </p:grpSpPr>
              <p:sp>
                <p:nvSpPr>
                  <p:cNvPr id="1939" name="Google Shape;1939;p35"/>
                  <p:cNvSpPr/>
                  <p:nvPr/>
                </p:nvSpPr>
                <p:spPr>
                  <a:xfrm>
                    <a:off x="6086991" y="2200052"/>
                    <a:ext cx="1680385" cy="569877"/>
                  </a:xfrm>
                  <a:custGeom>
                    <a:rect b="b" l="l" r="r" t="t"/>
                    <a:pathLst>
                      <a:path extrusionOk="0" h="32639" w="96242">
                        <a:moveTo>
                          <a:pt x="1" y="14137"/>
                        </a:moveTo>
                        <a:lnTo>
                          <a:pt x="1" y="14848"/>
                        </a:lnTo>
                        <a:cubicBezTo>
                          <a:pt x="1" y="14703"/>
                          <a:pt x="4" y="14558"/>
                          <a:pt x="10" y="14414"/>
                        </a:cubicBezTo>
                        <a:lnTo>
                          <a:pt x="10" y="14414"/>
                        </a:lnTo>
                        <a:cubicBezTo>
                          <a:pt x="4" y="14285"/>
                          <a:pt x="1" y="14187"/>
                          <a:pt x="1" y="14137"/>
                        </a:cubicBezTo>
                        <a:close/>
                        <a:moveTo>
                          <a:pt x="86256" y="0"/>
                        </a:moveTo>
                        <a:cubicBezTo>
                          <a:pt x="85919" y="0"/>
                          <a:pt x="85579" y="17"/>
                          <a:pt x="85236" y="50"/>
                        </a:cubicBezTo>
                        <a:lnTo>
                          <a:pt x="9042" y="4960"/>
                        </a:lnTo>
                        <a:cubicBezTo>
                          <a:pt x="4108" y="5388"/>
                          <a:pt x="228" y="9522"/>
                          <a:pt x="10" y="14414"/>
                        </a:cubicBezTo>
                        <a:lnTo>
                          <a:pt x="10" y="14414"/>
                        </a:lnTo>
                        <a:cubicBezTo>
                          <a:pt x="41" y="15079"/>
                          <a:pt x="136" y="16586"/>
                          <a:pt x="136" y="16813"/>
                        </a:cubicBezTo>
                        <a:lnTo>
                          <a:pt x="3387" y="26972"/>
                        </a:lnTo>
                        <a:cubicBezTo>
                          <a:pt x="4234" y="29681"/>
                          <a:pt x="6638" y="31645"/>
                          <a:pt x="9449" y="31645"/>
                        </a:cubicBezTo>
                        <a:lnTo>
                          <a:pt x="85778" y="32627"/>
                        </a:lnTo>
                        <a:cubicBezTo>
                          <a:pt x="85940" y="32635"/>
                          <a:pt x="86101" y="32639"/>
                          <a:pt x="86262" y="32639"/>
                        </a:cubicBezTo>
                        <a:cubicBezTo>
                          <a:pt x="91705" y="32639"/>
                          <a:pt x="96242" y="28232"/>
                          <a:pt x="96242" y="22739"/>
                        </a:cubicBezTo>
                        <a:lnTo>
                          <a:pt x="96242" y="9904"/>
                        </a:lnTo>
                        <a:cubicBezTo>
                          <a:pt x="96242" y="4321"/>
                          <a:pt x="91733" y="0"/>
                          <a:pt x="86256" y="0"/>
                        </a:cubicBezTo>
                        <a:close/>
                      </a:path>
                    </a:pathLst>
                  </a:custGeom>
                  <a:solidFill>
                    <a:srgbClr val="B33F6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35"/>
                  <p:cNvSpPr txBox="1"/>
                  <p:nvPr/>
                </p:nvSpPr>
                <p:spPr>
                  <a:xfrm flipH="1">
                    <a:off x="6282039" y="2307691"/>
                    <a:ext cx="1182000" cy="354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rPr>
                      <a:t>Neptune</a:t>
                    </a:r>
                    <a:endParaRPr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</p:grpSp>
            <p:grpSp>
              <p:nvGrpSpPr>
                <p:cNvPr id="1941" name="Google Shape;1941;p35"/>
                <p:cNvGrpSpPr/>
                <p:nvPr/>
              </p:nvGrpSpPr>
              <p:grpSpPr>
                <a:xfrm>
                  <a:off x="7464044" y="1993972"/>
                  <a:ext cx="497854" cy="497278"/>
                  <a:chOff x="7464044" y="1993972"/>
                  <a:chExt cx="497854" cy="497278"/>
                </a:xfrm>
              </p:grpSpPr>
              <p:sp>
                <p:nvSpPr>
                  <p:cNvPr id="1942" name="Google Shape;1942;p35"/>
                  <p:cNvSpPr/>
                  <p:nvPr/>
                </p:nvSpPr>
                <p:spPr>
                  <a:xfrm>
                    <a:off x="7464044" y="1993972"/>
                    <a:ext cx="497854" cy="497278"/>
                  </a:xfrm>
                  <a:custGeom>
                    <a:rect b="b" l="l" r="r" t="t"/>
                    <a:pathLst>
                      <a:path extrusionOk="0" h="28481" w="28514">
                        <a:moveTo>
                          <a:pt x="14257" y="1"/>
                        </a:moveTo>
                        <a:cubicBezTo>
                          <a:pt x="6502" y="1"/>
                          <a:pt x="1" y="6333"/>
                          <a:pt x="1" y="14223"/>
                        </a:cubicBezTo>
                        <a:cubicBezTo>
                          <a:pt x="1" y="22148"/>
                          <a:pt x="6502" y="28480"/>
                          <a:pt x="14257" y="28480"/>
                        </a:cubicBezTo>
                        <a:cubicBezTo>
                          <a:pt x="22148" y="28480"/>
                          <a:pt x="28514" y="22148"/>
                          <a:pt x="28514" y="14223"/>
                        </a:cubicBezTo>
                        <a:cubicBezTo>
                          <a:pt x="28514" y="6333"/>
                          <a:pt x="22148" y="1"/>
                          <a:pt x="14257" y="1"/>
                        </a:cubicBezTo>
                        <a:close/>
                      </a:path>
                    </a:pathLst>
                  </a:custGeom>
                  <a:solidFill>
                    <a:srgbClr val="FCAA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3" name="Google Shape;1943;p35"/>
                  <p:cNvSpPr/>
                  <p:nvPr/>
                </p:nvSpPr>
                <p:spPr>
                  <a:xfrm>
                    <a:off x="7478833" y="2005792"/>
                    <a:ext cx="470652" cy="470669"/>
                  </a:xfrm>
                  <a:custGeom>
                    <a:rect b="b" l="l" r="r" t="t"/>
                    <a:pathLst>
                      <a:path extrusionOk="0" h="26957" w="26956">
                        <a:moveTo>
                          <a:pt x="13410" y="1"/>
                        </a:moveTo>
                        <a:cubicBezTo>
                          <a:pt x="6062" y="1"/>
                          <a:pt x="0" y="6096"/>
                          <a:pt x="0" y="13546"/>
                        </a:cubicBezTo>
                        <a:cubicBezTo>
                          <a:pt x="0" y="20895"/>
                          <a:pt x="6062" y="26956"/>
                          <a:pt x="13410" y="26956"/>
                        </a:cubicBezTo>
                        <a:cubicBezTo>
                          <a:pt x="20894" y="26956"/>
                          <a:pt x="26956" y="20895"/>
                          <a:pt x="26956" y="13546"/>
                        </a:cubicBezTo>
                        <a:cubicBezTo>
                          <a:pt x="26956" y="6096"/>
                          <a:pt x="20894" y="1"/>
                          <a:pt x="134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rgbClr val="B33F6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4" name="Google Shape;1944;p35"/>
                  <p:cNvSpPr/>
                  <p:nvPr/>
                </p:nvSpPr>
                <p:spPr>
                  <a:xfrm>
                    <a:off x="7720654" y="2249988"/>
                    <a:ext cx="112949" cy="113542"/>
                  </a:xfrm>
                  <a:custGeom>
                    <a:rect b="b" l="l" r="r" t="t"/>
                    <a:pathLst>
                      <a:path extrusionOk="0" h="6503" w="6469">
                        <a:moveTo>
                          <a:pt x="1829" y="1"/>
                        </a:moveTo>
                        <a:lnTo>
                          <a:pt x="1389" y="272"/>
                        </a:lnTo>
                        <a:lnTo>
                          <a:pt x="5757" y="4640"/>
                        </a:lnTo>
                        <a:cubicBezTo>
                          <a:pt x="5927" y="4809"/>
                          <a:pt x="6062" y="5080"/>
                          <a:pt x="6062" y="5216"/>
                        </a:cubicBezTo>
                        <a:cubicBezTo>
                          <a:pt x="6062" y="5487"/>
                          <a:pt x="5927" y="5656"/>
                          <a:pt x="5757" y="5791"/>
                        </a:cubicBezTo>
                        <a:cubicBezTo>
                          <a:pt x="5622" y="6062"/>
                          <a:pt x="5351" y="6062"/>
                          <a:pt x="5215" y="6062"/>
                        </a:cubicBezTo>
                        <a:cubicBezTo>
                          <a:pt x="4911" y="6062"/>
                          <a:pt x="4775" y="6062"/>
                          <a:pt x="4640" y="5791"/>
                        </a:cubicBezTo>
                        <a:lnTo>
                          <a:pt x="271" y="1558"/>
                        </a:lnTo>
                        <a:lnTo>
                          <a:pt x="0" y="1829"/>
                        </a:lnTo>
                        <a:lnTo>
                          <a:pt x="4369" y="6062"/>
                        </a:lnTo>
                        <a:cubicBezTo>
                          <a:pt x="4504" y="6333"/>
                          <a:pt x="4911" y="6502"/>
                          <a:pt x="5215" y="6502"/>
                        </a:cubicBezTo>
                        <a:cubicBezTo>
                          <a:pt x="5486" y="6502"/>
                          <a:pt x="5927" y="6333"/>
                          <a:pt x="6062" y="6062"/>
                        </a:cubicBezTo>
                        <a:cubicBezTo>
                          <a:pt x="6333" y="5927"/>
                          <a:pt x="6468" y="5487"/>
                          <a:pt x="6468" y="5216"/>
                        </a:cubicBezTo>
                        <a:cubicBezTo>
                          <a:pt x="6468" y="4945"/>
                          <a:pt x="6333" y="4640"/>
                          <a:pt x="6062" y="4369"/>
                        </a:cubicBezTo>
                        <a:lnTo>
                          <a:pt x="1829" y="1"/>
                        </a:lnTo>
                        <a:close/>
                      </a:path>
                    </a:pathLst>
                  </a:custGeom>
                  <a:solidFill>
                    <a:srgbClr val="B33F6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35"/>
                  <p:cNvSpPr/>
                  <p:nvPr/>
                </p:nvSpPr>
                <p:spPr>
                  <a:xfrm>
                    <a:off x="7594715" y="2121692"/>
                    <a:ext cx="172662" cy="172662"/>
                  </a:xfrm>
                  <a:custGeom>
                    <a:rect b="b" l="l" r="r" t="t"/>
                    <a:pathLst>
                      <a:path extrusionOk="0" h="9889" w="9889">
                        <a:moveTo>
                          <a:pt x="4945" y="440"/>
                        </a:moveTo>
                        <a:cubicBezTo>
                          <a:pt x="6198" y="440"/>
                          <a:pt x="7349" y="847"/>
                          <a:pt x="8196" y="1693"/>
                        </a:cubicBezTo>
                        <a:cubicBezTo>
                          <a:pt x="8907" y="2540"/>
                          <a:pt x="9448" y="3691"/>
                          <a:pt x="9448" y="4944"/>
                        </a:cubicBezTo>
                        <a:cubicBezTo>
                          <a:pt x="9448" y="6231"/>
                          <a:pt x="8907" y="7349"/>
                          <a:pt x="8196" y="8060"/>
                        </a:cubicBezTo>
                        <a:cubicBezTo>
                          <a:pt x="7349" y="8906"/>
                          <a:pt x="6198" y="9448"/>
                          <a:pt x="4945" y="9448"/>
                        </a:cubicBezTo>
                        <a:cubicBezTo>
                          <a:pt x="3658" y="9448"/>
                          <a:pt x="2540" y="8906"/>
                          <a:pt x="1694" y="8060"/>
                        </a:cubicBezTo>
                        <a:cubicBezTo>
                          <a:pt x="847" y="7349"/>
                          <a:pt x="441" y="6231"/>
                          <a:pt x="441" y="4944"/>
                        </a:cubicBezTo>
                        <a:cubicBezTo>
                          <a:pt x="441" y="3691"/>
                          <a:pt x="847" y="2540"/>
                          <a:pt x="1694" y="1693"/>
                        </a:cubicBezTo>
                        <a:cubicBezTo>
                          <a:pt x="2540" y="847"/>
                          <a:pt x="3658" y="440"/>
                          <a:pt x="4945" y="440"/>
                        </a:cubicBezTo>
                        <a:close/>
                        <a:moveTo>
                          <a:pt x="4945" y="0"/>
                        </a:moveTo>
                        <a:cubicBezTo>
                          <a:pt x="2134" y="0"/>
                          <a:pt x="0" y="2134"/>
                          <a:pt x="0" y="4944"/>
                        </a:cubicBezTo>
                        <a:cubicBezTo>
                          <a:pt x="0" y="7620"/>
                          <a:pt x="2134" y="9888"/>
                          <a:pt x="4945" y="9888"/>
                        </a:cubicBezTo>
                        <a:cubicBezTo>
                          <a:pt x="7620" y="9888"/>
                          <a:pt x="9889" y="7620"/>
                          <a:pt x="9889" y="4944"/>
                        </a:cubicBezTo>
                        <a:cubicBezTo>
                          <a:pt x="9889" y="2134"/>
                          <a:pt x="7620" y="0"/>
                          <a:pt x="4945" y="0"/>
                        </a:cubicBezTo>
                        <a:close/>
                      </a:path>
                    </a:pathLst>
                  </a:custGeom>
                  <a:solidFill>
                    <a:srgbClr val="B33F6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35"/>
                  <p:cNvSpPr/>
                  <p:nvPr/>
                </p:nvSpPr>
                <p:spPr>
                  <a:xfrm>
                    <a:off x="7611861" y="2138838"/>
                    <a:ext cx="138371" cy="138371"/>
                  </a:xfrm>
                  <a:custGeom>
                    <a:rect b="b" l="l" r="r" t="t"/>
                    <a:pathLst>
                      <a:path extrusionOk="0" h="7925" w="7925">
                        <a:moveTo>
                          <a:pt x="3963" y="440"/>
                        </a:moveTo>
                        <a:cubicBezTo>
                          <a:pt x="4945" y="440"/>
                          <a:pt x="5791" y="847"/>
                          <a:pt x="6502" y="1422"/>
                        </a:cubicBezTo>
                        <a:cubicBezTo>
                          <a:pt x="7078" y="2134"/>
                          <a:pt x="7484" y="2980"/>
                          <a:pt x="7484" y="3962"/>
                        </a:cubicBezTo>
                        <a:cubicBezTo>
                          <a:pt x="7484" y="4944"/>
                          <a:pt x="7078" y="5791"/>
                          <a:pt x="6502" y="6367"/>
                        </a:cubicBezTo>
                        <a:cubicBezTo>
                          <a:pt x="5791" y="7078"/>
                          <a:pt x="4945" y="7484"/>
                          <a:pt x="3963" y="7484"/>
                        </a:cubicBezTo>
                        <a:cubicBezTo>
                          <a:pt x="2981" y="7484"/>
                          <a:pt x="2134" y="7078"/>
                          <a:pt x="1423" y="6367"/>
                        </a:cubicBezTo>
                        <a:cubicBezTo>
                          <a:pt x="847" y="5791"/>
                          <a:pt x="441" y="4944"/>
                          <a:pt x="441" y="3962"/>
                        </a:cubicBezTo>
                        <a:cubicBezTo>
                          <a:pt x="441" y="2980"/>
                          <a:pt x="847" y="2134"/>
                          <a:pt x="1423" y="1422"/>
                        </a:cubicBezTo>
                        <a:cubicBezTo>
                          <a:pt x="2134" y="847"/>
                          <a:pt x="2981" y="440"/>
                          <a:pt x="3963" y="440"/>
                        </a:cubicBezTo>
                        <a:close/>
                        <a:moveTo>
                          <a:pt x="3963" y="0"/>
                        </a:moveTo>
                        <a:cubicBezTo>
                          <a:pt x="1694" y="0"/>
                          <a:pt x="1" y="1693"/>
                          <a:pt x="1" y="3962"/>
                        </a:cubicBezTo>
                        <a:cubicBezTo>
                          <a:pt x="1" y="6096"/>
                          <a:pt x="1694" y="7924"/>
                          <a:pt x="3963" y="7924"/>
                        </a:cubicBezTo>
                        <a:cubicBezTo>
                          <a:pt x="6062" y="7924"/>
                          <a:pt x="7925" y="6096"/>
                          <a:pt x="7925" y="3962"/>
                        </a:cubicBezTo>
                        <a:cubicBezTo>
                          <a:pt x="7925" y="1693"/>
                          <a:pt x="6062" y="0"/>
                          <a:pt x="3963" y="0"/>
                        </a:cubicBezTo>
                        <a:close/>
                      </a:path>
                    </a:pathLst>
                  </a:custGeom>
                  <a:solidFill>
                    <a:srgbClr val="B33F6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47" name="Google Shape;1947;p35"/>
            <p:cNvGrpSpPr/>
            <p:nvPr/>
          </p:nvGrpSpPr>
          <p:grpSpPr>
            <a:xfrm>
              <a:off x="1182101" y="2944721"/>
              <a:ext cx="6779797" cy="1559440"/>
              <a:chOff x="1182101" y="2944721"/>
              <a:chExt cx="6779797" cy="1559440"/>
            </a:xfrm>
          </p:grpSpPr>
          <p:sp>
            <p:nvSpPr>
              <p:cNvPr id="1948" name="Google Shape;1948;p35"/>
              <p:cNvSpPr/>
              <p:nvPr/>
            </p:nvSpPr>
            <p:spPr>
              <a:xfrm>
                <a:off x="5559595" y="4215949"/>
                <a:ext cx="529789" cy="19520"/>
              </a:xfrm>
              <a:custGeom>
                <a:rect b="b" l="l" r="r" t="t"/>
                <a:pathLst>
                  <a:path extrusionOk="0" h="1118" w="30343">
                    <a:moveTo>
                      <a:pt x="0" y="0"/>
                    </a:moveTo>
                    <a:lnTo>
                      <a:pt x="0" y="1118"/>
                    </a:lnTo>
                    <a:lnTo>
                      <a:pt x="30342" y="1118"/>
                    </a:lnTo>
                    <a:lnTo>
                      <a:pt x="30342" y="0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5"/>
              <p:cNvSpPr txBox="1"/>
              <p:nvPr/>
            </p:nvSpPr>
            <p:spPr>
              <a:xfrm flipH="1">
                <a:off x="1182101" y="4048860"/>
                <a:ext cx="3380100" cy="354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4554707" y="4215949"/>
                <a:ext cx="529789" cy="19520"/>
              </a:xfrm>
              <a:custGeom>
                <a:rect b="b" l="l" r="r" t="t"/>
                <a:pathLst>
                  <a:path extrusionOk="0" h="1118" w="30343">
                    <a:moveTo>
                      <a:pt x="0" y="0"/>
                    </a:moveTo>
                    <a:lnTo>
                      <a:pt x="0" y="1118"/>
                    </a:lnTo>
                    <a:lnTo>
                      <a:pt x="30342" y="1118"/>
                    </a:lnTo>
                    <a:lnTo>
                      <a:pt x="30342" y="0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51" name="Google Shape;1951;p35"/>
              <p:cNvGrpSpPr/>
              <p:nvPr/>
            </p:nvGrpSpPr>
            <p:grpSpPr>
              <a:xfrm>
                <a:off x="1182101" y="2944721"/>
                <a:ext cx="6779797" cy="692586"/>
                <a:chOff x="1182101" y="2944721"/>
                <a:chExt cx="6779797" cy="692586"/>
              </a:xfrm>
            </p:grpSpPr>
            <p:sp>
              <p:nvSpPr>
                <p:cNvPr id="1952" name="Google Shape;1952;p35"/>
                <p:cNvSpPr/>
                <p:nvPr/>
              </p:nvSpPr>
              <p:spPr>
                <a:xfrm>
                  <a:off x="5559595" y="3346197"/>
                  <a:ext cx="529789" cy="19520"/>
                </a:xfrm>
                <a:custGeom>
                  <a:rect b="b" l="l" r="r" t="t"/>
                  <a:pathLst>
                    <a:path extrusionOk="0" h="1118" w="30343">
                      <a:moveTo>
                        <a:pt x="0" y="0"/>
                      </a:moveTo>
                      <a:lnTo>
                        <a:pt x="0" y="1118"/>
                      </a:lnTo>
                      <a:lnTo>
                        <a:pt x="30342" y="1118"/>
                      </a:lnTo>
                      <a:lnTo>
                        <a:pt x="30342" y="0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35"/>
                <p:cNvSpPr txBox="1"/>
                <p:nvPr/>
              </p:nvSpPr>
              <p:spPr>
                <a:xfrm flipH="1">
                  <a:off x="1182101" y="3185115"/>
                  <a:ext cx="3380100" cy="3546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Saturn is composed of hydrogen and helium</a:t>
                  </a:r>
                  <a:endParaRPr sz="1700">
                    <a:solidFill>
                      <a:srgbClr val="FF33B7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  <p:sp>
              <p:nvSpPr>
                <p:cNvPr id="1954" name="Google Shape;1954;p35"/>
                <p:cNvSpPr/>
                <p:nvPr/>
              </p:nvSpPr>
              <p:spPr>
                <a:xfrm>
                  <a:off x="4554707" y="3346197"/>
                  <a:ext cx="529789" cy="19520"/>
                </a:xfrm>
                <a:custGeom>
                  <a:rect b="b" l="l" r="r" t="t"/>
                  <a:pathLst>
                    <a:path extrusionOk="0" h="1118" w="30343">
                      <a:moveTo>
                        <a:pt x="0" y="0"/>
                      </a:moveTo>
                      <a:lnTo>
                        <a:pt x="0" y="1118"/>
                      </a:lnTo>
                      <a:lnTo>
                        <a:pt x="30342" y="1118"/>
                      </a:lnTo>
                      <a:lnTo>
                        <a:pt x="30342" y="0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55" name="Google Shape;1955;p35"/>
                <p:cNvGrpSpPr/>
                <p:nvPr/>
              </p:nvGrpSpPr>
              <p:grpSpPr>
                <a:xfrm>
                  <a:off x="6086991" y="2944721"/>
                  <a:ext cx="1874907" cy="692586"/>
                  <a:chOff x="6086991" y="2944721"/>
                  <a:chExt cx="1874907" cy="692586"/>
                </a:xfrm>
              </p:grpSpPr>
              <p:grpSp>
                <p:nvGrpSpPr>
                  <p:cNvPr id="1956" name="Google Shape;1956;p35"/>
                  <p:cNvGrpSpPr/>
                  <p:nvPr/>
                </p:nvGrpSpPr>
                <p:grpSpPr>
                  <a:xfrm>
                    <a:off x="6086991" y="3066941"/>
                    <a:ext cx="1680385" cy="570366"/>
                    <a:chOff x="6086991" y="3066941"/>
                    <a:chExt cx="1680385" cy="570366"/>
                  </a:xfrm>
                </p:grpSpPr>
                <p:sp>
                  <p:nvSpPr>
                    <p:cNvPr id="1957" name="Google Shape;1957;p35"/>
                    <p:cNvSpPr/>
                    <p:nvPr/>
                  </p:nvSpPr>
                  <p:spPr>
                    <a:xfrm>
                      <a:off x="6086991" y="3066941"/>
                      <a:ext cx="1680385" cy="570366"/>
                    </a:xfrm>
                    <a:custGeom>
                      <a:rect b="b" l="l" r="r" t="t"/>
                      <a:pathLst>
                        <a:path extrusionOk="0" h="32667" w="96242">
                          <a:moveTo>
                            <a:pt x="1" y="14166"/>
                          </a:moveTo>
                          <a:lnTo>
                            <a:pt x="1" y="14877"/>
                          </a:lnTo>
                          <a:cubicBezTo>
                            <a:pt x="1" y="14730"/>
                            <a:pt x="4" y="14583"/>
                            <a:pt x="11" y="14437"/>
                          </a:cubicBezTo>
                          <a:lnTo>
                            <a:pt x="11" y="14437"/>
                          </a:lnTo>
                          <a:cubicBezTo>
                            <a:pt x="4" y="14307"/>
                            <a:pt x="1" y="14211"/>
                            <a:pt x="1" y="14166"/>
                          </a:cubicBezTo>
                          <a:close/>
                          <a:moveTo>
                            <a:pt x="86201" y="0"/>
                          </a:moveTo>
                          <a:cubicBezTo>
                            <a:pt x="85883" y="0"/>
                            <a:pt x="85561" y="15"/>
                            <a:pt x="85236" y="44"/>
                          </a:cubicBezTo>
                          <a:lnTo>
                            <a:pt x="9042" y="4989"/>
                          </a:lnTo>
                          <a:cubicBezTo>
                            <a:pt x="4110" y="5416"/>
                            <a:pt x="231" y="9547"/>
                            <a:pt x="11" y="14437"/>
                          </a:cubicBezTo>
                          <a:lnTo>
                            <a:pt x="11" y="14437"/>
                          </a:lnTo>
                          <a:cubicBezTo>
                            <a:pt x="42" y="15092"/>
                            <a:pt x="136" y="16615"/>
                            <a:pt x="136" y="16841"/>
                          </a:cubicBezTo>
                          <a:lnTo>
                            <a:pt x="3387" y="27000"/>
                          </a:lnTo>
                          <a:cubicBezTo>
                            <a:pt x="4234" y="29675"/>
                            <a:pt x="6638" y="31673"/>
                            <a:pt x="9449" y="31673"/>
                          </a:cubicBezTo>
                          <a:lnTo>
                            <a:pt x="85778" y="32655"/>
                          </a:lnTo>
                          <a:cubicBezTo>
                            <a:pt x="85940" y="32663"/>
                            <a:pt x="86101" y="32667"/>
                            <a:pt x="86262" y="32667"/>
                          </a:cubicBezTo>
                          <a:cubicBezTo>
                            <a:pt x="91705" y="32667"/>
                            <a:pt x="96242" y="28260"/>
                            <a:pt x="96242" y="22767"/>
                          </a:cubicBezTo>
                          <a:lnTo>
                            <a:pt x="96242" y="9933"/>
                          </a:lnTo>
                          <a:cubicBezTo>
                            <a:pt x="96242" y="4331"/>
                            <a:pt x="91703" y="0"/>
                            <a:pt x="86201" y="0"/>
                          </a:cubicBezTo>
                          <a:close/>
                        </a:path>
                      </a:pathLst>
                    </a:custGeom>
                    <a:solidFill>
                      <a:srgbClr val="7B1E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58" name="Google Shape;1958;p35"/>
                    <p:cNvSpPr txBox="1"/>
                    <p:nvPr/>
                  </p:nvSpPr>
                  <p:spPr>
                    <a:xfrm flipH="1">
                      <a:off x="6282039" y="3174824"/>
                      <a:ext cx="1182000" cy="354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Saturn</a:t>
                      </a:r>
                      <a:endParaRPr sz="17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p:txBody>
                </p:sp>
              </p:grpSp>
              <p:grpSp>
                <p:nvGrpSpPr>
                  <p:cNvPr id="1959" name="Google Shape;1959;p35"/>
                  <p:cNvGrpSpPr/>
                  <p:nvPr/>
                </p:nvGrpSpPr>
                <p:grpSpPr>
                  <a:xfrm>
                    <a:off x="7464044" y="2944721"/>
                    <a:ext cx="497854" cy="494904"/>
                    <a:chOff x="7464044" y="2944721"/>
                    <a:chExt cx="497854" cy="494904"/>
                  </a:xfrm>
                </p:grpSpPr>
                <p:sp>
                  <p:nvSpPr>
                    <p:cNvPr id="1960" name="Google Shape;1960;p35"/>
                    <p:cNvSpPr/>
                    <p:nvPr/>
                  </p:nvSpPr>
                  <p:spPr>
                    <a:xfrm>
                      <a:off x="7464044" y="2944721"/>
                      <a:ext cx="497854" cy="494904"/>
                    </a:xfrm>
                    <a:custGeom>
                      <a:rect b="b" l="l" r="r" t="t"/>
                      <a:pathLst>
                        <a:path extrusionOk="0" h="28345" w="28514">
                          <a:moveTo>
                            <a:pt x="14257" y="1"/>
                          </a:moveTo>
                          <a:cubicBezTo>
                            <a:pt x="6502" y="1"/>
                            <a:pt x="1" y="6333"/>
                            <a:pt x="1" y="14122"/>
                          </a:cubicBezTo>
                          <a:cubicBezTo>
                            <a:pt x="1" y="22012"/>
                            <a:pt x="6502" y="28345"/>
                            <a:pt x="14257" y="28345"/>
                          </a:cubicBezTo>
                          <a:cubicBezTo>
                            <a:pt x="22148" y="28345"/>
                            <a:pt x="28514" y="22012"/>
                            <a:pt x="28514" y="14122"/>
                          </a:cubicBezTo>
                          <a:cubicBezTo>
                            <a:pt x="28514" y="6333"/>
                            <a:pt x="22148" y="1"/>
                            <a:pt x="14257" y="1"/>
                          </a:cubicBezTo>
                          <a:close/>
                        </a:path>
                      </a:pathLst>
                    </a:custGeom>
                    <a:solidFill>
                      <a:srgbClr val="F196A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1" name="Google Shape;1961;p35"/>
                    <p:cNvSpPr/>
                    <p:nvPr/>
                  </p:nvSpPr>
                  <p:spPr>
                    <a:xfrm>
                      <a:off x="7478833" y="2957135"/>
                      <a:ext cx="470652" cy="470669"/>
                    </a:xfrm>
                    <a:custGeom>
                      <a:rect b="b" l="l" r="r" t="t"/>
                      <a:pathLst>
                        <a:path extrusionOk="0" h="26957" w="26956">
                          <a:moveTo>
                            <a:pt x="13410" y="1"/>
                          </a:moveTo>
                          <a:cubicBezTo>
                            <a:pt x="6062" y="1"/>
                            <a:pt x="0" y="6063"/>
                            <a:pt x="0" y="13411"/>
                          </a:cubicBezTo>
                          <a:cubicBezTo>
                            <a:pt x="0" y="20861"/>
                            <a:pt x="6062" y="26957"/>
                            <a:pt x="13410" y="26957"/>
                          </a:cubicBezTo>
                          <a:cubicBezTo>
                            <a:pt x="20894" y="26957"/>
                            <a:pt x="26956" y="20861"/>
                            <a:pt x="26956" y="13411"/>
                          </a:cubicBezTo>
                          <a:cubicBezTo>
                            <a:pt x="26956" y="6063"/>
                            <a:pt x="20894" y="1"/>
                            <a:pt x="13410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cap="flat" cmpd="sng" w="9525">
                      <a:solidFill>
                        <a:srgbClr val="7B1E7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2" name="Google Shape;1962;p35"/>
                    <p:cNvSpPr/>
                    <p:nvPr/>
                  </p:nvSpPr>
                  <p:spPr>
                    <a:xfrm>
                      <a:off x="7794562" y="3050564"/>
                      <a:ext cx="46723" cy="76283"/>
                    </a:xfrm>
                    <a:custGeom>
                      <a:rect b="b" l="l" r="r" t="t"/>
                      <a:pathLst>
                        <a:path extrusionOk="0" h="4369" w="2676">
                          <a:moveTo>
                            <a:pt x="2540" y="0"/>
                          </a:moveTo>
                          <a:cubicBezTo>
                            <a:pt x="2371" y="0"/>
                            <a:pt x="2235" y="0"/>
                            <a:pt x="2235" y="136"/>
                          </a:cubicBezTo>
                          <a:lnTo>
                            <a:pt x="136" y="4098"/>
                          </a:lnTo>
                          <a:cubicBezTo>
                            <a:pt x="0" y="4098"/>
                            <a:pt x="136" y="4233"/>
                            <a:pt x="136" y="4369"/>
                          </a:cubicBezTo>
                          <a:cubicBezTo>
                            <a:pt x="271" y="4369"/>
                            <a:pt x="407" y="4369"/>
                            <a:pt x="542" y="4233"/>
                          </a:cubicBezTo>
                          <a:lnTo>
                            <a:pt x="2540" y="271"/>
                          </a:lnTo>
                          <a:cubicBezTo>
                            <a:pt x="2676" y="136"/>
                            <a:pt x="2676" y="136"/>
                            <a:pt x="2540" y="0"/>
                          </a:cubicBezTo>
                          <a:close/>
                        </a:path>
                      </a:pathLst>
                    </a:custGeom>
                    <a:solidFill>
                      <a:srgbClr val="41489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3" name="Google Shape;1963;p35"/>
                    <p:cNvSpPr/>
                    <p:nvPr/>
                  </p:nvSpPr>
                  <p:spPr>
                    <a:xfrm>
                      <a:off x="7816439" y="3175263"/>
                      <a:ext cx="78657" cy="37906"/>
                    </a:xfrm>
                    <a:custGeom>
                      <a:rect b="b" l="l" r="r" t="t"/>
                      <a:pathLst>
                        <a:path extrusionOk="0" h="2171" w="4505">
                          <a:moveTo>
                            <a:pt x="153" y="0"/>
                          </a:moveTo>
                          <a:cubicBezTo>
                            <a:pt x="67" y="0"/>
                            <a:pt x="0" y="112"/>
                            <a:pt x="0" y="207"/>
                          </a:cubicBezTo>
                          <a:cubicBezTo>
                            <a:pt x="0" y="207"/>
                            <a:pt x="0" y="342"/>
                            <a:pt x="136" y="478"/>
                          </a:cubicBezTo>
                          <a:lnTo>
                            <a:pt x="4233" y="2171"/>
                          </a:lnTo>
                          <a:cubicBezTo>
                            <a:pt x="4233" y="2171"/>
                            <a:pt x="4369" y="2171"/>
                            <a:pt x="4504" y="2035"/>
                          </a:cubicBezTo>
                          <a:cubicBezTo>
                            <a:pt x="4504" y="1900"/>
                            <a:pt x="4504" y="1765"/>
                            <a:pt x="4369" y="1765"/>
                          </a:cubicBezTo>
                          <a:lnTo>
                            <a:pt x="271" y="71"/>
                          </a:lnTo>
                          <a:cubicBezTo>
                            <a:pt x="231" y="21"/>
                            <a:pt x="190" y="0"/>
                            <a:pt x="153" y="0"/>
                          </a:cubicBezTo>
                          <a:close/>
                        </a:path>
                      </a:pathLst>
                    </a:custGeom>
                    <a:solidFill>
                      <a:srgbClr val="41489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64" name="Google Shape;1964;p35"/>
                    <p:cNvGrpSpPr/>
                    <p:nvPr/>
                  </p:nvGrpSpPr>
                  <p:grpSpPr>
                    <a:xfrm>
                      <a:off x="7533221" y="3050564"/>
                      <a:ext cx="364827" cy="238888"/>
                      <a:chOff x="7628157" y="3050564"/>
                      <a:chExt cx="364827" cy="238888"/>
                    </a:xfrm>
                  </p:grpSpPr>
                  <p:sp>
                    <p:nvSpPr>
                      <p:cNvPr id="1965" name="Google Shape;1965;p35"/>
                      <p:cNvSpPr/>
                      <p:nvPr/>
                    </p:nvSpPr>
                    <p:spPr>
                      <a:xfrm>
                        <a:off x="7645303" y="3094912"/>
                        <a:ext cx="244213" cy="179751"/>
                      </a:xfrm>
                      <a:custGeom>
                        <a:rect b="b" l="l" r="r" t="t"/>
                        <a:pathLst>
                          <a:path extrusionOk="0" h="10295" w="13987">
                            <a:moveTo>
                              <a:pt x="10600" y="576"/>
                            </a:moveTo>
                            <a:lnTo>
                              <a:pt x="13463" y="8934"/>
                            </a:lnTo>
                            <a:lnTo>
                              <a:pt x="13463" y="8934"/>
                            </a:lnTo>
                            <a:lnTo>
                              <a:pt x="1118" y="9888"/>
                            </a:lnTo>
                            <a:lnTo>
                              <a:pt x="441" y="8060"/>
                            </a:lnTo>
                            <a:lnTo>
                              <a:pt x="10600" y="576"/>
                            </a:lnTo>
                            <a:close/>
                            <a:moveTo>
                              <a:pt x="10600" y="0"/>
                            </a:moveTo>
                            <a:lnTo>
                              <a:pt x="1" y="7890"/>
                            </a:lnTo>
                            <a:lnTo>
                              <a:pt x="1" y="8060"/>
                            </a:lnTo>
                            <a:lnTo>
                              <a:pt x="712" y="10159"/>
                            </a:lnTo>
                            <a:cubicBezTo>
                              <a:pt x="712" y="10295"/>
                              <a:pt x="847" y="10295"/>
                              <a:pt x="983" y="10295"/>
                            </a:cubicBezTo>
                            <a:lnTo>
                              <a:pt x="13817" y="9313"/>
                            </a:lnTo>
                            <a:lnTo>
                              <a:pt x="13986" y="9177"/>
                            </a:lnTo>
                            <a:lnTo>
                              <a:pt x="13986" y="9042"/>
                            </a:lnTo>
                            <a:lnTo>
                              <a:pt x="10871" y="136"/>
                            </a:lnTo>
                            <a:cubicBezTo>
                              <a:pt x="10871" y="136"/>
                              <a:pt x="10871" y="0"/>
                              <a:pt x="10736" y="0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6" name="Google Shape;1966;p35"/>
                      <p:cNvSpPr/>
                      <p:nvPr/>
                    </p:nvSpPr>
                    <p:spPr>
                      <a:xfrm>
                        <a:off x="7628157" y="3223208"/>
                        <a:ext cx="39634" cy="66243"/>
                      </a:xfrm>
                      <a:custGeom>
                        <a:rect b="b" l="l" r="r" t="t"/>
                        <a:pathLst>
                          <a:path extrusionOk="0" h="3794" w="2270">
                            <a:moveTo>
                              <a:pt x="712" y="407"/>
                            </a:moveTo>
                            <a:cubicBezTo>
                              <a:pt x="847" y="407"/>
                              <a:pt x="847" y="407"/>
                              <a:pt x="847" y="542"/>
                            </a:cubicBezTo>
                            <a:lnTo>
                              <a:pt x="1829" y="3082"/>
                            </a:lnTo>
                            <a:cubicBezTo>
                              <a:pt x="1829" y="3252"/>
                              <a:pt x="1694" y="3252"/>
                              <a:pt x="1694" y="3387"/>
                            </a:cubicBezTo>
                            <a:lnTo>
                              <a:pt x="1558" y="3387"/>
                            </a:lnTo>
                            <a:cubicBezTo>
                              <a:pt x="1423" y="3387"/>
                              <a:pt x="1423" y="3252"/>
                              <a:pt x="1423" y="3252"/>
                            </a:cubicBezTo>
                            <a:lnTo>
                              <a:pt x="407" y="712"/>
                            </a:lnTo>
                            <a:cubicBezTo>
                              <a:pt x="407" y="542"/>
                              <a:pt x="576" y="407"/>
                              <a:pt x="576" y="407"/>
                            </a:cubicBezTo>
                            <a:close/>
                            <a:moveTo>
                              <a:pt x="407" y="1"/>
                            </a:moveTo>
                            <a:cubicBezTo>
                              <a:pt x="136" y="136"/>
                              <a:pt x="1" y="407"/>
                              <a:pt x="1" y="712"/>
                            </a:cubicBezTo>
                            <a:cubicBezTo>
                              <a:pt x="1" y="712"/>
                              <a:pt x="1" y="847"/>
                              <a:pt x="136" y="847"/>
                            </a:cubicBezTo>
                            <a:lnTo>
                              <a:pt x="983" y="3387"/>
                            </a:lnTo>
                            <a:cubicBezTo>
                              <a:pt x="983" y="3658"/>
                              <a:pt x="1254" y="3793"/>
                              <a:pt x="1558" y="3793"/>
                            </a:cubicBezTo>
                            <a:lnTo>
                              <a:pt x="1829" y="3793"/>
                            </a:lnTo>
                            <a:cubicBezTo>
                              <a:pt x="2100" y="3658"/>
                              <a:pt x="2269" y="3387"/>
                              <a:pt x="2269" y="3082"/>
                            </a:cubicBezTo>
                            <a:cubicBezTo>
                              <a:pt x="2269" y="3082"/>
                              <a:pt x="2269" y="2947"/>
                              <a:pt x="2100" y="2947"/>
                            </a:cubicBezTo>
                            <a:lnTo>
                              <a:pt x="1254" y="407"/>
                            </a:lnTo>
                            <a:cubicBezTo>
                              <a:pt x="1254" y="136"/>
                              <a:pt x="983" y="1"/>
                              <a:pt x="712" y="1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7" name="Google Shape;1967;p35"/>
                      <p:cNvSpPr/>
                      <p:nvPr/>
                    </p:nvSpPr>
                    <p:spPr>
                      <a:xfrm>
                        <a:off x="7825053" y="3077767"/>
                        <a:ext cx="81608" cy="192165"/>
                      </a:xfrm>
                      <a:custGeom>
                        <a:rect b="b" l="l" r="r" t="t"/>
                        <a:pathLst>
                          <a:path extrusionOk="0" h="11006" w="4674">
                            <a:moveTo>
                              <a:pt x="711" y="406"/>
                            </a:moveTo>
                            <a:cubicBezTo>
                              <a:pt x="711" y="406"/>
                              <a:pt x="847" y="406"/>
                              <a:pt x="847" y="576"/>
                            </a:cubicBezTo>
                            <a:lnTo>
                              <a:pt x="4233" y="10159"/>
                            </a:lnTo>
                            <a:lnTo>
                              <a:pt x="4233" y="10295"/>
                            </a:lnTo>
                            <a:cubicBezTo>
                              <a:pt x="4233" y="10430"/>
                              <a:pt x="4233" y="10430"/>
                              <a:pt x="4098" y="10566"/>
                            </a:cubicBezTo>
                            <a:cubicBezTo>
                              <a:pt x="3962" y="10566"/>
                              <a:pt x="3962" y="10430"/>
                              <a:pt x="3827" y="10430"/>
                            </a:cubicBezTo>
                            <a:lnTo>
                              <a:pt x="441" y="711"/>
                            </a:lnTo>
                            <a:cubicBezTo>
                              <a:pt x="441" y="576"/>
                              <a:pt x="576" y="406"/>
                              <a:pt x="576" y="406"/>
                            </a:cubicBezTo>
                            <a:close/>
                            <a:moveTo>
                              <a:pt x="441" y="0"/>
                            </a:moveTo>
                            <a:cubicBezTo>
                              <a:pt x="136" y="136"/>
                              <a:pt x="0" y="406"/>
                              <a:pt x="0" y="711"/>
                            </a:cubicBezTo>
                            <a:lnTo>
                              <a:pt x="0" y="847"/>
                            </a:lnTo>
                            <a:lnTo>
                              <a:pt x="3387" y="10566"/>
                            </a:lnTo>
                            <a:cubicBezTo>
                              <a:pt x="3522" y="10735"/>
                              <a:pt x="3827" y="11006"/>
                              <a:pt x="4098" y="11006"/>
                            </a:cubicBezTo>
                            <a:cubicBezTo>
                              <a:pt x="4098" y="11006"/>
                              <a:pt x="4233" y="11006"/>
                              <a:pt x="4233" y="10870"/>
                            </a:cubicBezTo>
                            <a:cubicBezTo>
                              <a:pt x="4538" y="10870"/>
                              <a:pt x="4673" y="10566"/>
                              <a:pt x="4673" y="10295"/>
                            </a:cubicBezTo>
                            <a:lnTo>
                              <a:pt x="4673" y="10024"/>
                            </a:lnTo>
                            <a:lnTo>
                              <a:pt x="1287" y="406"/>
                            </a:lnTo>
                            <a:cubicBezTo>
                              <a:pt x="1152" y="136"/>
                              <a:pt x="982" y="0"/>
                              <a:pt x="711" y="0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8" name="Google Shape;1968;p35"/>
                      <p:cNvSpPr/>
                      <p:nvPr/>
                    </p:nvSpPr>
                    <p:spPr>
                      <a:xfrm>
                        <a:off x="7692008" y="3257500"/>
                        <a:ext cx="101128" cy="31952"/>
                      </a:xfrm>
                      <a:custGeom>
                        <a:rect b="b" l="l" r="r" t="t"/>
                        <a:pathLst>
                          <a:path extrusionOk="0" h="1830" w="5792">
                            <a:moveTo>
                              <a:pt x="5216" y="441"/>
                            </a:moveTo>
                            <a:cubicBezTo>
                              <a:pt x="5216" y="441"/>
                              <a:pt x="5385" y="576"/>
                              <a:pt x="5385" y="712"/>
                            </a:cubicBezTo>
                            <a:cubicBezTo>
                              <a:pt x="5385" y="847"/>
                              <a:pt x="5385" y="983"/>
                              <a:pt x="5216" y="983"/>
                            </a:cubicBezTo>
                            <a:lnTo>
                              <a:pt x="577" y="1423"/>
                            </a:lnTo>
                            <a:cubicBezTo>
                              <a:pt x="441" y="1423"/>
                              <a:pt x="441" y="1288"/>
                              <a:pt x="441" y="1118"/>
                            </a:cubicBezTo>
                            <a:cubicBezTo>
                              <a:pt x="441" y="983"/>
                              <a:pt x="441" y="847"/>
                              <a:pt x="577" y="847"/>
                            </a:cubicBezTo>
                            <a:lnTo>
                              <a:pt x="5080" y="441"/>
                            </a:lnTo>
                            <a:close/>
                            <a:moveTo>
                              <a:pt x="5080" y="1"/>
                            </a:moveTo>
                            <a:lnTo>
                              <a:pt x="577" y="441"/>
                            </a:lnTo>
                            <a:cubicBezTo>
                              <a:pt x="136" y="576"/>
                              <a:pt x="1" y="847"/>
                              <a:pt x="1" y="1118"/>
                            </a:cubicBezTo>
                            <a:cubicBezTo>
                              <a:pt x="1" y="1558"/>
                              <a:pt x="306" y="1829"/>
                              <a:pt x="577" y="1829"/>
                            </a:cubicBezTo>
                            <a:lnTo>
                              <a:pt x="712" y="1829"/>
                            </a:lnTo>
                            <a:lnTo>
                              <a:pt x="5216" y="1423"/>
                            </a:lnTo>
                            <a:cubicBezTo>
                              <a:pt x="5521" y="1288"/>
                              <a:pt x="5792" y="983"/>
                              <a:pt x="5792" y="712"/>
                            </a:cubicBezTo>
                            <a:cubicBezTo>
                              <a:pt x="5792" y="272"/>
                              <a:pt x="5521" y="1"/>
                              <a:pt x="5216" y="1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69" name="Google Shape;1969;p35"/>
                      <p:cNvSpPr/>
                      <p:nvPr/>
                    </p:nvSpPr>
                    <p:spPr>
                      <a:xfrm>
                        <a:off x="7889498" y="3050564"/>
                        <a:ext cx="46723" cy="76283"/>
                      </a:xfrm>
                      <a:custGeom>
                        <a:rect b="b" l="l" r="r" t="t"/>
                        <a:pathLst>
                          <a:path extrusionOk="0" h="4369" w="2676">
                            <a:moveTo>
                              <a:pt x="2540" y="0"/>
                            </a:moveTo>
                            <a:cubicBezTo>
                              <a:pt x="2371" y="0"/>
                              <a:pt x="2235" y="0"/>
                              <a:pt x="2235" y="136"/>
                            </a:cubicBezTo>
                            <a:lnTo>
                              <a:pt x="136" y="4098"/>
                            </a:lnTo>
                            <a:cubicBezTo>
                              <a:pt x="0" y="4098"/>
                              <a:pt x="136" y="4233"/>
                              <a:pt x="136" y="4369"/>
                            </a:cubicBezTo>
                            <a:cubicBezTo>
                              <a:pt x="271" y="4369"/>
                              <a:pt x="407" y="4369"/>
                              <a:pt x="542" y="4233"/>
                            </a:cubicBezTo>
                            <a:lnTo>
                              <a:pt x="2540" y="271"/>
                            </a:lnTo>
                            <a:cubicBezTo>
                              <a:pt x="2676" y="136"/>
                              <a:pt x="2676" y="136"/>
                              <a:pt x="2540" y="0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70" name="Google Shape;1970;p35"/>
                      <p:cNvSpPr/>
                      <p:nvPr/>
                    </p:nvSpPr>
                    <p:spPr>
                      <a:xfrm>
                        <a:off x="7901319" y="3085589"/>
                        <a:ext cx="69194" cy="53672"/>
                      </a:xfrm>
                      <a:custGeom>
                        <a:rect b="b" l="l" r="r" t="t"/>
                        <a:pathLst>
                          <a:path extrusionOk="0" h="3074" w="3963">
                            <a:moveTo>
                              <a:pt x="3760" y="1"/>
                            </a:moveTo>
                            <a:cubicBezTo>
                              <a:pt x="3692" y="1"/>
                              <a:pt x="3624" y="43"/>
                              <a:pt x="3556" y="128"/>
                            </a:cubicBezTo>
                            <a:lnTo>
                              <a:pt x="170" y="2668"/>
                            </a:lnTo>
                            <a:cubicBezTo>
                              <a:pt x="1" y="2803"/>
                              <a:pt x="1" y="2939"/>
                              <a:pt x="1" y="3074"/>
                            </a:cubicBezTo>
                            <a:lnTo>
                              <a:pt x="305" y="3074"/>
                            </a:lnTo>
                            <a:lnTo>
                              <a:pt x="3827" y="399"/>
                            </a:lnTo>
                            <a:cubicBezTo>
                              <a:pt x="3963" y="399"/>
                              <a:pt x="3963" y="263"/>
                              <a:pt x="3963" y="128"/>
                            </a:cubicBezTo>
                            <a:cubicBezTo>
                              <a:pt x="3895" y="43"/>
                              <a:pt x="3827" y="1"/>
                              <a:pt x="3760" y="1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71" name="Google Shape;1971;p35"/>
                      <p:cNvSpPr/>
                      <p:nvPr/>
                    </p:nvSpPr>
                    <p:spPr>
                      <a:xfrm>
                        <a:off x="7909001" y="3151675"/>
                        <a:ext cx="83983" cy="10057"/>
                      </a:xfrm>
                      <a:custGeom>
                        <a:rect b="b" l="l" r="r" t="t"/>
                        <a:pathLst>
                          <a:path extrusionOk="0" h="576" w="4810">
                            <a:moveTo>
                              <a:pt x="4640" y="0"/>
                            </a:moveTo>
                            <a:lnTo>
                              <a:pt x="272" y="136"/>
                            </a:lnTo>
                            <a:cubicBezTo>
                              <a:pt x="136" y="136"/>
                              <a:pt x="1" y="271"/>
                              <a:pt x="1" y="406"/>
                            </a:cubicBezTo>
                            <a:cubicBezTo>
                              <a:pt x="1" y="406"/>
                              <a:pt x="136" y="576"/>
                              <a:pt x="272" y="576"/>
                            </a:cubicBezTo>
                            <a:lnTo>
                              <a:pt x="4640" y="406"/>
                            </a:lnTo>
                            <a:cubicBezTo>
                              <a:pt x="4810" y="406"/>
                              <a:pt x="4810" y="271"/>
                              <a:pt x="4810" y="271"/>
                            </a:cubicBezTo>
                            <a:cubicBezTo>
                              <a:pt x="4810" y="136"/>
                              <a:pt x="4640" y="0"/>
                              <a:pt x="4640" y="0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72" name="Google Shape;1972;p35"/>
                      <p:cNvSpPr/>
                      <p:nvPr/>
                    </p:nvSpPr>
                    <p:spPr>
                      <a:xfrm>
                        <a:off x="7911375" y="3175263"/>
                        <a:ext cx="78657" cy="37906"/>
                      </a:xfrm>
                      <a:custGeom>
                        <a:rect b="b" l="l" r="r" t="t"/>
                        <a:pathLst>
                          <a:path extrusionOk="0" h="2171" w="4505">
                            <a:moveTo>
                              <a:pt x="153" y="0"/>
                            </a:moveTo>
                            <a:cubicBezTo>
                              <a:pt x="67" y="0"/>
                              <a:pt x="0" y="112"/>
                              <a:pt x="0" y="207"/>
                            </a:cubicBezTo>
                            <a:cubicBezTo>
                              <a:pt x="0" y="207"/>
                              <a:pt x="0" y="342"/>
                              <a:pt x="136" y="478"/>
                            </a:cubicBezTo>
                            <a:lnTo>
                              <a:pt x="4233" y="2171"/>
                            </a:lnTo>
                            <a:cubicBezTo>
                              <a:pt x="4233" y="2171"/>
                              <a:pt x="4369" y="2171"/>
                              <a:pt x="4504" y="2035"/>
                            </a:cubicBezTo>
                            <a:cubicBezTo>
                              <a:pt x="4504" y="1900"/>
                              <a:pt x="4504" y="1765"/>
                              <a:pt x="4369" y="1765"/>
                            </a:cubicBezTo>
                            <a:lnTo>
                              <a:pt x="271" y="71"/>
                            </a:lnTo>
                            <a:cubicBezTo>
                              <a:pt x="231" y="21"/>
                              <a:pt x="190" y="0"/>
                              <a:pt x="15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B1E7A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973" name="Google Shape;1973;p35"/>
              <p:cNvGrpSpPr/>
              <p:nvPr/>
            </p:nvGrpSpPr>
            <p:grpSpPr>
              <a:xfrm>
                <a:off x="6086991" y="3893114"/>
                <a:ext cx="1874907" cy="611048"/>
                <a:chOff x="6086991" y="3893114"/>
                <a:chExt cx="1874907" cy="611048"/>
              </a:xfrm>
            </p:grpSpPr>
            <p:grpSp>
              <p:nvGrpSpPr>
                <p:cNvPr id="1974" name="Google Shape;1974;p35"/>
                <p:cNvGrpSpPr/>
                <p:nvPr/>
              </p:nvGrpSpPr>
              <p:grpSpPr>
                <a:xfrm>
                  <a:off x="6086991" y="3934232"/>
                  <a:ext cx="1680385" cy="569929"/>
                  <a:chOff x="6086991" y="3934232"/>
                  <a:chExt cx="1680385" cy="569929"/>
                </a:xfrm>
              </p:grpSpPr>
              <p:sp>
                <p:nvSpPr>
                  <p:cNvPr id="1975" name="Google Shape;1975;p35"/>
                  <p:cNvSpPr/>
                  <p:nvPr/>
                </p:nvSpPr>
                <p:spPr>
                  <a:xfrm>
                    <a:off x="6086991" y="3934232"/>
                    <a:ext cx="1680385" cy="569929"/>
                  </a:xfrm>
                  <a:custGeom>
                    <a:rect b="b" l="l" r="r" t="t"/>
                    <a:pathLst>
                      <a:path extrusionOk="0" h="32642" w="96242">
                        <a:moveTo>
                          <a:pt x="1" y="14171"/>
                        </a:moveTo>
                        <a:lnTo>
                          <a:pt x="1" y="14848"/>
                        </a:lnTo>
                        <a:cubicBezTo>
                          <a:pt x="1" y="14707"/>
                          <a:pt x="4" y="14565"/>
                          <a:pt x="10" y="14425"/>
                        </a:cubicBezTo>
                        <a:lnTo>
                          <a:pt x="10" y="14425"/>
                        </a:lnTo>
                        <a:cubicBezTo>
                          <a:pt x="4" y="14304"/>
                          <a:pt x="1" y="14214"/>
                          <a:pt x="1" y="14171"/>
                        </a:cubicBezTo>
                        <a:close/>
                        <a:moveTo>
                          <a:pt x="86249" y="1"/>
                        </a:moveTo>
                        <a:cubicBezTo>
                          <a:pt x="85915" y="1"/>
                          <a:pt x="85577" y="17"/>
                          <a:pt x="85236" y="50"/>
                        </a:cubicBezTo>
                        <a:lnTo>
                          <a:pt x="9042" y="4994"/>
                        </a:lnTo>
                        <a:cubicBezTo>
                          <a:pt x="4104" y="5521"/>
                          <a:pt x="223" y="9535"/>
                          <a:pt x="10" y="14425"/>
                        </a:cubicBezTo>
                        <a:lnTo>
                          <a:pt x="10" y="14425"/>
                        </a:lnTo>
                        <a:cubicBezTo>
                          <a:pt x="40" y="15065"/>
                          <a:pt x="136" y="16590"/>
                          <a:pt x="136" y="16846"/>
                        </a:cubicBezTo>
                        <a:lnTo>
                          <a:pt x="3387" y="27005"/>
                        </a:lnTo>
                        <a:cubicBezTo>
                          <a:pt x="4234" y="29681"/>
                          <a:pt x="6638" y="31645"/>
                          <a:pt x="9449" y="31645"/>
                        </a:cubicBezTo>
                        <a:lnTo>
                          <a:pt x="85778" y="32627"/>
                        </a:lnTo>
                        <a:cubicBezTo>
                          <a:pt x="85958" y="32637"/>
                          <a:pt x="86137" y="32641"/>
                          <a:pt x="86316" y="32641"/>
                        </a:cubicBezTo>
                        <a:cubicBezTo>
                          <a:pt x="91735" y="32641"/>
                          <a:pt x="96242" y="28215"/>
                          <a:pt x="96242" y="22773"/>
                        </a:cubicBezTo>
                        <a:lnTo>
                          <a:pt x="96242" y="9938"/>
                        </a:lnTo>
                        <a:cubicBezTo>
                          <a:pt x="96242" y="4353"/>
                          <a:pt x="91729" y="1"/>
                          <a:pt x="86249" y="1"/>
                        </a:cubicBezTo>
                        <a:close/>
                      </a:path>
                    </a:pathLst>
                  </a:custGeom>
                  <a:solidFill>
                    <a:srgbClr val="451E7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6" name="Google Shape;1976;p35"/>
                  <p:cNvSpPr txBox="1"/>
                  <p:nvPr/>
                </p:nvSpPr>
                <p:spPr>
                  <a:xfrm flipH="1">
                    <a:off x="6282039" y="4041897"/>
                    <a:ext cx="1182000" cy="354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rPr>
                      <a:t>Jupiter</a:t>
                    </a:r>
                    <a:endParaRPr sz="17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</p:grpSp>
            <p:grpSp>
              <p:nvGrpSpPr>
                <p:cNvPr id="1977" name="Google Shape;1977;p35"/>
                <p:cNvGrpSpPr/>
                <p:nvPr/>
              </p:nvGrpSpPr>
              <p:grpSpPr>
                <a:xfrm>
                  <a:off x="7464044" y="3893114"/>
                  <a:ext cx="497854" cy="497854"/>
                  <a:chOff x="7464044" y="3893114"/>
                  <a:chExt cx="497854" cy="497854"/>
                </a:xfrm>
              </p:grpSpPr>
              <p:sp>
                <p:nvSpPr>
                  <p:cNvPr id="1978" name="Google Shape;1978;p35"/>
                  <p:cNvSpPr/>
                  <p:nvPr/>
                </p:nvSpPr>
                <p:spPr>
                  <a:xfrm>
                    <a:off x="7464044" y="3893114"/>
                    <a:ext cx="497854" cy="497854"/>
                  </a:xfrm>
                  <a:custGeom>
                    <a:rect b="b" l="l" r="r" t="t"/>
                    <a:pathLst>
                      <a:path extrusionOk="0" h="28514" w="28514">
                        <a:moveTo>
                          <a:pt x="14257" y="0"/>
                        </a:moveTo>
                        <a:cubicBezTo>
                          <a:pt x="6502" y="0"/>
                          <a:pt x="1" y="6367"/>
                          <a:pt x="1" y="14257"/>
                        </a:cubicBezTo>
                        <a:cubicBezTo>
                          <a:pt x="1" y="22147"/>
                          <a:pt x="6502" y="28514"/>
                          <a:pt x="14257" y="28514"/>
                        </a:cubicBezTo>
                        <a:cubicBezTo>
                          <a:pt x="22148" y="28514"/>
                          <a:pt x="28514" y="22147"/>
                          <a:pt x="28514" y="14257"/>
                        </a:cubicBezTo>
                        <a:cubicBezTo>
                          <a:pt x="28514" y="6367"/>
                          <a:pt x="22148" y="0"/>
                          <a:pt x="14257" y="0"/>
                        </a:cubicBezTo>
                        <a:close/>
                      </a:path>
                    </a:pathLst>
                  </a:custGeom>
                  <a:solidFill>
                    <a:srgbClr val="997DC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35"/>
                  <p:cNvSpPr/>
                  <p:nvPr/>
                </p:nvSpPr>
                <p:spPr>
                  <a:xfrm>
                    <a:off x="7478833" y="3907902"/>
                    <a:ext cx="470652" cy="468295"/>
                  </a:xfrm>
                  <a:custGeom>
                    <a:rect b="b" l="l" r="r" t="t"/>
                    <a:pathLst>
                      <a:path extrusionOk="0" h="26821" w="26956">
                        <a:moveTo>
                          <a:pt x="13410" y="0"/>
                        </a:moveTo>
                        <a:cubicBezTo>
                          <a:pt x="6062" y="0"/>
                          <a:pt x="0" y="5926"/>
                          <a:pt x="0" y="13410"/>
                        </a:cubicBezTo>
                        <a:cubicBezTo>
                          <a:pt x="0" y="20894"/>
                          <a:pt x="6062" y="26820"/>
                          <a:pt x="13410" y="26820"/>
                        </a:cubicBezTo>
                        <a:cubicBezTo>
                          <a:pt x="20894" y="26820"/>
                          <a:pt x="26956" y="20894"/>
                          <a:pt x="26956" y="13410"/>
                        </a:cubicBezTo>
                        <a:cubicBezTo>
                          <a:pt x="26956" y="5926"/>
                          <a:pt x="20894" y="0"/>
                          <a:pt x="1341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rgbClr val="451E7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80" name="Google Shape;1980;p35"/>
                  <p:cNvGrpSpPr/>
                  <p:nvPr/>
                </p:nvGrpSpPr>
                <p:grpSpPr>
                  <a:xfrm>
                    <a:off x="7631957" y="4003758"/>
                    <a:ext cx="154940" cy="273703"/>
                    <a:chOff x="7726893" y="4003758"/>
                    <a:chExt cx="154940" cy="273703"/>
                  </a:xfrm>
                </p:grpSpPr>
                <p:sp>
                  <p:nvSpPr>
                    <p:cNvPr id="1981" name="Google Shape;1981;p35"/>
                    <p:cNvSpPr/>
                    <p:nvPr/>
                  </p:nvSpPr>
                  <p:spPr>
                    <a:xfrm>
                      <a:off x="7726893" y="4003758"/>
                      <a:ext cx="154940" cy="273703"/>
                    </a:xfrm>
                    <a:custGeom>
                      <a:rect b="b" l="l" r="r" t="t"/>
                      <a:pathLst>
                        <a:path extrusionOk="0" h="15676" w="8874">
                          <a:moveTo>
                            <a:pt x="4505" y="301"/>
                          </a:moveTo>
                          <a:cubicBezTo>
                            <a:pt x="5622" y="436"/>
                            <a:pt x="6604" y="876"/>
                            <a:pt x="7315" y="1554"/>
                          </a:cubicBezTo>
                          <a:cubicBezTo>
                            <a:pt x="8027" y="2265"/>
                            <a:pt x="8467" y="3247"/>
                            <a:pt x="8467" y="4398"/>
                          </a:cubicBezTo>
                          <a:cubicBezTo>
                            <a:pt x="8467" y="4805"/>
                            <a:pt x="8298" y="5245"/>
                            <a:pt x="8162" y="5651"/>
                          </a:cubicBezTo>
                          <a:lnTo>
                            <a:pt x="4436" y="14902"/>
                          </a:lnTo>
                          <a:lnTo>
                            <a:pt x="4436" y="14902"/>
                          </a:lnTo>
                          <a:lnTo>
                            <a:pt x="678" y="5651"/>
                          </a:lnTo>
                          <a:cubicBezTo>
                            <a:pt x="543" y="5245"/>
                            <a:pt x="407" y="4805"/>
                            <a:pt x="407" y="4398"/>
                          </a:cubicBezTo>
                          <a:cubicBezTo>
                            <a:pt x="407" y="3247"/>
                            <a:pt x="847" y="2265"/>
                            <a:pt x="1525" y="1554"/>
                          </a:cubicBezTo>
                          <a:cubicBezTo>
                            <a:pt x="2236" y="876"/>
                            <a:pt x="3218" y="436"/>
                            <a:pt x="4505" y="301"/>
                          </a:cubicBezTo>
                          <a:close/>
                          <a:moveTo>
                            <a:pt x="4056" y="0"/>
                          </a:moveTo>
                          <a:cubicBezTo>
                            <a:pt x="2958" y="0"/>
                            <a:pt x="2000" y="536"/>
                            <a:pt x="1254" y="1283"/>
                          </a:cubicBezTo>
                          <a:cubicBezTo>
                            <a:pt x="543" y="2129"/>
                            <a:pt x="1" y="3112"/>
                            <a:pt x="1" y="4398"/>
                          </a:cubicBezTo>
                          <a:cubicBezTo>
                            <a:pt x="1" y="4805"/>
                            <a:pt x="136" y="5245"/>
                            <a:pt x="272" y="5787"/>
                          </a:cubicBezTo>
                          <a:lnTo>
                            <a:pt x="4234" y="15540"/>
                          </a:lnTo>
                          <a:cubicBezTo>
                            <a:pt x="4234" y="15675"/>
                            <a:pt x="4369" y="15675"/>
                            <a:pt x="4505" y="15675"/>
                          </a:cubicBezTo>
                          <a:cubicBezTo>
                            <a:pt x="4505" y="15675"/>
                            <a:pt x="4640" y="15675"/>
                            <a:pt x="4640" y="15540"/>
                          </a:cubicBezTo>
                          <a:lnTo>
                            <a:pt x="8602" y="5787"/>
                          </a:lnTo>
                          <a:cubicBezTo>
                            <a:pt x="8738" y="5245"/>
                            <a:pt x="8873" y="4805"/>
                            <a:pt x="8873" y="4398"/>
                          </a:cubicBezTo>
                          <a:cubicBezTo>
                            <a:pt x="8873" y="3112"/>
                            <a:pt x="8298" y="2129"/>
                            <a:pt x="7620" y="1283"/>
                          </a:cubicBezTo>
                          <a:cubicBezTo>
                            <a:pt x="6874" y="536"/>
                            <a:pt x="5890" y="0"/>
                            <a:pt x="4901" y="0"/>
                          </a:cubicBezTo>
                          <a:cubicBezTo>
                            <a:pt x="4769" y="0"/>
                            <a:pt x="4637" y="10"/>
                            <a:pt x="4505" y="30"/>
                          </a:cubicBezTo>
                          <a:cubicBezTo>
                            <a:pt x="4353" y="10"/>
                            <a:pt x="4203" y="0"/>
                            <a:pt x="4056" y="0"/>
                          </a:cubicBezTo>
                          <a:close/>
                        </a:path>
                      </a:pathLst>
                    </a:custGeom>
                    <a:solidFill>
                      <a:srgbClr val="451E7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2" name="Google Shape;1982;p35"/>
                    <p:cNvSpPr/>
                    <p:nvPr/>
                  </p:nvSpPr>
                  <p:spPr>
                    <a:xfrm>
                      <a:off x="7771242" y="4040930"/>
                      <a:ext cx="66243" cy="69194"/>
                    </a:xfrm>
                    <a:custGeom>
                      <a:rect b="b" l="l" r="r" t="t"/>
                      <a:pathLst>
                        <a:path extrusionOk="0" h="3963" w="3794">
                          <a:moveTo>
                            <a:pt x="1965" y="441"/>
                          </a:moveTo>
                          <a:cubicBezTo>
                            <a:pt x="2811" y="441"/>
                            <a:pt x="3387" y="1118"/>
                            <a:pt x="3523" y="1965"/>
                          </a:cubicBezTo>
                          <a:cubicBezTo>
                            <a:pt x="3387" y="2811"/>
                            <a:pt x="2811" y="3522"/>
                            <a:pt x="1965" y="3522"/>
                          </a:cubicBezTo>
                          <a:cubicBezTo>
                            <a:pt x="1118" y="3522"/>
                            <a:pt x="407" y="2811"/>
                            <a:pt x="407" y="1965"/>
                          </a:cubicBezTo>
                          <a:cubicBezTo>
                            <a:pt x="407" y="1118"/>
                            <a:pt x="1118" y="441"/>
                            <a:pt x="1965" y="441"/>
                          </a:cubicBezTo>
                          <a:close/>
                          <a:moveTo>
                            <a:pt x="1965" y="0"/>
                          </a:moveTo>
                          <a:cubicBezTo>
                            <a:pt x="847" y="0"/>
                            <a:pt x="1" y="847"/>
                            <a:pt x="1" y="1965"/>
                          </a:cubicBezTo>
                          <a:cubicBezTo>
                            <a:pt x="1" y="3116"/>
                            <a:pt x="847" y="3963"/>
                            <a:pt x="1965" y="3963"/>
                          </a:cubicBezTo>
                          <a:cubicBezTo>
                            <a:pt x="2947" y="3963"/>
                            <a:pt x="3793" y="3116"/>
                            <a:pt x="3793" y="1965"/>
                          </a:cubicBezTo>
                          <a:cubicBezTo>
                            <a:pt x="3793" y="847"/>
                            <a:pt x="2947" y="0"/>
                            <a:pt x="1965" y="0"/>
                          </a:cubicBezTo>
                          <a:close/>
                        </a:path>
                      </a:pathLst>
                    </a:custGeom>
                    <a:solidFill>
                      <a:srgbClr val="451E7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1988" name="Google Shape;1988;p36"/>
          <p:cNvSpPr/>
          <p:nvPr/>
        </p:nvSpPr>
        <p:spPr>
          <a:xfrm>
            <a:off x="8033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36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0" name="Google Shape;1990;p36"/>
          <p:cNvGrpSpPr/>
          <p:nvPr/>
        </p:nvGrpSpPr>
        <p:grpSpPr>
          <a:xfrm>
            <a:off x="1238688" y="1642825"/>
            <a:ext cx="1896900" cy="2527550"/>
            <a:chOff x="1238688" y="1490425"/>
            <a:chExt cx="1896900" cy="2527550"/>
          </a:xfrm>
        </p:grpSpPr>
        <p:sp>
          <p:nvSpPr>
            <p:cNvPr id="1991" name="Google Shape;1991;p36"/>
            <p:cNvSpPr/>
            <p:nvPr/>
          </p:nvSpPr>
          <p:spPr>
            <a:xfrm>
              <a:off x="1289988" y="1552500"/>
              <a:ext cx="1845600" cy="2465475"/>
            </a:xfrm>
            <a:custGeom>
              <a:rect b="b" l="l" r="r" t="t"/>
              <a:pathLst>
                <a:path extrusionOk="0" h="98619" w="73824">
                  <a:moveTo>
                    <a:pt x="4569" y="1"/>
                  </a:moveTo>
                  <a:cubicBezTo>
                    <a:pt x="1954" y="1"/>
                    <a:pt x="1" y="2053"/>
                    <a:pt x="1" y="4536"/>
                  </a:cubicBezTo>
                  <a:lnTo>
                    <a:pt x="1" y="94050"/>
                  </a:lnTo>
                  <a:cubicBezTo>
                    <a:pt x="1" y="96533"/>
                    <a:pt x="1954" y="98618"/>
                    <a:pt x="4569" y="98618"/>
                  </a:cubicBezTo>
                  <a:lnTo>
                    <a:pt x="69255" y="98618"/>
                  </a:lnTo>
                  <a:cubicBezTo>
                    <a:pt x="71870" y="98618"/>
                    <a:pt x="73823" y="96533"/>
                    <a:pt x="73823" y="94050"/>
                  </a:cubicBezTo>
                  <a:lnTo>
                    <a:pt x="73823" y="4536"/>
                  </a:lnTo>
                  <a:cubicBezTo>
                    <a:pt x="73823" y="2053"/>
                    <a:pt x="71870" y="1"/>
                    <a:pt x="6925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1238688" y="1490425"/>
              <a:ext cx="1848075" cy="2479550"/>
            </a:xfrm>
            <a:custGeom>
              <a:rect b="b" l="l" r="r" t="t"/>
              <a:pathLst>
                <a:path extrusionOk="0" h="99182" w="73923">
                  <a:moveTo>
                    <a:pt x="4701" y="1"/>
                  </a:moveTo>
                  <a:cubicBezTo>
                    <a:pt x="2053" y="1"/>
                    <a:pt x="0" y="2053"/>
                    <a:pt x="0" y="4536"/>
                  </a:cubicBezTo>
                  <a:lnTo>
                    <a:pt x="0" y="94613"/>
                  </a:lnTo>
                  <a:cubicBezTo>
                    <a:pt x="0" y="97096"/>
                    <a:pt x="2053" y="99181"/>
                    <a:pt x="4701" y="99181"/>
                  </a:cubicBezTo>
                  <a:lnTo>
                    <a:pt x="69387" y="99181"/>
                  </a:lnTo>
                  <a:cubicBezTo>
                    <a:pt x="71870" y="99181"/>
                    <a:pt x="73922" y="97096"/>
                    <a:pt x="73922" y="94613"/>
                  </a:cubicBezTo>
                  <a:lnTo>
                    <a:pt x="73922" y="4536"/>
                  </a:lnTo>
                  <a:cubicBezTo>
                    <a:pt x="73922" y="2053"/>
                    <a:pt x="71870" y="1"/>
                    <a:pt x="69387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1238688" y="1490425"/>
              <a:ext cx="1848075" cy="589300"/>
            </a:xfrm>
            <a:custGeom>
              <a:rect b="b" l="l" r="r" t="t"/>
              <a:pathLst>
                <a:path extrusionOk="0" h="23572" w="73923">
                  <a:moveTo>
                    <a:pt x="4006" y="1"/>
                  </a:moveTo>
                  <a:cubicBezTo>
                    <a:pt x="1788" y="1"/>
                    <a:pt x="0" y="1788"/>
                    <a:pt x="0" y="4006"/>
                  </a:cubicBezTo>
                  <a:lnTo>
                    <a:pt x="0" y="23571"/>
                  </a:lnTo>
                  <a:lnTo>
                    <a:pt x="73922" y="23571"/>
                  </a:lnTo>
                  <a:lnTo>
                    <a:pt x="73922" y="4006"/>
                  </a:lnTo>
                  <a:cubicBezTo>
                    <a:pt x="73922" y="1788"/>
                    <a:pt x="72135" y="1"/>
                    <a:pt x="6991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1359513" y="2179825"/>
              <a:ext cx="1613850" cy="293000"/>
            </a:xfrm>
            <a:custGeom>
              <a:rect b="b" l="l" r="r" t="t"/>
              <a:pathLst>
                <a:path extrusionOk="0" h="11720" w="64554">
                  <a:moveTo>
                    <a:pt x="1788" y="1"/>
                  </a:moveTo>
                  <a:cubicBezTo>
                    <a:pt x="828" y="1"/>
                    <a:pt x="1" y="696"/>
                    <a:pt x="1" y="1656"/>
                  </a:cubicBezTo>
                  <a:lnTo>
                    <a:pt x="1" y="9932"/>
                  </a:lnTo>
                  <a:cubicBezTo>
                    <a:pt x="1" y="10892"/>
                    <a:pt x="828" y="11720"/>
                    <a:pt x="1788" y="11720"/>
                  </a:cubicBezTo>
                  <a:lnTo>
                    <a:pt x="62766" y="11720"/>
                  </a:lnTo>
                  <a:cubicBezTo>
                    <a:pt x="63726" y="11720"/>
                    <a:pt x="64554" y="10892"/>
                    <a:pt x="64554" y="9932"/>
                  </a:cubicBezTo>
                  <a:lnTo>
                    <a:pt x="64554" y="1656"/>
                  </a:lnTo>
                  <a:cubicBezTo>
                    <a:pt x="64554" y="696"/>
                    <a:pt x="63726" y="1"/>
                    <a:pt x="62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1359513" y="2600250"/>
              <a:ext cx="1613850" cy="289700"/>
            </a:xfrm>
            <a:custGeom>
              <a:rect b="b" l="l" r="r" t="t"/>
              <a:pathLst>
                <a:path extrusionOk="0" h="11588" w="64554">
                  <a:moveTo>
                    <a:pt x="1788" y="1"/>
                  </a:moveTo>
                  <a:cubicBezTo>
                    <a:pt x="828" y="1"/>
                    <a:pt x="1" y="696"/>
                    <a:pt x="1" y="1656"/>
                  </a:cubicBezTo>
                  <a:lnTo>
                    <a:pt x="1" y="9932"/>
                  </a:lnTo>
                  <a:cubicBezTo>
                    <a:pt x="1" y="10925"/>
                    <a:pt x="828" y="11587"/>
                    <a:pt x="1788" y="11587"/>
                  </a:cubicBezTo>
                  <a:lnTo>
                    <a:pt x="62766" y="11587"/>
                  </a:lnTo>
                  <a:cubicBezTo>
                    <a:pt x="63726" y="11587"/>
                    <a:pt x="64554" y="10925"/>
                    <a:pt x="64554" y="9932"/>
                  </a:cubicBezTo>
                  <a:lnTo>
                    <a:pt x="64554" y="1656"/>
                  </a:lnTo>
                  <a:cubicBezTo>
                    <a:pt x="64554" y="696"/>
                    <a:pt x="63726" y="1"/>
                    <a:pt x="62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1359513" y="3021500"/>
              <a:ext cx="1613850" cy="289700"/>
            </a:xfrm>
            <a:custGeom>
              <a:rect b="b" l="l" r="r" t="t"/>
              <a:pathLst>
                <a:path extrusionOk="0" h="11588" w="64554">
                  <a:moveTo>
                    <a:pt x="1788" y="1"/>
                  </a:moveTo>
                  <a:cubicBezTo>
                    <a:pt x="828" y="1"/>
                    <a:pt x="1" y="696"/>
                    <a:pt x="1" y="1656"/>
                  </a:cubicBezTo>
                  <a:lnTo>
                    <a:pt x="1" y="9932"/>
                  </a:lnTo>
                  <a:cubicBezTo>
                    <a:pt x="1" y="10892"/>
                    <a:pt x="828" y="11587"/>
                    <a:pt x="1788" y="11587"/>
                  </a:cubicBezTo>
                  <a:lnTo>
                    <a:pt x="62766" y="11587"/>
                  </a:lnTo>
                  <a:cubicBezTo>
                    <a:pt x="63726" y="11587"/>
                    <a:pt x="64554" y="10892"/>
                    <a:pt x="64554" y="9932"/>
                  </a:cubicBezTo>
                  <a:lnTo>
                    <a:pt x="64554" y="1656"/>
                  </a:lnTo>
                  <a:cubicBezTo>
                    <a:pt x="64554" y="696"/>
                    <a:pt x="63726" y="1"/>
                    <a:pt x="62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1359513" y="3438625"/>
              <a:ext cx="1613850" cy="293000"/>
            </a:xfrm>
            <a:custGeom>
              <a:rect b="b" l="l" r="r" t="t"/>
              <a:pathLst>
                <a:path extrusionOk="0" h="11720" w="64554">
                  <a:moveTo>
                    <a:pt x="1788" y="0"/>
                  </a:moveTo>
                  <a:cubicBezTo>
                    <a:pt x="828" y="0"/>
                    <a:pt x="1" y="828"/>
                    <a:pt x="1" y="1788"/>
                  </a:cubicBezTo>
                  <a:lnTo>
                    <a:pt x="1" y="10064"/>
                  </a:lnTo>
                  <a:cubicBezTo>
                    <a:pt x="1" y="11024"/>
                    <a:pt x="828" y="11719"/>
                    <a:pt x="1788" y="11719"/>
                  </a:cubicBezTo>
                  <a:lnTo>
                    <a:pt x="62766" y="11719"/>
                  </a:lnTo>
                  <a:cubicBezTo>
                    <a:pt x="63726" y="11719"/>
                    <a:pt x="64554" y="11024"/>
                    <a:pt x="64554" y="10064"/>
                  </a:cubicBezTo>
                  <a:lnTo>
                    <a:pt x="64554" y="1788"/>
                  </a:lnTo>
                  <a:cubicBezTo>
                    <a:pt x="64554" y="828"/>
                    <a:pt x="63726" y="0"/>
                    <a:pt x="62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1314813" y="1552500"/>
              <a:ext cx="437850" cy="437825"/>
            </a:xfrm>
            <a:custGeom>
              <a:rect b="b" l="l" r="r" t="t"/>
              <a:pathLst>
                <a:path extrusionOk="0" h="17513" w="17514">
                  <a:moveTo>
                    <a:pt x="8674" y="1"/>
                  </a:moveTo>
                  <a:cubicBezTo>
                    <a:pt x="3841" y="1"/>
                    <a:pt x="1" y="3841"/>
                    <a:pt x="1" y="8674"/>
                  </a:cubicBezTo>
                  <a:cubicBezTo>
                    <a:pt x="1" y="13507"/>
                    <a:pt x="3841" y="17513"/>
                    <a:pt x="8674" y="17513"/>
                  </a:cubicBezTo>
                  <a:cubicBezTo>
                    <a:pt x="13508" y="17513"/>
                    <a:pt x="17513" y="13507"/>
                    <a:pt x="17513" y="8674"/>
                  </a:cubicBezTo>
                  <a:cubicBezTo>
                    <a:pt x="17513" y="3841"/>
                    <a:pt x="13508" y="1"/>
                    <a:pt x="8674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1493588" y="1621200"/>
              <a:ext cx="103475" cy="103475"/>
            </a:xfrm>
            <a:custGeom>
              <a:rect b="b" l="l" r="r" t="t"/>
              <a:pathLst>
                <a:path extrusionOk="0" fill="none" h="4139" w="4139">
                  <a:moveTo>
                    <a:pt x="2086" y="0"/>
                  </a:moveTo>
                  <a:lnTo>
                    <a:pt x="2086" y="0"/>
                  </a:lnTo>
                  <a:cubicBezTo>
                    <a:pt x="828" y="0"/>
                    <a:pt x="1" y="960"/>
                    <a:pt x="1" y="2086"/>
                  </a:cubicBezTo>
                  <a:lnTo>
                    <a:pt x="1" y="4138"/>
                  </a:lnTo>
                  <a:lnTo>
                    <a:pt x="4139" y="4138"/>
                  </a:lnTo>
                  <a:lnTo>
                    <a:pt x="4139" y="2086"/>
                  </a:lnTo>
                  <a:cubicBezTo>
                    <a:pt x="4139" y="960"/>
                    <a:pt x="3179" y="0"/>
                    <a:pt x="2086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20700">
              <a:solidFill>
                <a:srgbClr val="CCCCCC"/>
              </a:solidFill>
              <a:prstDash val="solid"/>
              <a:miter lim="3310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1418288" y="1697325"/>
              <a:ext cx="178775" cy="220175"/>
            </a:xfrm>
            <a:custGeom>
              <a:rect b="b" l="l" r="r" t="t"/>
              <a:pathLst>
                <a:path extrusionOk="0" h="8807" w="7151">
                  <a:moveTo>
                    <a:pt x="397" y="1"/>
                  </a:moveTo>
                  <a:lnTo>
                    <a:pt x="0" y="8807"/>
                  </a:lnTo>
                  <a:lnTo>
                    <a:pt x="7151" y="8807"/>
                  </a:lnTo>
                  <a:lnTo>
                    <a:pt x="7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1597038" y="1697325"/>
              <a:ext cx="52175" cy="220175"/>
            </a:xfrm>
            <a:custGeom>
              <a:rect b="b" l="l" r="r" t="t"/>
              <a:pathLst>
                <a:path extrusionOk="0" h="8807" w="2087">
                  <a:moveTo>
                    <a:pt x="1" y="1"/>
                  </a:moveTo>
                  <a:lnTo>
                    <a:pt x="1" y="8807"/>
                  </a:lnTo>
                  <a:lnTo>
                    <a:pt x="2086" y="880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1459663" y="1621200"/>
              <a:ext cx="103475" cy="103475"/>
            </a:xfrm>
            <a:custGeom>
              <a:rect b="b" l="l" r="r" t="t"/>
              <a:pathLst>
                <a:path extrusionOk="0" fill="none" h="4139" w="4139">
                  <a:moveTo>
                    <a:pt x="2053" y="0"/>
                  </a:moveTo>
                  <a:lnTo>
                    <a:pt x="2053" y="0"/>
                  </a:lnTo>
                  <a:cubicBezTo>
                    <a:pt x="960" y="0"/>
                    <a:pt x="0" y="960"/>
                    <a:pt x="0" y="2086"/>
                  </a:cubicBezTo>
                  <a:lnTo>
                    <a:pt x="0" y="4138"/>
                  </a:lnTo>
                  <a:lnTo>
                    <a:pt x="4138" y="4138"/>
                  </a:lnTo>
                  <a:lnTo>
                    <a:pt x="4138" y="2086"/>
                  </a:lnTo>
                  <a:cubicBezTo>
                    <a:pt x="4138" y="960"/>
                    <a:pt x="3311" y="0"/>
                    <a:pt x="2053" y="0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miter lim="3310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1752675" y="1629988"/>
              <a:ext cx="1224000" cy="344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956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1370936" y="2181500"/>
              <a:ext cx="1368300" cy="289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the closest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1370936" y="2591588"/>
              <a:ext cx="1368300" cy="289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</a:t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1370936" y="3439825"/>
              <a:ext cx="1368300" cy="289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1370936" y="3020213"/>
              <a:ext cx="1368300" cy="289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This is Mercury</a:t>
              </a:r>
              <a:endParaRPr/>
            </a:p>
          </p:txBody>
        </p:sp>
      </p:grpSp>
      <p:grpSp>
        <p:nvGrpSpPr>
          <p:cNvPr id="2008" name="Google Shape;2008;p36"/>
          <p:cNvGrpSpPr/>
          <p:nvPr/>
        </p:nvGrpSpPr>
        <p:grpSpPr>
          <a:xfrm>
            <a:off x="3480788" y="1628775"/>
            <a:ext cx="2010275" cy="2541600"/>
            <a:chOff x="3480788" y="1476375"/>
            <a:chExt cx="2010275" cy="2541600"/>
          </a:xfrm>
        </p:grpSpPr>
        <p:sp>
          <p:nvSpPr>
            <p:cNvPr id="2009" name="Google Shape;2009;p36"/>
            <p:cNvSpPr/>
            <p:nvPr/>
          </p:nvSpPr>
          <p:spPr>
            <a:xfrm>
              <a:off x="3539563" y="1535125"/>
              <a:ext cx="1951500" cy="2482850"/>
            </a:xfrm>
            <a:custGeom>
              <a:rect b="b" l="l" r="r" t="t"/>
              <a:pathLst>
                <a:path extrusionOk="0" h="99314" w="78060">
                  <a:moveTo>
                    <a:pt x="4535" y="0"/>
                  </a:moveTo>
                  <a:cubicBezTo>
                    <a:pt x="2053" y="0"/>
                    <a:pt x="0" y="2053"/>
                    <a:pt x="0" y="4536"/>
                  </a:cubicBezTo>
                  <a:lnTo>
                    <a:pt x="0" y="94745"/>
                  </a:lnTo>
                  <a:cubicBezTo>
                    <a:pt x="0" y="97228"/>
                    <a:pt x="2053" y="99313"/>
                    <a:pt x="4535" y="99313"/>
                  </a:cubicBezTo>
                  <a:lnTo>
                    <a:pt x="73359" y="99313"/>
                  </a:lnTo>
                  <a:cubicBezTo>
                    <a:pt x="76007" y="99313"/>
                    <a:pt x="78060" y="97228"/>
                    <a:pt x="78060" y="94745"/>
                  </a:cubicBezTo>
                  <a:lnTo>
                    <a:pt x="78060" y="4536"/>
                  </a:lnTo>
                  <a:cubicBezTo>
                    <a:pt x="78060" y="2053"/>
                    <a:pt x="76007" y="0"/>
                    <a:pt x="7335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480788" y="1476375"/>
              <a:ext cx="1948225" cy="2482825"/>
            </a:xfrm>
            <a:custGeom>
              <a:rect b="b" l="l" r="r" t="t"/>
              <a:pathLst>
                <a:path extrusionOk="0" h="99313" w="77929">
                  <a:moveTo>
                    <a:pt x="4536" y="0"/>
                  </a:moveTo>
                  <a:cubicBezTo>
                    <a:pt x="1921" y="0"/>
                    <a:pt x="1" y="2086"/>
                    <a:pt x="1" y="4568"/>
                  </a:cubicBezTo>
                  <a:lnTo>
                    <a:pt x="1" y="94612"/>
                  </a:lnTo>
                  <a:cubicBezTo>
                    <a:pt x="1" y="97260"/>
                    <a:pt x="1921" y="99313"/>
                    <a:pt x="4536" y="99313"/>
                  </a:cubicBezTo>
                  <a:lnTo>
                    <a:pt x="73393" y="99313"/>
                  </a:lnTo>
                  <a:cubicBezTo>
                    <a:pt x="75876" y="99313"/>
                    <a:pt x="77928" y="97260"/>
                    <a:pt x="77928" y="94612"/>
                  </a:cubicBezTo>
                  <a:lnTo>
                    <a:pt x="77928" y="4568"/>
                  </a:lnTo>
                  <a:cubicBezTo>
                    <a:pt x="77928" y="2086"/>
                    <a:pt x="75876" y="0"/>
                    <a:pt x="73393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3715013" y="2045750"/>
              <a:ext cx="220975" cy="220175"/>
            </a:xfrm>
            <a:custGeom>
              <a:rect b="b" l="l" r="r" t="t"/>
              <a:pathLst>
                <a:path extrusionOk="0" fill="none" h="8807" w="8839">
                  <a:moveTo>
                    <a:pt x="6621" y="8806"/>
                  </a:moveTo>
                  <a:lnTo>
                    <a:pt x="2218" y="8806"/>
                  </a:lnTo>
                  <a:cubicBezTo>
                    <a:pt x="1126" y="8806"/>
                    <a:pt x="0" y="7846"/>
                    <a:pt x="0" y="6622"/>
                  </a:cubicBezTo>
                  <a:lnTo>
                    <a:pt x="0" y="2186"/>
                  </a:lnTo>
                  <a:cubicBezTo>
                    <a:pt x="0" y="961"/>
                    <a:pt x="1126" y="1"/>
                    <a:pt x="2218" y="1"/>
                  </a:cubicBezTo>
                  <a:lnTo>
                    <a:pt x="6621" y="1"/>
                  </a:lnTo>
                  <a:cubicBezTo>
                    <a:pt x="7879" y="1"/>
                    <a:pt x="8839" y="961"/>
                    <a:pt x="8839" y="2186"/>
                  </a:cubicBezTo>
                  <a:lnTo>
                    <a:pt x="8839" y="6622"/>
                  </a:lnTo>
                  <a:cubicBezTo>
                    <a:pt x="8839" y="7846"/>
                    <a:pt x="7879" y="8806"/>
                    <a:pt x="6621" y="8806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3715013" y="2414050"/>
              <a:ext cx="220975" cy="217675"/>
            </a:xfrm>
            <a:custGeom>
              <a:rect b="b" l="l" r="r" t="t"/>
              <a:pathLst>
                <a:path extrusionOk="0" fill="none" h="8707" w="8839">
                  <a:moveTo>
                    <a:pt x="6621" y="8707"/>
                  </a:moveTo>
                  <a:lnTo>
                    <a:pt x="2218" y="8707"/>
                  </a:lnTo>
                  <a:cubicBezTo>
                    <a:pt x="1126" y="8707"/>
                    <a:pt x="0" y="7747"/>
                    <a:pt x="0" y="6621"/>
                  </a:cubicBezTo>
                  <a:lnTo>
                    <a:pt x="0" y="2218"/>
                  </a:lnTo>
                  <a:cubicBezTo>
                    <a:pt x="0" y="993"/>
                    <a:pt x="1126" y="0"/>
                    <a:pt x="2218" y="0"/>
                  </a:cubicBezTo>
                  <a:lnTo>
                    <a:pt x="6621" y="0"/>
                  </a:lnTo>
                  <a:cubicBezTo>
                    <a:pt x="7879" y="0"/>
                    <a:pt x="8839" y="993"/>
                    <a:pt x="8839" y="2218"/>
                  </a:cubicBezTo>
                  <a:lnTo>
                    <a:pt x="8839" y="6621"/>
                  </a:lnTo>
                  <a:cubicBezTo>
                    <a:pt x="8839" y="7747"/>
                    <a:pt x="7879" y="8707"/>
                    <a:pt x="6621" y="8707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3715013" y="2783150"/>
              <a:ext cx="220975" cy="217700"/>
            </a:xfrm>
            <a:custGeom>
              <a:rect b="b" l="l" r="r" t="t"/>
              <a:pathLst>
                <a:path extrusionOk="0" fill="none" h="8708" w="8839">
                  <a:moveTo>
                    <a:pt x="6621" y="8707"/>
                  </a:moveTo>
                  <a:lnTo>
                    <a:pt x="2218" y="8707"/>
                  </a:lnTo>
                  <a:cubicBezTo>
                    <a:pt x="1126" y="8707"/>
                    <a:pt x="0" y="7747"/>
                    <a:pt x="0" y="6489"/>
                  </a:cubicBezTo>
                  <a:lnTo>
                    <a:pt x="0" y="2219"/>
                  </a:lnTo>
                  <a:cubicBezTo>
                    <a:pt x="0" y="961"/>
                    <a:pt x="1126" y="1"/>
                    <a:pt x="2218" y="1"/>
                  </a:cubicBezTo>
                  <a:lnTo>
                    <a:pt x="6621" y="1"/>
                  </a:lnTo>
                  <a:cubicBezTo>
                    <a:pt x="7879" y="1"/>
                    <a:pt x="8839" y="961"/>
                    <a:pt x="8839" y="2219"/>
                  </a:cubicBezTo>
                  <a:lnTo>
                    <a:pt x="8839" y="6489"/>
                  </a:lnTo>
                  <a:cubicBezTo>
                    <a:pt x="8839" y="7747"/>
                    <a:pt x="7879" y="8707"/>
                    <a:pt x="6621" y="8707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3715013" y="3152275"/>
              <a:ext cx="220975" cy="217675"/>
            </a:xfrm>
            <a:custGeom>
              <a:rect b="b" l="l" r="r" t="t"/>
              <a:pathLst>
                <a:path extrusionOk="0" fill="none" h="8707" w="8839">
                  <a:moveTo>
                    <a:pt x="6621" y="8707"/>
                  </a:moveTo>
                  <a:lnTo>
                    <a:pt x="2218" y="8707"/>
                  </a:lnTo>
                  <a:cubicBezTo>
                    <a:pt x="1126" y="8707"/>
                    <a:pt x="0" y="7713"/>
                    <a:pt x="0" y="6489"/>
                  </a:cubicBezTo>
                  <a:lnTo>
                    <a:pt x="0" y="2086"/>
                  </a:lnTo>
                  <a:cubicBezTo>
                    <a:pt x="0" y="960"/>
                    <a:pt x="1126" y="0"/>
                    <a:pt x="2218" y="0"/>
                  </a:cubicBezTo>
                  <a:lnTo>
                    <a:pt x="6621" y="0"/>
                  </a:lnTo>
                  <a:cubicBezTo>
                    <a:pt x="7879" y="0"/>
                    <a:pt x="8839" y="960"/>
                    <a:pt x="8839" y="2086"/>
                  </a:cubicBezTo>
                  <a:lnTo>
                    <a:pt x="8839" y="6489"/>
                  </a:lnTo>
                  <a:cubicBezTo>
                    <a:pt x="8839" y="7713"/>
                    <a:pt x="7879" y="8707"/>
                    <a:pt x="6621" y="8707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4049363" y="2265900"/>
              <a:ext cx="1128050" cy="25"/>
            </a:xfrm>
            <a:custGeom>
              <a:rect b="b" l="l" r="r" t="t"/>
              <a:pathLst>
                <a:path extrusionOk="0" fill="none" h="1" w="45122">
                  <a:moveTo>
                    <a:pt x="0" y="0"/>
                  </a:moveTo>
                  <a:lnTo>
                    <a:pt x="45121" y="0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049363" y="2631700"/>
              <a:ext cx="1128050" cy="25"/>
            </a:xfrm>
            <a:custGeom>
              <a:rect b="b" l="l" r="r" t="t"/>
              <a:pathLst>
                <a:path extrusionOk="0" fill="none" h="1" w="45122">
                  <a:moveTo>
                    <a:pt x="0" y="1"/>
                  </a:moveTo>
                  <a:lnTo>
                    <a:pt x="45121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4049363" y="3000825"/>
              <a:ext cx="1128050" cy="25"/>
            </a:xfrm>
            <a:custGeom>
              <a:rect b="b" l="l" r="r" t="t"/>
              <a:pathLst>
                <a:path extrusionOk="0" fill="none" h="1" w="45122">
                  <a:moveTo>
                    <a:pt x="0" y="0"/>
                  </a:moveTo>
                  <a:lnTo>
                    <a:pt x="45121" y="0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049363" y="3369925"/>
              <a:ext cx="1128050" cy="25"/>
            </a:xfrm>
            <a:custGeom>
              <a:rect b="b" l="l" r="r" t="t"/>
              <a:pathLst>
                <a:path extrusionOk="0" fill="none" h="1" w="45122">
                  <a:moveTo>
                    <a:pt x="0" y="1"/>
                  </a:moveTo>
                  <a:lnTo>
                    <a:pt x="45121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3753063" y="2103700"/>
              <a:ext cx="148175" cy="103475"/>
            </a:xfrm>
            <a:custGeom>
              <a:rect b="b" l="l" r="r" t="t"/>
              <a:pathLst>
                <a:path extrusionOk="0" fill="none" h="4139" w="5927">
                  <a:moveTo>
                    <a:pt x="1" y="2350"/>
                  </a:moveTo>
                  <a:lnTo>
                    <a:pt x="1789" y="4138"/>
                  </a:lnTo>
                  <a:lnTo>
                    <a:pt x="5927" y="0"/>
                  </a:lnTo>
                </a:path>
              </a:pathLst>
            </a:custGeom>
            <a:noFill/>
            <a:ln cap="flat" cmpd="sng" w="41375">
              <a:solidFill>
                <a:srgbClr val="FFFFFF"/>
              </a:solidFill>
              <a:prstDash val="solid"/>
              <a:miter lim="3310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3715013" y="3533275"/>
              <a:ext cx="220975" cy="217675"/>
            </a:xfrm>
            <a:custGeom>
              <a:rect b="b" l="l" r="r" t="t"/>
              <a:pathLst>
                <a:path extrusionOk="0" fill="none" h="8707" w="8839">
                  <a:moveTo>
                    <a:pt x="6621" y="8707"/>
                  </a:moveTo>
                  <a:lnTo>
                    <a:pt x="2218" y="8707"/>
                  </a:lnTo>
                  <a:cubicBezTo>
                    <a:pt x="1126" y="8707"/>
                    <a:pt x="0" y="7713"/>
                    <a:pt x="0" y="6489"/>
                  </a:cubicBezTo>
                  <a:lnTo>
                    <a:pt x="0" y="2086"/>
                  </a:lnTo>
                  <a:cubicBezTo>
                    <a:pt x="0" y="960"/>
                    <a:pt x="1126" y="0"/>
                    <a:pt x="2218" y="0"/>
                  </a:cubicBezTo>
                  <a:lnTo>
                    <a:pt x="6621" y="0"/>
                  </a:lnTo>
                  <a:cubicBezTo>
                    <a:pt x="7879" y="0"/>
                    <a:pt x="8839" y="960"/>
                    <a:pt x="8839" y="2086"/>
                  </a:cubicBezTo>
                  <a:lnTo>
                    <a:pt x="8839" y="6489"/>
                  </a:lnTo>
                  <a:cubicBezTo>
                    <a:pt x="8839" y="7713"/>
                    <a:pt x="7879" y="8707"/>
                    <a:pt x="6621" y="8707"/>
                  </a:cubicBezTo>
                  <a:close/>
                </a:path>
              </a:pathLst>
            </a:custGeom>
            <a:noFill/>
            <a:ln cap="flat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049363" y="3750925"/>
              <a:ext cx="1128050" cy="25"/>
            </a:xfrm>
            <a:custGeom>
              <a:rect b="b" l="l" r="r" t="t"/>
              <a:pathLst>
                <a:path extrusionOk="0" fill="none" h="1" w="45122">
                  <a:moveTo>
                    <a:pt x="0" y="1"/>
                  </a:moveTo>
                  <a:lnTo>
                    <a:pt x="45121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3824600" y="1629988"/>
              <a:ext cx="1260600" cy="344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3971261" y="2010050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gas giant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3971261" y="2384163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</a:t>
              </a: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farthest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971261" y="3132388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3971261" y="2758275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This is Neptune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3971261" y="3506500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giant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028" name="Google Shape;2028;p36"/>
          <p:cNvGrpSpPr/>
          <p:nvPr/>
        </p:nvGrpSpPr>
        <p:grpSpPr>
          <a:xfrm>
            <a:off x="5895038" y="1638700"/>
            <a:ext cx="2010275" cy="2544925"/>
            <a:chOff x="5895038" y="1486300"/>
            <a:chExt cx="2010275" cy="2544925"/>
          </a:xfrm>
        </p:grpSpPr>
        <p:sp>
          <p:nvSpPr>
            <p:cNvPr id="2029" name="Google Shape;2029;p36"/>
            <p:cNvSpPr/>
            <p:nvPr/>
          </p:nvSpPr>
          <p:spPr>
            <a:xfrm>
              <a:off x="5953813" y="1548375"/>
              <a:ext cx="1951500" cy="2482850"/>
            </a:xfrm>
            <a:custGeom>
              <a:rect b="b" l="l" r="r" t="t"/>
              <a:pathLst>
                <a:path extrusionOk="0" h="99314" w="78060">
                  <a:moveTo>
                    <a:pt x="4535" y="0"/>
                  </a:moveTo>
                  <a:cubicBezTo>
                    <a:pt x="2053" y="0"/>
                    <a:pt x="0" y="2053"/>
                    <a:pt x="0" y="4536"/>
                  </a:cubicBezTo>
                  <a:lnTo>
                    <a:pt x="0" y="94612"/>
                  </a:lnTo>
                  <a:cubicBezTo>
                    <a:pt x="0" y="97228"/>
                    <a:pt x="2053" y="99313"/>
                    <a:pt x="4535" y="99313"/>
                  </a:cubicBezTo>
                  <a:lnTo>
                    <a:pt x="73359" y="99313"/>
                  </a:lnTo>
                  <a:cubicBezTo>
                    <a:pt x="76007" y="99313"/>
                    <a:pt x="78060" y="97228"/>
                    <a:pt x="78060" y="94612"/>
                  </a:cubicBezTo>
                  <a:lnTo>
                    <a:pt x="78060" y="4536"/>
                  </a:lnTo>
                  <a:cubicBezTo>
                    <a:pt x="78060" y="2053"/>
                    <a:pt x="76007" y="0"/>
                    <a:pt x="7335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5895038" y="1486300"/>
              <a:ext cx="1948225" cy="2482850"/>
            </a:xfrm>
            <a:custGeom>
              <a:rect b="b" l="l" r="r" t="t"/>
              <a:pathLst>
                <a:path extrusionOk="0" h="99314" w="77929">
                  <a:moveTo>
                    <a:pt x="4536" y="0"/>
                  </a:moveTo>
                  <a:cubicBezTo>
                    <a:pt x="1921" y="0"/>
                    <a:pt x="1" y="2053"/>
                    <a:pt x="1" y="4701"/>
                  </a:cubicBezTo>
                  <a:lnTo>
                    <a:pt x="1" y="94745"/>
                  </a:lnTo>
                  <a:cubicBezTo>
                    <a:pt x="1" y="97228"/>
                    <a:pt x="1921" y="99313"/>
                    <a:pt x="4536" y="99313"/>
                  </a:cubicBezTo>
                  <a:lnTo>
                    <a:pt x="73393" y="99313"/>
                  </a:lnTo>
                  <a:cubicBezTo>
                    <a:pt x="75876" y="99313"/>
                    <a:pt x="77928" y="97228"/>
                    <a:pt x="77928" y="94745"/>
                  </a:cubicBezTo>
                  <a:lnTo>
                    <a:pt x="77928" y="4701"/>
                  </a:lnTo>
                  <a:cubicBezTo>
                    <a:pt x="77928" y="2053"/>
                    <a:pt x="75876" y="0"/>
                    <a:pt x="73393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6463613" y="2568800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0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6533138" y="2568800"/>
              <a:ext cx="1017150" cy="25"/>
            </a:xfrm>
            <a:custGeom>
              <a:rect b="b" l="l" r="r" t="t"/>
              <a:pathLst>
                <a:path extrusionOk="0" fill="none" h="1" w="40686">
                  <a:moveTo>
                    <a:pt x="0" y="1"/>
                  </a:moveTo>
                  <a:lnTo>
                    <a:pt x="1092" y="1"/>
                  </a:lnTo>
                  <a:moveTo>
                    <a:pt x="3310" y="1"/>
                  </a:moveTo>
                  <a:lnTo>
                    <a:pt x="4403" y="1"/>
                  </a:lnTo>
                  <a:moveTo>
                    <a:pt x="6621" y="1"/>
                  </a:moveTo>
                  <a:lnTo>
                    <a:pt x="7713" y="1"/>
                  </a:lnTo>
                  <a:moveTo>
                    <a:pt x="9931" y="1"/>
                  </a:moveTo>
                  <a:lnTo>
                    <a:pt x="11024" y="1"/>
                  </a:lnTo>
                  <a:moveTo>
                    <a:pt x="13242" y="1"/>
                  </a:moveTo>
                  <a:lnTo>
                    <a:pt x="14334" y="1"/>
                  </a:lnTo>
                  <a:moveTo>
                    <a:pt x="16552" y="1"/>
                  </a:moveTo>
                  <a:lnTo>
                    <a:pt x="17645" y="1"/>
                  </a:lnTo>
                  <a:moveTo>
                    <a:pt x="19863" y="1"/>
                  </a:moveTo>
                  <a:lnTo>
                    <a:pt x="20955" y="1"/>
                  </a:lnTo>
                  <a:moveTo>
                    <a:pt x="23173" y="1"/>
                  </a:moveTo>
                  <a:lnTo>
                    <a:pt x="24265" y="1"/>
                  </a:lnTo>
                  <a:moveTo>
                    <a:pt x="26483" y="1"/>
                  </a:moveTo>
                  <a:lnTo>
                    <a:pt x="27576" y="1"/>
                  </a:lnTo>
                  <a:moveTo>
                    <a:pt x="29794" y="1"/>
                  </a:moveTo>
                  <a:lnTo>
                    <a:pt x="30886" y="1"/>
                  </a:lnTo>
                  <a:moveTo>
                    <a:pt x="33104" y="1"/>
                  </a:moveTo>
                  <a:lnTo>
                    <a:pt x="34197" y="1"/>
                  </a:lnTo>
                  <a:moveTo>
                    <a:pt x="36415" y="1"/>
                  </a:moveTo>
                  <a:lnTo>
                    <a:pt x="37507" y="1"/>
                  </a:lnTo>
                  <a:moveTo>
                    <a:pt x="39725" y="1"/>
                  </a:moveTo>
                  <a:lnTo>
                    <a:pt x="40685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7577563" y="2568800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1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6463613" y="29379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0" y="0"/>
                  </a:moveTo>
                  <a:lnTo>
                    <a:pt x="563" y="0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6533138" y="2937925"/>
              <a:ext cx="1017150" cy="25"/>
            </a:xfrm>
            <a:custGeom>
              <a:rect b="b" l="l" r="r" t="t"/>
              <a:pathLst>
                <a:path extrusionOk="0" fill="none" h="1" w="40686">
                  <a:moveTo>
                    <a:pt x="0" y="0"/>
                  </a:moveTo>
                  <a:lnTo>
                    <a:pt x="1092" y="0"/>
                  </a:lnTo>
                  <a:moveTo>
                    <a:pt x="3310" y="0"/>
                  </a:moveTo>
                  <a:lnTo>
                    <a:pt x="4403" y="0"/>
                  </a:lnTo>
                  <a:moveTo>
                    <a:pt x="6621" y="0"/>
                  </a:moveTo>
                  <a:lnTo>
                    <a:pt x="7713" y="0"/>
                  </a:lnTo>
                  <a:moveTo>
                    <a:pt x="9931" y="0"/>
                  </a:moveTo>
                  <a:lnTo>
                    <a:pt x="11024" y="0"/>
                  </a:lnTo>
                  <a:moveTo>
                    <a:pt x="13242" y="0"/>
                  </a:moveTo>
                  <a:lnTo>
                    <a:pt x="14334" y="0"/>
                  </a:lnTo>
                  <a:moveTo>
                    <a:pt x="16552" y="0"/>
                  </a:moveTo>
                  <a:lnTo>
                    <a:pt x="17645" y="0"/>
                  </a:lnTo>
                  <a:moveTo>
                    <a:pt x="19863" y="0"/>
                  </a:moveTo>
                  <a:lnTo>
                    <a:pt x="20955" y="0"/>
                  </a:lnTo>
                  <a:moveTo>
                    <a:pt x="23173" y="0"/>
                  </a:moveTo>
                  <a:lnTo>
                    <a:pt x="24265" y="0"/>
                  </a:lnTo>
                  <a:moveTo>
                    <a:pt x="26483" y="0"/>
                  </a:moveTo>
                  <a:lnTo>
                    <a:pt x="27576" y="0"/>
                  </a:lnTo>
                  <a:moveTo>
                    <a:pt x="29794" y="0"/>
                  </a:moveTo>
                  <a:lnTo>
                    <a:pt x="30886" y="0"/>
                  </a:lnTo>
                  <a:moveTo>
                    <a:pt x="33104" y="0"/>
                  </a:moveTo>
                  <a:lnTo>
                    <a:pt x="34197" y="0"/>
                  </a:lnTo>
                  <a:moveTo>
                    <a:pt x="36415" y="0"/>
                  </a:moveTo>
                  <a:lnTo>
                    <a:pt x="37507" y="0"/>
                  </a:lnTo>
                  <a:moveTo>
                    <a:pt x="39725" y="0"/>
                  </a:moveTo>
                  <a:lnTo>
                    <a:pt x="40685" y="0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7577563" y="29379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1" y="0"/>
                  </a:moveTo>
                  <a:lnTo>
                    <a:pt x="563" y="0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6463613" y="33070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0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6533138" y="3307025"/>
              <a:ext cx="1017150" cy="25"/>
            </a:xfrm>
            <a:custGeom>
              <a:rect b="b" l="l" r="r" t="t"/>
              <a:pathLst>
                <a:path extrusionOk="0" fill="none" h="1" w="40686">
                  <a:moveTo>
                    <a:pt x="0" y="1"/>
                  </a:moveTo>
                  <a:lnTo>
                    <a:pt x="1092" y="1"/>
                  </a:lnTo>
                  <a:moveTo>
                    <a:pt x="3310" y="1"/>
                  </a:moveTo>
                  <a:lnTo>
                    <a:pt x="4403" y="1"/>
                  </a:lnTo>
                  <a:moveTo>
                    <a:pt x="6621" y="1"/>
                  </a:moveTo>
                  <a:lnTo>
                    <a:pt x="7713" y="1"/>
                  </a:lnTo>
                  <a:moveTo>
                    <a:pt x="9931" y="1"/>
                  </a:moveTo>
                  <a:lnTo>
                    <a:pt x="11024" y="1"/>
                  </a:lnTo>
                  <a:moveTo>
                    <a:pt x="13242" y="1"/>
                  </a:moveTo>
                  <a:lnTo>
                    <a:pt x="14334" y="1"/>
                  </a:lnTo>
                  <a:moveTo>
                    <a:pt x="16552" y="1"/>
                  </a:moveTo>
                  <a:lnTo>
                    <a:pt x="17645" y="1"/>
                  </a:lnTo>
                  <a:moveTo>
                    <a:pt x="19863" y="1"/>
                  </a:moveTo>
                  <a:lnTo>
                    <a:pt x="20955" y="1"/>
                  </a:lnTo>
                  <a:moveTo>
                    <a:pt x="23173" y="1"/>
                  </a:moveTo>
                  <a:lnTo>
                    <a:pt x="24265" y="1"/>
                  </a:lnTo>
                  <a:moveTo>
                    <a:pt x="26483" y="1"/>
                  </a:moveTo>
                  <a:lnTo>
                    <a:pt x="27576" y="1"/>
                  </a:lnTo>
                  <a:moveTo>
                    <a:pt x="29794" y="1"/>
                  </a:moveTo>
                  <a:lnTo>
                    <a:pt x="30886" y="1"/>
                  </a:lnTo>
                  <a:moveTo>
                    <a:pt x="33104" y="1"/>
                  </a:moveTo>
                  <a:lnTo>
                    <a:pt x="34197" y="1"/>
                  </a:lnTo>
                  <a:moveTo>
                    <a:pt x="36415" y="1"/>
                  </a:moveTo>
                  <a:lnTo>
                    <a:pt x="37507" y="1"/>
                  </a:lnTo>
                  <a:moveTo>
                    <a:pt x="39725" y="1"/>
                  </a:moveTo>
                  <a:lnTo>
                    <a:pt x="40685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7577563" y="33070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1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6463613" y="36728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0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6533138" y="3672825"/>
              <a:ext cx="1017150" cy="25"/>
            </a:xfrm>
            <a:custGeom>
              <a:rect b="b" l="l" r="r" t="t"/>
              <a:pathLst>
                <a:path extrusionOk="0" fill="none" h="1" w="40686">
                  <a:moveTo>
                    <a:pt x="0" y="1"/>
                  </a:moveTo>
                  <a:lnTo>
                    <a:pt x="1092" y="1"/>
                  </a:lnTo>
                  <a:moveTo>
                    <a:pt x="3310" y="1"/>
                  </a:moveTo>
                  <a:lnTo>
                    <a:pt x="4403" y="1"/>
                  </a:lnTo>
                  <a:moveTo>
                    <a:pt x="6621" y="1"/>
                  </a:moveTo>
                  <a:lnTo>
                    <a:pt x="7713" y="1"/>
                  </a:lnTo>
                  <a:moveTo>
                    <a:pt x="9931" y="1"/>
                  </a:moveTo>
                  <a:lnTo>
                    <a:pt x="11024" y="1"/>
                  </a:lnTo>
                  <a:moveTo>
                    <a:pt x="13242" y="1"/>
                  </a:moveTo>
                  <a:lnTo>
                    <a:pt x="14334" y="1"/>
                  </a:lnTo>
                  <a:moveTo>
                    <a:pt x="16552" y="1"/>
                  </a:moveTo>
                  <a:lnTo>
                    <a:pt x="17645" y="1"/>
                  </a:lnTo>
                  <a:moveTo>
                    <a:pt x="19863" y="1"/>
                  </a:moveTo>
                  <a:lnTo>
                    <a:pt x="20955" y="1"/>
                  </a:lnTo>
                  <a:moveTo>
                    <a:pt x="23173" y="1"/>
                  </a:moveTo>
                  <a:lnTo>
                    <a:pt x="24265" y="1"/>
                  </a:lnTo>
                  <a:moveTo>
                    <a:pt x="26483" y="1"/>
                  </a:moveTo>
                  <a:lnTo>
                    <a:pt x="27576" y="1"/>
                  </a:lnTo>
                  <a:moveTo>
                    <a:pt x="29794" y="1"/>
                  </a:moveTo>
                  <a:lnTo>
                    <a:pt x="30886" y="1"/>
                  </a:lnTo>
                  <a:moveTo>
                    <a:pt x="33104" y="1"/>
                  </a:moveTo>
                  <a:lnTo>
                    <a:pt x="34197" y="1"/>
                  </a:lnTo>
                  <a:moveTo>
                    <a:pt x="36415" y="1"/>
                  </a:moveTo>
                  <a:lnTo>
                    <a:pt x="37507" y="1"/>
                  </a:lnTo>
                  <a:moveTo>
                    <a:pt x="39725" y="1"/>
                  </a:moveTo>
                  <a:lnTo>
                    <a:pt x="40685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7577563" y="3672825"/>
              <a:ext cx="14100" cy="25"/>
            </a:xfrm>
            <a:custGeom>
              <a:rect b="b" l="l" r="r" t="t"/>
              <a:pathLst>
                <a:path extrusionOk="0" fill="none" h="1" w="564">
                  <a:moveTo>
                    <a:pt x="1" y="1"/>
                  </a:moveTo>
                  <a:lnTo>
                    <a:pt x="563" y="1"/>
                  </a:lnTo>
                </a:path>
              </a:pathLst>
            </a:custGeom>
            <a:noFill/>
            <a:ln cap="rnd" cmpd="sng" w="20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6143313" y="2486050"/>
              <a:ext cx="127475" cy="127475"/>
            </a:xfrm>
            <a:custGeom>
              <a:rect b="b" l="l" r="r" t="t"/>
              <a:pathLst>
                <a:path extrusionOk="0" h="5099" w="5099">
                  <a:moveTo>
                    <a:pt x="2616" y="0"/>
                  </a:moveTo>
                  <a:cubicBezTo>
                    <a:pt x="1093" y="0"/>
                    <a:pt x="1" y="1126"/>
                    <a:pt x="1" y="2483"/>
                  </a:cubicBezTo>
                  <a:cubicBezTo>
                    <a:pt x="1" y="4006"/>
                    <a:pt x="1093" y="5098"/>
                    <a:pt x="2616" y="5098"/>
                  </a:cubicBezTo>
                  <a:cubicBezTo>
                    <a:pt x="4007" y="5098"/>
                    <a:pt x="5099" y="4006"/>
                    <a:pt x="5099" y="2483"/>
                  </a:cubicBezTo>
                  <a:cubicBezTo>
                    <a:pt x="5099" y="1126"/>
                    <a:pt x="4007" y="0"/>
                    <a:pt x="2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6143313" y="2851850"/>
              <a:ext cx="127475" cy="127475"/>
            </a:xfrm>
            <a:custGeom>
              <a:rect b="b" l="l" r="r" t="t"/>
              <a:pathLst>
                <a:path extrusionOk="0" h="5099" w="5099">
                  <a:moveTo>
                    <a:pt x="2616" y="398"/>
                  </a:moveTo>
                  <a:cubicBezTo>
                    <a:pt x="3709" y="398"/>
                    <a:pt x="4702" y="1391"/>
                    <a:pt x="4702" y="2616"/>
                  </a:cubicBezTo>
                  <a:cubicBezTo>
                    <a:pt x="4702" y="3708"/>
                    <a:pt x="3709" y="4701"/>
                    <a:pt x="2616" y="4701"/>
                  </a:cubicBezTo>
                  <a:cubicBezTo>
                    <a:pt x="1391" y="4701"/>
                    <a:pt x="398" y="3708"/>
                    <a:pt x="398" y="2616"/>
                  </a:cubicBezTo>
                  <a:cubicBezTo>
                    <a:pt x="398" y="1391"/>
                    <a:pt x="1391" y="398"/>
                    <a:pt x="2616" y="398"/>
                  </a:cubicBezTo>
                  <a:close/>
                  <a:moveTo>
                    <a:pt x="2616" y="0"/>
                  </a:moveTo>
                  <a:cubicBezTo>
                    <a:pt x="1093" y="0"/>
                    <a:pt x="1" y="1093"/>
                    <a:pt x="1" y="2616"/>
                  </a:cubicBezTo>
                  <a:cubicBezTo>
                    <a:pt x="1" y="4006"/>
                    <a:pt x="1093" y="5099"/>
                    <a:pt x="2616" y="5099"/>
                  </a:cubicBezTo>
                  <a:cubicBezTo>
                    <a:pt x="4007" y="5099"/>
                    <a:pt x="5099" y="4006"/>
                    <a:pt x="5099" y="2616"/>
                  </a:cubicBezTo>
                  <a:cubicBezTo>
                    <a:pt x="5099" y="1093"/>
                    <a:pt x="4007" y="0"/>
                    <a:pt x="2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6143313" y="3217650"/>
              <a:ext cx="127475" cy="127475"/>
            </a:xfrm>
            <a:custGeom>
              <a:rect b="b" l="l" r="r" t="t"/>
              <a:pathLst>
                <a:path extrusionOk="0" h="5099" w="5099">
                  <a:moveTo>
                    <a:pt x="2616" y="1"/>
                  </a:moveTo>
                  <a:cubicBezTo>
                    <a:pt x="1093" y="1"/>
                    <a:pt x="1" y="1225"/>
                    <a:pt x="1" y="2616"/>
                  </a:cubicBezTo>
                  <a:cubicBezTo>
                    <a:pt x="1" y="3973"/>
                    <a:pt x="1093" y="5099"/>
                    <a:pt x="2616" y="5099"/>
                  </a:cubicBezTo>
                  <a:cubicBezTo>
                    <a:pt x="4007" y="5099"/>
                    <a:pt x="5099" y="3973"/>
                    <a:pt x="5099" y="2616"/>
                  </a:cubicBezTo>
                  <a:cubicBezTo>
                    <a:pt x="5099" y="1225"/>
                    <a:pt x="4007" y="1"/>
                    <a:pt x="2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6143313" y="3582625"/>
              <a:ext cx="127475" cy="131625"/>
            </a:xfrm>
            <a:custGeom>
              <a:rect b="b" l="l" r="r" t="t"/>
              <a:pathLst>
                <a:path extrusionOk="0" h="5265" w="5099">
                  <a:moveTo>
                    <a:pt x="2616" y="563"/>
                  </a:moveTo>
                  <a:cubicBezTo>
                    <a:pt x="3709" y="563"/>
                    <a:pt x="4702" y="1523"/>
                    <a:pt x="4702" y="2616"/>
                  </a:cubicBezTo>
                  <a:cubicBezTo>
                    <a:pt x="4702" y="3741"/>
                    <a:pt x="3709" y="4701"/>
                    <a:pt x="2616" y="4701"/>
                  </a:cubicBezTo>
                  <a:cubicBezTo>
                    <a:pt x="1391" y="4701"/>
                    <a:pt x="398" y="3741"/>
                    <a:pt x="398" y="2616"/>
                  </a:cubicBezTo>
                  <a:cubicBezTo>
                    <a:pt x="398" y="1523"/>
                    <a:pt x="1391" y="563"/>
                    <a:pt x="2616" y="563"/>
                  </a:cubicBezTo>
                  <a:close/>
                  <a:moveTo>
                    <a:pt x="2616" y="1"/>
                  </a:moveTo>
                  <a:cubicBezTo>
                    <a:pt x="1093" y="1"/>
                    <a:pt x="1" y="1259"/>
                    <a:pt x="1" y="2616"/>
                  </a:cubicBezTo>
                  <a:cubicBezTo>
                    <a:pt x="1" y="4006"/>
                    <a:pt x="1093" y="5264"/>
                    <a:pt x="2616" y="5264"/>
                  </a:cubicBezTo>
                  <a:cubicBezTo>
                    <a:pt x="4007" y="5264"/>
                    <a:pt x="5099" y="4006"/>
                    <a:pt x="5099" y="2616"/>
                  </a:cubicBezTo>
                  <a:cubicBezTo>
                    <a:pt x="5099" y="1259"/>
                    <a:pt x="4007" y="1"/>
                    <a:pt x="2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6049813" y="1755275"/>
              <a:ext cx="434500" cy="437825"/>
            </a:xfrm>
            <a:custGeom>
              <a:rect b="b" l="l" r="r" t="t"/>
              <a:pathLst>
                <a:path extrusionOk="0" h="17513" w="17380">
                  <a:moveTo>
                    <a:pt x="8707" y="0"/>
                  </a:moveTo>
                  <a:cubicBezTo>
                    <a:pt x="3873" y="0"/>
                    <a:pt x="0" y="3874"/>
                    <a:pt x="0" y="8674"/>
                  </a:cubicBezTo>
                  <a:cubicBezTo>
                    <a:pt x="0" y="13507"/>
                    <a:pt x="3873" y="17512"/>
                    <a:pt x="8707" y="17512"/>
                  </a:cubicBezTo>
                  <a:cubicBezTo>
                    <a:pt x="13540" y="17512"/>
                    <a:pt x="17380" y="13507"/>
                    <a:pt x="17380" y="8674"/>
                  </a:cubicBezTo>
                  <a:cubicBezTo>
                    <a:pt x="17380" y="3874"/>
                    <a:pt x="13540" y="0"/>
                    <a:pt x="8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6267463" y="1655125"/>
              <a:ext cx="25" cy="265700"/>
            </a:xfrm>
            <a:custGeom>
              <a:rect b="b" l="l" r="r" t="t"/>
              <a:pathLst>
                <a:path extrusionOk="0" fill="none" h="10628" w="1">
                  <a:moveTo>
                    <a:pt x="1" y="1"/>
                  </a:moveTo>
                  <a:lnTo>
                    <a:pt x="1" y="10627"/>
                  </a:lnTo>
                </a:path>
              </a:pathLst>
            </a:custGeom>
            <a:noFill/>
            <a:ln cap="rnd" cmpd="sng" w="41375">
              <a:solidFill>
                <a:srgbClr val="7B1E7A"/>
              </a:solidFill>
              <a:prstDash val="solid"/>
              <a:miter lim="3310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6191313" y="1920800"/>
              <a:ext cx="152325" cy="206925"/>
            </a:xfrm>
            <a:custGeom>
              <a:rect b="b" l="l" r="r" t="t"/>
              <a:pathLst>
                <a:path extrusionOk="0" h="8277" w="6093">
                  <a:moveTo>
                    <a:pt x="3047" y="0"/>
                  </a:moveTo>
                  <a:cubicBezTo>
                    <a:pt x="1391" y="0"/>
                    <a:pt x="1" y="1391"/>
                    <a:pt x="1" y="3046"/>
                  </a:cubicBezTo>
                  <a:lnTo>
                    <a:pt x="1" y="8276"/>
                  </a:lnTo>
                  <a:lnTo>
                    <a:pt x="6092" y="8276"/>
                  </a:lnTo>
                  <a:lnTo>
                    <a:pt x="6092" y="3046"/>
                  </a:lnTo>
                  <a:cubicBezTo>
                    <a:pt x="6092" y="1391"/>
                    <a:pt x="4702" y="0"/>
                    <a:pt x="304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6191313" y="1919425"/>
              <a:ext cx="152325" cy="208300"/>
            </a:xfrm>
            <a:custGeom>
              <a:rect b="b" l="l" r="r" t="t"/>
              <a:pathLst>
                <a:path extrusionOk="0" h="8332" w="6093">
                  <a:moveTo>
                    <a:pt x="3251" y="0"/>
                  </a:moveTo>
                  <a:cubicBezTo>
                    <a:pt x="2864" y="0"/>
                    <a:pt x="2500" y="94"/>
                    <a:pt x="2219" y="188"/>
                  </a:cubicBezTo>
                  <a:cubicBezTo>
                    <a:pt x="3444" y="452"/>
                    <a:pt x="4437" y="1710"/>
                    <a:pt x="4437" y="3101"/>
                  </a:cubicBezTo>
                  <a:cubicBezTo>
                    <a:pt x="4437" y="3498"/>
                    <a:pt x="4007" y="3928"/>
                    <a:pt x="3609" y="3928"/>
                  </a:cubicBezTo>
                  <a:lnTo>
                    <a:pt x="1" y="3928"/>
                  </a:lnTo>
                  <a:lnTo>
                    <a:pt x="1" y="5418"/>
                  </a:lnTo>
                  <a:lnTo>
                    <a:pt x="3311" y="5418"/>
                  </a:lnTo>
                  <a:cubicBezTo>
                    <a:pt x="4007" y="5418"/>
                    <a:pt x="4437" y="5981"/>
                    <a:pt x="4437" y="6544"/>
                  </a:cubicBezTo>
                  <a:lnTo>
                    <a:pt x="4437" y="8331"/>
                  </a:lnTo>
                  <a:lnTo>
                    <a:pt x="6092" y="8331"/>
                  </a:lnTo>
                  <a:lnTo>
                    <a:pt x="6092" y="5418"/>
                  </a:lnTo>
                  <a:lnTo>
                    <a:pt x="6092" y="3928"/>
                  </a:lnTo>
                  <a:lnTo>
                    <a:pt x="6092" y="3233"/>
                  </a:lnTo>
                  <a:cubicBezTo>
                    <a:pt x="6092" y="1843"/>
                    <a:pt x="5099" y="452"/>
                    <a:pt x="3742" y="55"/>
                  </a:cubicBezTo>
                  <a:cubicBezTo>
                    <a:pt x="3577" y="16"/>
                    <a:pt x="3412" y="0"/>
                    <a:pt x="3251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6484325" y="1629988"/>
              <a:ext cx="1260600" cy="344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6362036" y="2314850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Beautiful name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6362036" y="2688963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hot planet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362036" y="3437188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a planet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362036" y="3063075"/>
              <a:ext cx="1368300" cy="28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This is Venus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37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061" name="Google Shape;2061;p37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2" name="Google Shape;2062;p37"/>
          <p:cNvGrpSpPr/>
          <p:nvPr/>
        </p:nvGrpSpPr>
        <p:grpSpPr>
          <a:xfrm>
            <a:off x="457200" y="1003476"/>
            <a:ext cx="8240984" cy="3728794"/>
            <a:chOff x="457200" y="1003476"/>
            <a:chExt cx="8240984" cy="3728794"/>
          </a:xfrm>
        </p:grpSpPr>
        <p:sp>
          <p:nvSpPr>
            <p:cNvPr id="2063" name="Google Shape;2063;p37"/>
            <p:cNvSpPr/>
            <p:nvPr/>
          </p:nvSpPr>
          <p:spPr>
            <a:xfrm>
              <a:off x="4518000" y="1003476"/>
              <a:ext cx="85525" cy="3728794"/>
            </a:xfrm>
            <a:custGeom>
              <a:rect b="b" l="l" r="r" t="t"/>
              <a:pathLst>
                <a:path extrusionOk="0" h="209101" w="3421">
                  <a:moveTo>
                    <a:pt x="1" y="0"/>
                  </a:moveTo>
                  <a:lnTo>
                    <a:pt x="1" y="209101"/>
                  </a:lnTo>
                  <a:lnTo>
                    <a:pt x="3420" y="209101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8033435" y="4475144"/>
              <a:ext cx="49186" cy="43236"/>
            </a:xfrm>
            <a:custGeom>
              <a:rect b="b" l="l" r="r" t="t"/>
              <a:pathLst>
                <a:path extrusionOk="0" h="1475" w="1678">
                  <a:moveTo>
                    <a:pt x="1678" y="1"/>
                  </a:moveTo>
                  <a:cubicBezTo>
                    <a:pt x="1144" y="535"/>
                    <a:pt x="508" y="941"/>
                    <a:pt x="0" y="1475"/>
                  </a:cubicBezTo>
                  <a:lnTo>
                    <a:pt x="0" y="1475"/>
                  </a:lnTo>
                  <a:cubicBezTo>
                    <a:pt x="508" y="941"/>
                    <a:pt x="1144" y="535"/>
                    <a:pt x="1678" y="1"/>
                  </a:cubicBez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37"/>
            <p:cNvGrpSpPr/>
            <p:nvPr/>
          </p:nvGrpSpPr>
          <p:grpSpPr>
            <a:xfrm>
              <a:off x="457325" y="2366084"/>
              <a:ext cx="4303025" cy="439734"/>
              <a:chOff x="457325" y="2366084"/>
              <a:chExt cx="4303025" cy="439734"/>
            </a:xfrm>
          </p:grpSpPr>
          <p:sp>
            <p:nvSpPr>
              <p:cNvPr id="2066" name="Google Shape;2066;p37"/>
              <p:cNvSpPr/>
              <p:nvPr/>
            </p:nvSpPr>
            <p:spPr>
              <a:xfrm>
                <a:off x="4353350" y="2538475"/>
                <a:ext cx="407000" cy="73300"/>
              </a:xfrm>
              <a:custGeom>
                <a:rect b="b" l="l" r="r" t="t"/>
                <a:pathLst>
                  <a:path extrusionOk="0" h="2932" w="16280">
                    <a:moveTo>
                      <a:pt x="1" y="1"/>
                    </a:moveTo>
                    <a:lnTo>
                      <a:pt x="1" y="2932"/>
                    </a:lnTo>
                    <a:lnTo>
                      <a:pt x="16279" y="2932"/>
                    </a:lnTo>
                    <a:lnTo>
                      <a:pt x="16279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4465225" y="2469100"/>
                <a:ext cx="191050" cy="193500"/>
              </a:xfrm>
              <a:custGeom>
                <a:rect b="b" l="l" r="r" t="t"/>
                <a:pathLst>
                  <a:path extrusionOk="0" h="7740" w="7642">
                    <a:moveTo>
                      <a:pt x="3831" y="1"/>
                    </a:moveTo>
                    <a:cubicBezTo>
                      <a:pt x="1701" y="1"/>
                      <a:pt x="1" y="1701"/>
                      <a:pt x="1" y="3909"/>
                    </a:cubicBezTo>
                    <a:cubicBezTo>
                      <a:pt x="1" y="6020"/>
                      <a:pt x="1701" y="7739"/>
                      <a:pt x="3831" y="7739"/>
                    </a:cubicBezTo>
                    <a:cubicBezTo>
                      <a:pt x="5942" y="7739"/>
                      <a:pt x="7642" y="6020"/>
                      <a:pt x="7642" y="3909"/>
                    </a:cubicBezTo>
                    <a:cubicBezTo>
                      <a:pt x="7642" y="1701"/>
                      <a:pt x="5942" y="1"/>
                      <a:pt x="3831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4487700" y="2491575"/>
                <a:ext cx="146600" cy="148550"/>
              </a:xfrm>
              <a:custGeom>
                <a:rect b="b" l="l" r="r" t="t"/>
                <a:pathLst>
                  <a:path extrusionOk="0" h="5942" w="5864">
                    <a:moveTo>
                      <a:pt x="2932" y="1"/>
                    </a:moveTo>
                    <a:cubicBezTo>
                      <a:pt x="1291" y="1"/>
                      <a:pt x="1" y="1388"/>
                      <a:pt x="1" y="3010"/>
                    </a:cubicBezTo>
                    <a:cubicBezTo>
                      <a:pt x="1" y="4632"/>
                      <a:pt x="1291" y="5941"/>
                      <a:pt x="2932" y="5941"/>
                    </a:cubicBezTo>
                    <a:cubicBezTo>
                      <a:pt x="4554" y="5941"/>
                      <a:pt x="5864" y="4632"/>
                      <a:pt x="5864" y="3010"/>
                    </a:cubicBezTo>
                    <a:cubicBezTo>
                      <a:pt x="5864" y="1388"/>
                      <a:pt x="4554" y="1"/>
                      <a:pt x="2932" y="1"/>
                    </a:cubicBezTo>
                    <a:close/>
                  </a:path>
                </a:pathLst>
              </a:custGeom>
              <a:solidFill>
                <a:srgbClr val="F6F1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457325" y="2431544"/>
                <a:ext cx="4030403" cy="374275"/>
              </a:xfrm>
              <a:custGeom>
                <a:rect b="b" l="l" r="r" t="t"/>
                <a:pathLst>
                  <a:path extrusionOk="0" h="14971" w="117917">
                    <a:moveTo>
                      <a:pt x="899" y="1"/>
                    </a:moveTo>
                    <a:cubicBezTo>
                      <a:pt x="411" y="1"/>
                      <a:pt x="0" y="392"/>
                      <a:pt x="0" y="978"/>
                    </a:cubicBezTo>
                    <a:lnTo>
                      <a:pt x="0" y="13993"/>
                    </a:lnTo>
                    <a:cubicBezTo>
                      <a:pt x="0" y="14560"/>
                      <a:pt x="411" y="14970"/>
                      <a:pt x="899" y="14970"/>
                    </a:cubicBezTo>
                    <a:lnTo>
                      <a:pt x="100329" y="14970"/>
                    </a:lnTo>
                    <a:cubicBezTo>
                      <a:pt x="100407" y="14970"/>
                      <a:pt x="100564" y="14970"/>
                      <a:pt x="100642" y="14892"/>
                    </a:cubicBezTo>
                    <a:lnTo>
                      <a:pt x="100720" y="14892"/>
                    </a:lnTo>
                    <a:lnTo>
                      <a:pt x="117917" y="7231"/>
                    </a:lnTo>
                    <a:lnTo>
                      <a:pt x="117917" y="4554"/>
                    </a:lnTo>
                    <a:lnTo>
                      <a:pt x="100720" y="79"/>
                    </a:lnTo>
                    <a:lnTo>
                      <a:pt x="100642" y="79"/>
                    </a:lnTo>
                    <a:cubicBezTo>
                      <a:pt x="100485" y="1"/>
                      <a:pt x="100407" y="1"/>
                      <a:pt x="100329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7"/>
              <p:cNvSpPr/>
              <p:nvPr/>
            </p:nvSpPr>
            <p:spPr>
              <a:xfrm>
                <a:off x="506850" y="2366084"/>
                <a:ext cx="3975277" cy="374725"/>
              </a:xfrm>
              <a:custGeom>
                <a:rect b="b" l="l" r="r" t="t"/>
                <a:pathLst>
                  <a:path extrusionOk="0" h="14989" w="117917">
                    <a:moveTo>
                      <a:pt x="899" y="0"/>
                    </a:moveTo>
                    <a:cubicBezTo>
                      <a:pt x="411" y="0"/>
                      <a:pt x="0" y="411"/>
                      <a:pt x="0" y="977"/>
                    </a:cubicBezTo>
                    <a:lnTo>
                      <a:pt x="0" y="14012"/>
                    </a:lnTo>
                    <a:cubicBezTo>
                      <a:pt x="0" y="14579"/>
                      <a:pt x="411" y="14989"/>
                      <a:pt x="899" y="14989"/>
                    </a:cubicBezTo>
                    <a:lnTo>
                      <a:pt x="100329" y="14989"/>
                    </a:lnTo>
                    <a:cubicBezTo>
                      <a:pt x="100407" y="14989"/>
                      <a:pt x="100564" y="14989"/>
                      <a:pt x="100642" y="14911"/>
                    </a:cubicBezTo>
                    <a:lnTo>
                      <a:pt x="100720" y="14911"/>
                    </a:lnTo>
                    <a:lnTo>
                      <a:pt x="117917" y="7250"/>
                    </a:lnTo>
                    <a:lnTo>
                      <a:pt x="100720" y="78"/>
                    </a:lnTo>
                    <a:lnTo>
                      <a:pt x="100642" y="78"/>
                    </a:lnTo>
                    <a:cubicBezTo>
                      <a:pt x="100485" y="0"/>
                      <a:pt x="100407" y="0"/>
                      <a:pt x="100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33F6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7"/>
              <p:cNvSpPr txBox="1"/>
              <p:nvPr/>
            </p:nvSpPr>
            <p:spPr>
              <a:xfrm>
                <a:off x="634075" y="2376156"/>
                <a:ext cx="33801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2072" name="Google Shape;2072;p37"/>
            <p:cNvGrpSpPr/>
            <p:nvPr/>
          </p:nvGrpSpPr>
          <p:grpSpPr>
            <a:xfrm>
              <a:off x="4353350" y="3649700"/>
              <a:ext cx="4344834" cy="441709"/>
              <a:chOff x="4353350" y="3649700"/>
              <a:chExt cx="4344834" cy="441709"/>
            </a:xfrm>
          </p:grpSpPr>
          <p:sp>
            <p:nvSpPr>
              <p:cNvPr id="2073" name="Google Shape;2073;p37"/>
              <p:cNvSpPr/>
              <p:nvPr/>
            </p:nvSpPr>
            <p:spPr>
              <a:xfrm>
                <a:off x="4353350" y="3828750"/>
                <a:ext cx="407000" cy="71350"/>
              </a:xfrm>
              <a:custGeom>
                <a:rect b="b" l="l" r="r" t="t"/>
                <a:pathLst>
                  <a:path extrusionOk="0" h="2854" w="16280">
                    <a:moveTo>
                      <a:pt x="1" y="0"/>
                    </a:moveTo>
                    <a:lnTo>
                      <a:pt x="1" y="2854"/>
                    </a:lnTo>
                    <a:lnTo>
                      <a:pt x="16279" y="2854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7"/>
              <p:cNvSpPr/>
              <p:nvPr/>
            </p:nvSpPr>
            <p:spPr>
              <a:xfrm>
                <a:off x="4465225" y="3759850"/>
                <a:ext cx="191050" cy="191050"/>
              </a:xfrm>
              <a:custGeom>
                <a:rect b="b" l="l" r="r" t="t"/>
                <a:pathLst>
                  <a:path extrusionOk="0" h="7642" w="7642">
                    <a:moveTo>
                      <a:pt x="3831" y="1"/>
                    </a:moveTo>
                    <a:cubicBezTo>
                      <a:pt x="1701" y="1"/>
                      <a:pt x="1" y="1701"/>
                      <a:pt x="1" y="3812"/>
                    </a:cubicBezTo>
                    <a:cubicBezTo>
                      <a:pt x="1" y="5942"/>
                      <a:pt x="1701" y="7642"/>
                      <a:pt x="3831" y="7642"/>
                    </a:cubicBezTo>
                    <a:cubicBezTo>
                      <a:pt x="5942" y="7642"/>
                      <a:pt x="7642" y="5942"/>
                      <a:pt x="7642" y="3812"/>
                    </a:cubicBezTo>
                    <a:cubicBezTo>
                      <a:pt x="7642" y="1701"/>
                      <a:pt x="5942" y="1"/>
                      <a:pt x="3831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7"/>
              <p:cNvSpPr/>
              <p:nvPr/>
            </p:nvSpPr>
            <p:spPr>
              <a:xfrm>
                <a:off x="4487700" y="3781850"/>
                <a:ext cx="146600" cy="146575"/>
              </a:xfrm>
              <a:custGeom>
                <a:rect b="b" l="l" r="r" t="t"/>
                <a:pathLst>
                  <a:path extrusionOk="0" h="5863" w="5864">
                    <a:moveTo>
                      <a:pt x="2932" y="0"/>
                    </a:moveTo>
                    <a:cubicBezTo>
                      <a:pt x="1291" y="0"/>
                      <a:pt x="1" y="1310"/>
                      <a:pt x="1" y="2932"/>
                    </a:cubicBezTo>
                    <a:cubicBezTo>
                      <a:pt x="1" y="4573"/>
                      <a:pt x="1291" y="5863"/>
                      <a:pt x="2932" y="5863"/>
                    </a:cubicBezTo>
                    <a:cubicBezTo>
                      <a:pt x="4554" y="5863"/>
                      <a:pt x="5864" y="4573"/>
                      <a:pt x="5864" y="2932"/>
                    </a:cubicBezTo>
                    <a:cubicBezTo>
                      <a:pt x="5864" y="1310"/>
                      <a:pt x="4554" y="0"/>
                      <a:pt x="2932" y="0"/>
                    </a:cubicBezTo>
                    <a:close/>
                  </a:path>
                </a:pathLst>
              </a:custGeom>
              <a:solidFill>
                <a:srgbClr val="F6F1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7"/>
              <p:cNvSpPr/>
              <p:nvPr/>
            </p:nvSpPr>
            <p:spPr>
              <a:xfrm>
                <a:off x="4645638" y="3717159"/>
                <a:ext cx="4052547" cy="374250"/>
              </a:xfrm>
              <a:custGeom>
                <a:rect b="b" l="l" r="r" t="t"/>
                <a:pathLst>
                  <a:path extrusionOk="0" h="14970" w="117918">
                    <a:moveTo>
                      <a:pt x="17589" y="0"/>
                    </a:moveTo>
                    <a:cubicBezTo>
                      <a:pt x="17511" y="0"/>
                      <a:pt x="17432" y="0"/>
                      <a:pt x="17276" y="78"/>
                    </a:cubicBezTo>
                    <a:lnTo>
                      <a:pt x="17198" y="78"/>
                    </a:lnTo>
                    <a:lnTo>
                      <a:pt x="1" y="4553"/>
                    </a:lnTo>
                    <a:lnTo>
                      <a:pt x="1" y="7250"/>
                    </a:lnTo>
                    <a:lnTo>
                      <a:pt x="17198" y="14891"/>
                    </a:lnTo>
                    <a:lnTo>
                      <a:pt x="17276" y="14891"/>
                    </a:lnTo>
                    <a:cubicBezTo>
                      <a:pt x="17354" y="14969"/>
                      <a:pt x="17511" y="14969"/>
                      <a:pt x="17589" y="14969"/>
                    </a:cubicBezTo>
                    <a:lnTo>
                      <a:pt x="117019" y="14969"/>
                    </a:lnTo>
                    <a:cubicBezTo>
                      <a:pt x="117507" y="14969"/>
                      <a:pt x="117918" y="14578"/>
                      <a:pt x="117918" y="14090"/>
                    </a:cubicBezTo>
                    <a:lnTo>
                      <a:pt x="117918" y="977"/>
                    </a:lnTo>
                    <a:cubicBezTo>
                      <a:pt x="117918" y="410"/>
                      <a:pt x="117507" y="0"/>
                      <a:pt x="117019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7"/>
              <p:cNvSpPr/>
              <p:nvPr/>
            </p:nvSpPr>
            <p:spPr>
              <a:xfrm>
                <a:off x="4651513" y="3649700"/>
                <a:ext cx="4003227" cy="374750"/>
              </a:xfrm>
              <a:custGeom>
                <a:rect b="b" l="l" r="r" t="t"/>
                <a:pathLst>
                  <a:path extrusionOk="0" h="14990" w="117898">
                    <a:moveTo>
                      <a:pt x="17256" y="0"/>
                    </a:moveTo>
                    <a:lnTo>
                      <a:pt x="17178" y="79"/>
                    </a:lnTo>
                    <a:lnTo>
                      <a:pt x="1" y="7172"/>
                    </a:lnTo>
                    <a:lnTo>
                      <a:pt x="17178" y="14892"/>
                    </a:lnTo>
                    <a:lnTo>
                      <a:pt x="17256" y="14892"/>
                    </a:lnTo>
                    <a:cubicBezTo>
                      <a:pt x="17334" y="14892"/>
                      <a:pt x="17491" y="14989"/>
                      <a:pt x="17588" y="14989"/>
                    </a:cubicBezTo>
                    <a:lnTo>
                      <a:pt x="116999" y="14989"/>
                    </a:lnTo>
                    <a:cubicBezTo>
                      <a:pt x="117487" y="14989"/>
                      <a:pt x="117898" y="14501"/>
                      <a:pt x="117898" y="14012"/>
                    </a:cubicBezTo>
                    <a:lnTo>
                      <a:pt x="117898" y="899"/>
                    </a:lnTo>
                    <a:cubicBezTo>
                      <a:pt x="117898" y="411"/>
                      <a:pt x="117487" y="0"/>
                      <a:pt x="116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E547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7"/>
              <p:cNvSpPr txBox="1"/>
              <p:nvPr/>
            </p:nvSpPr>
            <p:spPr>
              <a:xfrm>
                <a:off x="5117884" y="3659775"/>
                <a:ext cx="33801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from the Sun</a:t>
                </a:r>
                <a:endParaRPr sz="1700">
                  <a:solidFill>
                    <a:srgbClr val="FF33B7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2079" name="Google Shape;2079;p37"/>
            <p:cNvGrpSpPr/>
            <p:nvPr/>
          </p:nvGrpSpPr>
          <p:grpSpPr>
            <a:xfrm>
              <a:off x="457200" y="1507225"/>
              <a:ext cx="4303150" cy="439719"/>
              <a:chOff x="457200" y="1507225"/>
              <a:chExt cx="4303150" cy="439719"/>
            </a:xfrm>
          </p:grpSpPr>
          <p:grpSp>
            <p:nvGrpSpPr>
              <p:cNvPr id="2080" name="Google Shape;2080;p37"/>
              <p:cNvGrpSpPr/>
              <p:nvPr/>
            </p:nvGrpSpPr>
            <p:grpSpPr>
              <a:xfrm>
                <a:off x="457200" y="1507225"/>
                <a:ext cx="4303150" cy="439719"/>
                <a:chOff x="457200" y="1507225"/>
                <a:chExt cx="4303150" cy="439719"/>
              </a:xfrm>
            </p:grpSpPr>
            <p:sp>
              <p:nvSpPr>
                <p:cNvPr id="2081" name="Google Shape;2081;p37"/>
                <p:cNvSpPr/>
                <p:nvPr/>
              </p:nvSpPr>
              <p:spPr>
                <a:xfrm>
                  <a:off x="4353350" y="1679125"/>
                  <a:ext cx="407000" cy="73300"/>
                </a:xfrm>
                <a:custGeom>
                  <a:rect b="b" l="l" r="r" t="t"/>
                  <a:pathLst>
                    <a:path extrusionOk="0" h="2932" w="16280">
                      <a:moveTo>
                        <a:pt x="1" y="0"/>
                      </a:moveTo>
                      <a:lnTo>
                        <a:pt x="1" y="2931"/>
                      </a:lnTo>
                      <a:lnTo>
                        <a:pt x="16279" y="2931"/>
                      </a:lnTo>
                      <a:lnTo>
                        <a:pt x="16279" y="0"/>
                      </a:lnTo>
                      <a:close/>
                    </a:path>
                  </a:pathLst>
                </a:custGeom>
                <a:solidFill>
                  <a:srgbClr val="FB85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37"/>
                <p:cNvSpPr/>
                <p:nvPr/>
              </p:nvSpPr>
              <p:spPr>
                <a:xfrm>
                  <a:off x="4465225" y="1610225"/>
                  <a:ext cx="191050" cy="193000"/>
                </a:xfrm>
                <a:custGeom>
                  <a:rect b="b" l="l" r="r" t="t"/>
                  <a:pathLst>
                    <a:path extrusionOk="0" h="7720" w="7642">
                      <a:moveTo>
                        <a:pt x="3831" y="1"/>
                      </a:moveTo>
                      <a:cubicBezTo>
                        <a:pt x="1701" y="1"/>
                        <a:pt x="1" y="1701"/>
                        <a:pt x="1" y="3811"/>
                      </a:cubicBezTo>
                      <a:cubicBezTo>
                        <a:pt x="1" y="5941"/>
                        <a:pt x="1701" y="7720"/>
                        <a:pt x="3831" y="7720"/>
                      </a:cubicBezTo>
                      <a:cubicBezTo>
                        <a:pt x="5942" y="7720"/>
                        <a:pt x="7642" y="5941"/>
                        <a:pt x="7642" y="3811"/>
                      </a:cubicBezTo>
                      <a:cubicBezTo>
                        <a:pt x="7642" y="1701"/>
                        <a:pt x="5942" y="1"/>
                        <a:pt x="3831" y="1"/>
                      </a:cubicBezTo>
                      <a:close/>
                    </a:path>
                  </a:pathLst>
                </a:custGeom>
                <a:solidFill>
                  <a:srgbClr val="FB85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37"/>
                <p:cNvSpPr/>
                <p:nvPr/>
              </p:nvSpPr>
              <p:spPr>
                <a:xfrm>
                  <a:off x="4487700" y="1632225"/>
                  <a:ext cx="146600" cy="149025"/>
                </a:xfrm>
                <a:custGeom>
                  <a:rect b="b" l="l" r="r" t="t"/>
                  <a:pathLst>
                    <a:path extrusionOk="0" h="5961" w="5864">
                      <a:moveTo>
                        <a:pt x="2932" y="0"/>
                      </a:moveTo>
                      <a:cubicBezTo>
                        <a:pt x="1291" y="0"/>
                        <a:pt x="1" y="1309"/>
                        <a:pt x="1" y="2931"/>
                      </a:cubicBezTo>
                      <a:cubicBezTo>
                        <a:pt x="1" y="4573"/>
                        <a:pt x="1291" y="5960"/>
                        <a:pt x="2932" y="5960"/>
                      </a:cubicBezTo>
                      <a:cubicBezTo>
                        <a:pt x="4554" y="5960"/>
                        <a:pt x="5864" y="4573"/>
                        <a:pt x="5864" y="2931"/>
                      </a:cubicBezTo>
                      <a:cubicBezTo>
                        <a:pt x="5864" y="1309"/>
                        <a:pt x="4554" y="0"/>
                        <a:pt x="2932" y="0"/>
                      </a:cubicBezTo>
                      <a:close/>
                    </a:path>
                  </a:pathLst>
                </a:custGeom>
                <a:solidFill>
                  <a:srgbClr val="F6F1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37"/>
                <p:cNvSpPr/>
                <p:nvPr/>
              </p:nvSpPr>
              <p:spPr>
                <a:xfrm>
                  <a:off x="457200" y="1572194"/>
                  <a:ext cx="4030403" cy="374750"/>
                </a:xfrm>
                <a:custGeom>
                  <a:rect b="b" l="l" r="r" t="t"/>
                  <a:pathLst>
                    <a:path extrusionOk="0" h="14990" w="117917">
                      <a:moveTo>
                        <a:pt x="899" y="0"/>
                      </a:moveTo>
                      <a:cubicBezTo>
                        <a:pt x="411" y="0"/>
                        <a:pt x="0" y="411"/>
                        <a:pt x="0" y="899"/>
                      </a:cubicBezTo>
                      <a:lnTo>
                        <a:pt x="0" y="14012"/>
                      </a:lnTo>
                      <a:cubicBezTo>
                        <a:pt x="0" y="14500"/>
                        <a:pt x="411" y="14989"/>
                        <a:pt x="899" y="14989"/>
                      </a:cubicBezTo>
                      <a:lnTo>
                        <a:pt x="100329" y="14989"/>
                      </a:lnTo>
                      <a:cubicBezTo>
                        <a:pt x="100407" y="14989"/>
                        <a:pt x="100564" y="14911"/>
                        <a:pt x="100642" y="14911"/>
                      </a:cubicBezTo>
                      <a:lnTo>
                        <a:pt x="100720" y="14911"/>
                      </a:lnTo>
                      <a:lnTo>
                        <a:pt x="117917" y="7172"/>
                      </a:lnTo>
                      <a:lnTo>
                        <a:pt x="117917" y="4475"/>
                      </a:lnTo>
                      <a:lnTo>
                        <a:pt x="100720" y="78"/>
                      </a:lnTo>
                      <a:cubicBezTo>
                        <a:pt x="100720" y="78"/>
                        <a:pt x="100642" y="78"/>
                        <a:pt x="100642" y="0"/>
                      </a:cubicBezTo>
                      <a:close/>
                    </a:path>
                  </a:pathLst>
                </a:custGeom>
                <a:solidFill>
                  <a:srgbClr val="FB85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37"/>
                <p:cNvSpPr/>
                <p:nvPr/>
              </p:nvSpPr>
              <p:spPr>
                <a:xfrm>
                  <a:off x="506750" y="1507225"/>
                  <a:ext cx="3975277" cy="374725"/>
                </a:xfrm>
                <a:custGeom>
                  <a:rect b="b" l="l" r="r" t="t"/>
                  <a:pathLst>
                    <a:path extrusionOk="0" h="14989" w="117917">
                      <a:moveTo>
                        <a:pt x="899" y="0"/>
                      </a:moveTo>
                      <a:cubicBezTo>
                        <a:pt x="411" y="0"/>
                        <a:pt x="0" y="411"/>
                        <a:pt x="0" y="899"/>
                      </a:cubicBezTo>
                      <a:lnTo>
                        <a:pt x="0" y="14012"/>
                      </a:lnTo>
                      <a:cubicBezTo>
                        <a:pt x="0" y="14579"/>
                        <a:pt x="411" y="14989"/>
                        <a:pt x="899" y="14989"/>
                      </a:cubicBezTo>
                      <a:lnTo>
                        <a:pt x="100329" y="14989"/>
                      </a:lnTo>
                      <a:cubicBezTo>
                        <a:pt x="100407" y="14989"/>
                        <a:pt x="100564" y="14989"/>
                        <a:pt x="100642" y="14891"/>
                      </a:cubicBezTo>
                      <a:lnTo>
                        <a:pt x="100720" y="14891"/>
                      </a:lnTo>
                      <a:lnTo>
                        <a:pt x="117917" y="7250"/>
                      </a:lnTo>
                      <a:lnTo>
                        <a:pt x="100720" y="78"/>
                      </a:lnTo>
                      <a:lnTo>
                        <a:pt x="100642" y="78"/>
                      </a:lnTo>
                      <a:lnTo>
                        <a:pt x="10064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rgbClr val="FB85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37"/>
                <p:cNvSpPr txBox="1"/>
                <p:nvPr/>
              </p:nvSpPr>
              <p:spPr>
                <a:xfrm>
                  <a:off x="634075" y="1517281"/>
                  <a:ext cx="33801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Mercury is the smallest planet of them all</a:t>
                  </a:r>
                  <a:endParaRPr sz="1700">
                    <a:solidFill>
                      <a:srgbClr val="FF33B7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2087" name="Google Shape;2087;p37"/>
              <p:cNvSpPr/>
              <p:nvPr/>
            </p:nvSpPr>
            <p:spPr>
              <a:xfrm>
                <a:off x="4518000" y="1661850"/>
                <a:ext cx="85500" cy="855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8" name="Google Shape;2088;p37"/>
            <p:cNvGrpSpPr/>
            <p:nvPr/>
          </p:nvGrpSpPr>
          <p:grpSpPr>
            <a:xfrm>
              <a:off x="4353350" y="1935450"/>
              <a:ext cx="4335755" cy="444344"/>
              <a:chOff x="4353350" y="1935450"/>
              <a:chExt cx="4335755" cy="444344"/>
            </a:xfrm>
          </p:grpSpPr>
          <p:grpSp>
            <p:nvGrpSpPr>
              <p:cNvPr id="2089" name="Google Shape;2089;p37"/>
              <p:cNvGrpSpPr/>
              <p:nvPr/>
            </p:nvGrpSpPr>
            <p:grpSpPr>
              <a:xfrm>
                <a:off x="4353350" y="1935450"/>
                <a:ext cx="4335755" cy="444344"/>
                <a:chOff x="4353350" y="1935450"/>
                <a:chExt cx="4335755" cy="444344"/>
              </a:xfrm>
            </p:grpSpPr>
            <p:sp>
              <p:nvSpPr>
                <p:cNvPr id="2090" name="Google Shape;2090;p37"/>
                <p:cNvSpPr/>
                <p:nvPr/>
              </p:nvSpPr>
              <p:spPr>
                <a:xfrm>
                  <a:off x="4353350" y="2108550"/>
                  <a:ext cx="407000" cy="73300"/>
                </a:xfrm>
                <a:custGeom>
                  <a:rect b="b" l="l" r="r" t="t"/>
                  <a:pathLst>
                    <a:path extrusionOk="0" h="2932" w="16280">
                      <a:moveTo>
                        <a:pt x="1" y="1"/>
                      </a:moveTo>
                      <a:lnTo>
                        <a:pt x="1" y="2932"/>
                      </a:lnTo>
                      <a:lnTo>
                        <a:pt x="16279" y="2932"/>
                      </a:lnTo>
                      <a:lnTo>
                        <a:pt x="16279" y="1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37"/>
                <p:cNvSpPr/>
                <p:nvPr/>
              </p:nvSpPr>
              <p:spPr>
                <a:xfrm>
                  <a:off x="4465225" y="2039675"/>
                  <a:ext cx="191050" cy="193475"/>
                </a:xfrm>
                <a:custGeom>
                  <a:rect b="b" l="l" r="r" t="t"/>
                  <a:pathLst>
                    <a:path extrusionOk="0" h="7739" w="7642">
                      <a:moveTo>
                        <a:pt x="3831" y="0"/>
                      </a:moveTo>
                      <a:cubicBezTo>
                        <a:pt x="1701" y="0"/>
                        <a:pt x="1" y="1700"/>
                        <a:pt x="1" y="3830"/>
                      </a:cubicBezTo>
                      <a:cubicBezTo>
                        <a:pt x="1" y="6019"/>
                        <a:pt x="1701" y="7739"/>
                        <a:pt x="3831" y="7739"/>
                      </a:cubicBezTo>
                      <a:cubicBezTo>
                        <a:pt x="5942" y="7739"/>
                        <a:pt x="7642" y="6019"/>
                        <a:pt x="7642" y="3830"/>
                      </a:cubicBezTo>
                      <a:cubicBezTo>
                        <a:pt x="7642" y="1700"/>
                        <a:pt x="5942" y="0"/>
                        <a:pt x="3831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37"/>
                <p:cNvSpPr/>
                <p:nvPr/>
              </p:nvSpPr>
              <p:spPr>
                <a:xfrm>
                  <a:off x="4487700" y="2062150"/>
                  <a:ext cx="146600" cy="148525"/>
                </a:xfrm>
                <a:custGeom>
                  <a:rect b="b" l="l" r="r" t="t"/>
                  <a:pathLst>
                    <a:path extrusionOk="0" h="5941" w="5864">
                      <a:moveTo>
                        <a:pt x="2932" y="0"/>
                      </a:moveTo>
                      <a:cubicBezTo>
                        <a:pt x="1291" y="0"/>
                        <a:pt x="1" y="1290"/>
                        <a:pt x="1" y="2931"/>
                      </a:cubicBezTo>
                      <a:cubicBezTo>
                        <a:pt x="1" y="4632"/>
                        <a:pt x="1291" y="5941"/>
                        <a:pt x="2932" y="5941"/>
                      </a:cubicBezTo>
                      <a:cubicBezTo>
                        <a:pt x="4554" y="5941"/>
                        <a:pt x="5864" y="4632"/>
                        <a:pt x="5864" y="2931"/>
                      </a:cubicBezTo>
                      <a:cubicBezTo>
                        <a:pt x="5864" y="1290"/>
                        <a:pt x="4554" y="0"/>
                        <a:pt x="2932" y="0"/>
                      </a:cubicBezTo>
                      <a:close/>
                    </a:path>
                  </a:pathLst>
                </a:custGeom>
                <a:solidFill>
                  <a:srgbClr val="F6F1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37"/>
                <p:cNvSpPr/>
                <p:nvPr/>
              </p:nvSpPr>
              <p:spPr>
                <a:xfrm>
                  <a:off x="4636656" y="2005044"/>
                  <a:ext cx="4052449" cy="374750"/>
                </a:xfrm>
                <a:custGeom>
                  <a:rect b="b" l="l" r="r" t="t"/>
                  <a:pathLst>
                    <a:path extrusionOk="0" h="14990" w="117898">
                      <a:moveTo>
                        <a:pt x="17256" y="1"/>
                      </a:moveTo>
                      <a:lnTo>
                        <a:pt x="17256" y="79"/>
                      </a:lnTo>
                      <a:lnTo>
                        <a:pt x="17178" y="79"/>
                      </a:lnTo>
                      <a:lnTo>
                        <a:pt x="1" y="4476"/>
                      </a:lnTo>
                      <a:lnTo>
                        <a:pt x="1" y="7251"/>
                      </a:lnTo>
                      <a:lnTo>
                        <a:pt x="17178" y="14911"/>
                      </a:lnTo>
                      <a:lnTo>
                        <a:pt x="17256" y="14911"/>
                      </a:lnTo>
                      <a:cubicBezTo>
                        <a:pt x="17334" y="14989"/>
                        <a:pt x="17491" y="14989"/>
                        <a:pt x="17588" y="14989"/>
                      </a:cubicBezTo>
                      <a:lnTo>
                        <a:pt x="116999" y="14989"/>
                      </a:lnTo>
                      <a:cubicBezTo>
                        <a:pt x="117487" y="14989"/>
                        <a:pt x="117898" y="14579"/>
                        <a:pt x="117898" y="14012"/>
                      </a:cubicBezTo>
                      <a:lnTo>
                        <a:pt x="117898" y="900"/>
                      </a:lnTo>
                      <a:cubicBezTo>
                        <a:pt x="117898" y="411"/>
                        <a:pt x="117487" y="1"/>
                        <a:pt x="116999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37"/>
                <p:cNvSpPr/>
                <p:nvPr/>
              </p:nvSpPr>
              <p:spPr>
                <a:xfrm>
                  <a:off x="4642225" y="1935450"/>
                  <a:ext cx="4013837" cy="374750"/>
                </a:xfrm>
                <a:custGeom>
                  <a:rect b="b" l="l" r="r" t="t"/>
                  <a:pathLst>
                    <a:path extrusionOk="0" h="14990" w="117898">
                      <a:moveTo>
                        <a:pt x="17588" y="1"/>
                      </a:moveTo>
                      <a:cubicBezTo>
                        <a:pt x="17491" y="1"/>
                        <a:pt x="17413" y="1"/>
                        <a:pt x="17256" y="79"/>
                      </a:cubicBezTo>
                      <a:lnTo>
                        <a:pt x="17178" y="79"/>
                      </a:lnTo>
                      <a:lnTo>
                        <a:pt x="1" y="7251"/>
                      </a:lnTo>
                      <a:lnTo>
                        <a:pt x="17178" y="14911"/>
                      </a:lnTo>
                      <a:lnTo>
                        <a:pt x="17256" y="14911"/>
                      </a:lnTo>
                      <a:cubicBezTo>
                        <a:pt x="17334" y="14989"/>
                        <a:pt x="17491" y="14989"/>
                        <a:pt x="17588" y="14989"/>
                      </a:cubicBezTo>
                      <a:lnTo>
                        <a:pt x="116999" y="14989"/>
                      </a:lnTo>
                      <a:cubicBezTo>
                        <a:pt x="117487" y="14989"/>
                        <a:pt x="117898" y="14579"/>
                        <a:pt x="117898" y="14012"/>
                      </a:cubicBezTo>
                      <a:lnTo>
                        <a:pt x="117898" y="978"/>
                      </a:lnTo>
                      <a:cubicBezTo>
                        <a:pt x="117898" y="411"/>
                        <a:pt x="117487" y="1"/>
                        <a:pt x="1169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rgbClr val="F9564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37"/>
                <p:cNvSpPr txBox="1"/>
                <p:nvPr/>
              </p:nvSpPr>
              <p:spPr>
                <a:xfrm>
                  <a:off x="5128600" y="1945528"/>
                  <a:ext cx="33801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Jupiter is a gas giant and the biggest planet</a:t>
                  </a:r>
                  <a:endParaRPr sz="1700">
                    <a:solidFill>
                      <a:srgbClr val="FF33B7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2096" name="Google Shape;2096;p37"/>
              <p:cNvSpPr/>
              <p:nvPr/>
            </p:nvSpPr>
            <p:spPr>
              <a:xfrm>
                <a:off x="4518000" y="2092856"/>
                <a:ext cx="85500" cy="855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" name="Google Shape;2097;p37"/>
            <p:cNvGrpSpPr/>
            <p:nvPr/>
          </p:nvGrpSpPr>
          <p:grpSpPr>
            <a:xfrm>
              <a:off x="4353350" y="2795525"/>
              <a:ext cx="4341422" cy="442963"/>
              <a:chOff x="4353350" y="2795525"/>
              <a:chExt cx="4341422" cy="442963"/>
            </a:xfrm>
          </p:grpSpPr>
          <p:grpSp>
            <p:nvGrpSpPr>
              <p:cNvPr id="2098" name="Google Shape;2098;p37"/>
              <p:cNvGrpSpPr/>
              <p:nvPr/>
            </p:nvGrpSpPr>
            <p:grpSpPr>
              <a:xfrm>
                <a:off x="4353350" y="2795525"/>
                <a:ext cx="4341422" cy="442963"/>
                <a:chOff x="4353350" y="2795525"/>
                <a:chExt cx="4341422" cy="442963"/>
              </a:xfrm>
            </p:grpSpPr>
            <p:sp>
              <p:nvSpPr>
                <p:cNvPr id="2099" name="Google Shape;2099;p37"/>
                <p:cNvSpPr/>
                <p:nvPr/>
              </p:nvSpPr>
              <p:spPr>
                <a:xfrm>
                  <a:off x="4353350" y="2967925"/>
                  <a:ext cx="407000" cy="73300"/>
                </a:xfrm>
                <a:custGeom>
                  <a:rect b="b" l="l" r="r" t="t"/>
                  <a:pathLst>
                    <a:path extrusionOk="0" h="2932" w="16280">
                      <a:moveTo>
                        <a:pt x="1" y="0"/>
                      </a:moveTo>
                      <a:lnTo>
                        <a:pt x="1" y="2932"/>
                      </a:lnTo>
                      <a:lnTo>
                        <a:pt x="16279" y="2932"/>
                      </a:lnTo>
                      <a:lnTo>
                        <a:pt x="16279" y="0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37"/>
                <p:cNvSpPr/>
                <p:nvPr/>
              </p:nvSpPr>
              <p:spPr>
                <a:xfrm>
                  <a:off x="4465225" y="2898550"/>
                  <a:ext cx="191050" cy="193475"/>
                </a:xfrm>
                <a:custGeom>
                  <a:rect b="b" l="l" r="r" t="t"/>
                  <a:pathLst>
                    <a:path extrusionOk="0" h="7739" w="7642">
                      <a:moveTo>
                        <a:pt x="3831" y="0"/>
                      </a:moveTo>
                      <a:cubicBezTo>
                        <a:pt x="1701" y="0"/>
                        <a:pt x="1" y="1798"/>
                        <a:pt x="1" y="3909"/>
                      </a:cubicBezTo>
                      <a:cubicBezTo>
                        <a:pt x="1" y="6019"/>
                        <a:pt x="1701" y="7739"/>
                        <a:pt x="3831" y="7739"/>
                      </a:cubicBezTo>
                      <a:cubicBezTo>
                        <a:pt x="5942" y="7739"/>
                        <a:pt x="7642" y="6019"/>
                        <a:pt x="7642" y="3909"/>
                      </a:cubicBezTo>
                      <a:cubicBezTo>
                        <a:pt x="7642" y="1798"/>
                        <a:pt x="5942" y="0"/>
                        <a:pt x="3831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37"/>
                <p:cNvSpPr/>
                <p:nvPr/>
              </p:nvSpPr>
              <p:spPr>
                <a:xfrm>
                  <a:off x="4487700" y="2921025"/>
                  <a:ext cx="146600" cy="148525"/>
                </a:xfrm>
                <a:custGeom>
                  <a:rect b="b" l="l" r="r" t="t"/>
                  <a:pathLst>
                    <a:path extrusionOk="0" h="5941" w="5864">
                      <a:moveTo>
                        <a:pt x="2932" y="0"/>
                      </a:moveTo>
                      <a:cubicBezTo>
                        <a:pt x="1291" y="0"/>
                        <a:pt x="1" y="1388"/>
                        <a:pt x="1" y="3010"/>
                      </a:cubicBezTo>
                      <a:cubicBezTo>
                        <a:pt x="1" y="4632"/>
                        <a:pt x="1291" y="5941"/>
                        <a:pt x="2932" y="5941"/>
                      </a:cubicBezTo>
                      <a:cubicBezTo>
                        <a:pt x="4554" y="5941"/>
                        <a:pt x="5864" y="4632"/>
                        <a:pt x="5864" y="3010"/>
                      </a:cubicBezTo>
                      <a:cubicBezTo>
                        <a:pt x="5864" y="1388"/>
                        <a:pt x="4554" y="0"/>
                        <a:pt x="2932" y="0"/>
                      </a:cubicBezTo>
                      <a:close/>
                    </a:path>
                  </a:pathLst>
                </a:custGeom>
                <a:solidFill>
                  <a:srgbClr val="F6F1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37"/>
                <p:cNvSpPr/>
                <p:nvPr/>
              </p:nvSpPr>
              <p:spPr>
                <a:xfrm>
                  <a:off x="4642225" y="2863738"/>
                  <a:ext cx="4052547" cy="374750"/>
                </a:xfrm>
                <a:custGeom>
                  <a:rect b="b" l="l" r="r" t="t"/>
                  <a:pathLst>
                    <a:path extrusionOk="0" h="14990" w="117918">
                      <a:moveTo>
                        <a:pt x="17276" y="0"/>
                      </a:moveTo>
                      <a:lnTo>
                        <a:pt x="17276" y="98"/>
                      </a:lnTo>
                      <a:lnTo>
                        <a:pt x="17198" y="98"/>
                      </a:lnTo>
                      <a:lnTo>
                        <a:pt x="1" y="4573"/>
                      </a:lnTo>
                      <a:lnTo>
                        <a:pt x="1" y="7251"/>
                      </a:lnTo>
                      <a:lnTo>
                        <a:pt x="17198" y="14911"/>
                      </a:lnTo>
                      <a:lnTo>
                        <a:pt x="17276" y="14911"/>
                      </a:lnTo>
                      <a:cubicBezTo>
                        <a:pt x="17354" y="14989"/>
                        <a:pt x="17511" y="14989"/>
                        <a:pt x="17589" y="14989"/>
                      </a:cubicBezTo>
                      <a:lnTo>
                        <a:pt x="117019" y="14989"/>
                      </a:lnTo>
                      <a:cubicBezTo>
                        <a:pt x="117507" y="14989"/>
                        <a:pt x="117918" y="14579"/>
                        <a:pt x="117918" y="14012"/>
                      </a:cubicBezTo>
                      <a:lnTo>
                        <a:pt x="117918" y="978"/>
                      </a:lnTo>
                      <a:cubicBezTo>
                        <a:pt x="117918" y="411"/>
                        <a:pt x="117507" y="0"/>
                        <a:pt x="117019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37"/>
                <p:cNvSpPr/>
                <p:nvPr/>
              </p:nvSpPr>
              <p:spPr>
                <a:xfrm>
                  <a:off x="4647675" y="2795525"/>
                  <a:ext cx="4008532" cy="374750"/>
                </a:xfrm>
                <a:custGeom>
                  <a:rect b="b" l="l" r="r" t="t"/>
                  <a:pathLst>
                    <a:path extrusionOk="0" h="14990" w="117898">
                      <a:moveTo>
                        <a:pt x="17588" y="1"/>
                      </a:moveTo>
                      <a:cubicBezTo>
                        <a:pt x="17491" y="1"/>
                        <a:pt x="17413" y="98"/>
                        <a:pt x="17256" y="98"/>
                      </a:cubicBezTo>
                      <a:lnTo>
                        <a:pt x="17178" y="98"/>
                      </a:lnTo>
                      <a:lnTo>
                        <a:pt x="1" y="7251"/>
                      </a:lnTo>
                      <a:lnTo>
                        <a:pt x="17178" y="14911"/>
                      </a:lnTo>
                      <a:cubicBezTo>
                        <a:pt x="17178" y="14911"/>
                        <a:pt x="17256" y="14911"/>
                        <a:pt x="17256" y="14989"/>
                      </a:cubicBezTo>
                      <a:lnTo>
                        <a:pt x="116999" y="14989"/>
                      </a:lnTo>
                      <a:cubicBezTo>
                        <a:pt x="117487" y="14989"/>
                        <a:pt x="117898" y="14579"/>
                        <a:pt x="117898" y="14091"/>
                      </a:cubicBezTo>
                      <a:lnTo>
                        <a:pt x="117898" y="978"/>
                      </a:lnTo>
                      <a:cubicBezTo>
                        <a:pt x="117898" y="489"/>
                        <a:pt x="117487" y="1"/>
                        <a:pt x="1169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rgbClr val="7B1E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37"/>
                <p:cNvSpPr txBox="1"/>
                <p:nvPr/>
              </p:nvSpPr>
              <p:spPr>
                <a:xfrm>
                  <a:off x="5129504" y="2805594"/>
                  <a:ext cx="33867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Despite being red, Mars is a very cold place</a:t>
                  </a:r>
                  <a:endParaRPr sz="1700">
                    <a:solidFill>
                      <a:srgbClr val="FF33B7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2105" name="Google Shape;2105;p37"/>
              <p:cNvSpPr/>
              <p:nvPr/>
            </p:nvSpPr>
            <p:spPr>
              <a:xfrm>
                <a:off x="4518000" y="2952488"/>
                <a:ext cx="85500" cy="855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7"/>
            <p:cNvGrpSpPr/>
            <p:nvPr/>
          </p:nvGrpSpPr>
          <p:grpSpPr>
            <a:xfrm>
              <a:off x="457325" y="3227825"/>
              <a:ext cx="4303025" cy="441675"/>
              <a:chOff x="457325" y="3227825"/>
              <a:chExt cx="4303025" cy="441675"/>
            </a:xfrm>
          </p:grpSpPr>
          <p:grpSp>
            <p:nvGrpSpPr>
              <p:cNvPr id="2107" name="Google Shape;2107;p37"/>
              <p:cNvGrpSpPr/>
              <p:nvPr/>
            </p:nvGrpSpPr>
            <p:grpSpPr>
              <a:xfrm>
                <a:off x="457325" y="3227825"/>
                <a:ext cx="4303025" cy="441675"/>
                <a:chOff x="457325" y="3227825"/>
                <a:chExt cx="4303025" cy="441675"/>
              </a:xfrm>
            </p:grpSpPr>
            <p:sp>
              <p:nvSpPr>
                <p:cNvPr id="2108" name="Google Shape;2108;p37"/>
                <p:cNvSpPr/>
                <p:nvPr/>
              </p:nvSpPr>
              <p:spPr>
                <a:xfrm>
                  <a:off x="4353350" y="3399300"/>
                  <a:ext cx="407000" cy="71375"/>
                </a:xfrm>
                <a:custGeom>
                  <a:rect b="b" l="l" r="r" t="t"/>
                  <a:pathLst>
                    <a:path extrusionOk="0" h="2855" w="16280">
                      <a:moveTo>
                        <a:pt x="1" y="1"/>
                      </a:moveTo>
                      <a:lnTo>
                        <a:pt x="1" y="2854"/>
                      </a:lnTo>
                      <a:lnTo>
                        <a:pt x="16279" y="2854"/>
                      </a:lnTo>
                      <a:lnTo>
                        <a:pt x="16279" y="1"/>
                      </a:ln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37"/>
                <p:cNvSpPr/>
                <p:nvPr/>
              </p:nvSpPr>
              <p:spPr>
                <a:xfrm>
                  <a:off x="4465225" y="3329925"/>
                  <a:ext cx="191050" cy="191550"/>
                </a:xfrm>
                <a:custGeom>
                  <a:rect b="b" l="l" r="r" t="t"/>
                  <a:pathLst>
                    <a:path extrusionOk="0" h="7662" w="7642">
                      <a:moveTo>
                        <a:pt x="3831" y="1"/>
                      </a:moveTo>
                      <a:cubicBezTo>
                        <a:pt x="1701" y="1"/>
                        <a:pt x="1" y="1721"/>
                        <a:pt x="1" y="3831"/>
                      </a:cubicBezTo>
                      <a:cubicBezTo>
                        <a:pt x="1" y="5961"/>
                        <a:pt x="1701" y="7661"/>
                        <a:pt x="3831" y="7661"/>
                      </a:cubicBezTo>
                      <a:cubicBezTo>
                        <a:pt x="5942" y="7661"/>
                        <a:pt x="7642" y="5961"/>
                        <a:pt x="7642" y="3831"/>
                      </a:cubicBezTo>
                      <a:cubicBezTo>
                        <a:pt x="7642" y="1721"/>
                        <a:pt x="5942" y="1"/>
                        <a:pt x="3831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37"/>
                <p:cNvSpPr/>
                <p:nvPr/>
              </p:nvSpPr>
              <p:spPr>
                <a:xfrm>
                  <a:off x="4487700" y="3352400"/>
                  <a:ext cx="146600" cy="146600"/>
                </a:xfrm>
                <a:custGeom>
                  <a:rect b="b" l="l" r="r" t="t"/>
                  <a:pathLst>
                    <a:path extrusionOk="0" h="5864" w="5864">
                      <a:moveTo>
                        <a:pt x="2932" y="1"/>
                      </a:moveTo>
                      <a:cubicBezTo>
                        <a:pt x="1291" y="1"/>
                        <a:pt x="1" y="1310"/>
                        <a:pt x="1" y="2932"/>
                      </a:cubicBezTo>
                      <a:cubicBezTo>
                        <a:pt x="1" y="4574"/>
                        <a:pt x="1291" y="5863"/>
                        <a:pt x="2932" y="5863"/>
                      </a:cubicBezTo>
                      <a:cubicBezTo>
                        <a:pt x="4554" y="5863"/>
                        <a:pt x="5864" y="4574"/>
                        <a:pt x="5864" y="2932"/>
                      </a:cubicBezTo>
                      <a:cubicBezTo>
                        <a:pt x="5864" y="1310"/>
                        <a:pt x="4554" y="1"/>
                        <a:pt x="2932" y="1"/>
                      </a:cubicBezTo>
                      <a:close/>
                    </a:path>
                  </a:pathLst>
                </a:custGeom>
                <a:solidFill>
                  <a:srgbClr val="F6F1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37"/>
                <p:cNvSpPr/>
                <p:nvPr/>
              </p:nvSpPr>
              <p:spPr>
                <a:xfrm>
                  <a:off x="457325" y="3294775"/>
                  <a:ext cx="4030403" cy="374725"/>
                </a:xfrm>
                <a:custGeom>
                  <a:rect b="b" l="l" r="r" t="t"/>
                  <a:pathLst>
                    <a:path extrusionOk="0" h="14989" w="117917">
                      <a:moveTo>
                        <a:pt x="899" y="0"/>
                      </a:moveTo>
                      <a:cubicBezTo>
                        <a:pt x="411" y="0"/>
                        <a:pt x="0" y="410"/>
                        <a:pt x="0" y="977"/>
                      </a:cubicBezTo>
                      <a:lnTo>
                        <a:pt x="0" y="14090"/>
                      </a:lnTo>
                      <a:cubicBezTo>
                        <a:pt x="0" y="14578"/>
                        <a:pt x="411" y="14989"/>
                        <a:pt x="899" y="14989"/>
                      </a:cubicBezTo>
                      <a:lnTo>
                        <a:pt x="100642" y="14989"/>
                      </a:lnTo>
                      <a:lnTo>
                        <a:pt x="100642" y="14911"/>
                      </a:lnTo>
                      <a:lnTo>
                        <a:pt x="100720" y="14911"/>
                      </a:lnTo>
                      <a:lnTo>
                        <a:pt x="117917" y="7250"/>
                      </a:lnTo>
                      <a:lnTo>
                        <a:pt x="117917" y="4553"/>
                      </a:lnTo>
                      <a:lnTo>
                        <a:pt x="100720" y="78"/>
                      </a:lnTo>
                      <a:lnTo>
                        <a:pt x="100642" y="78"/>
                      </a:lnTo>
                      <a:cubicBezTo>
                        <a:pt x="100485" y="0"/>
                        <a:pt x="100407" y="0"/>
                        <a:pt x="100329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37"/>
                <p:cNvSpPr/>
                <p:nvPr/>
              </p:nvSpPr>
              <p:spPr>
                <a:xfrm>
                  <a:off x="506850" y="3227825"/>
                  <a:ext cx="3975277" cy="374250"/>
                </a:xfrm>
                <a:custGeom>
                  <a:rect b="b" l="l" r="r" t="t"/>
                  <a:pathLst>
                    <a:path extrusionOk="0" h="14970" w="117917">
                      <a:moveTo>
                        <a:pt x="899" y="1"/>
                      </a:moveTo>
                      <a:cubicBezTo>
                        <a:pt x="411" y="1"/>
                        <a:pt x="0" y="489"/>
                        <a:pt x="0" y="978"/>
                      </a:cubicBezTo>
                      <a:lnTo>
                        <a:pt x="0" y="14071"/>
                      </a:lnTo>
                      <a:cubicBezTo>
                        <a:pt x="0" y="14560"/>
                        <a:pt x="411" y="14970"/>
                        <a:pt x="899" y="14970"/>
                      </a:cubicBezTo>
                      <a:lnTo>
                        <a:pt x="100642" y="14970"/>
                      </a:lnTo>
                      <a:lnTo>
                        <a:pt x="100720" y="14892"/>
                      </a:lnTo>
                      <a:lnTo>
                        <a:pt x="117917" y="7231"/>
                      </a:lnTo>
                      <a:lnTo>
                        <a:pt x="100720" y="157"/>
                      </a:lnTo>
                      <a:cubicBezTo>
                        <a:pt x="100720" y="79"/>
                        <a:pt x="100642" y="79"/>
                        <a:pt x="100642" y="79"/>
                      </a:cubicBezTo>
                      <a:cubicBezTo>
                        <a:pt x="100485" y="79"/>
                        <a:pt x="100407" y="1"/>
                        <a:pt x="1003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rgbClr val="451E7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37"/>
                <p:cNvSpPr txBox="1"/>
                <p:nvPr/>
              </p:nvSpPr>
              <p:spPr>
                <a:xfrm>
                  <a:off x="634075" y="3237650"/>
                  <a:ext cx="33801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Saturn is composed of hydrogen and helium</a:t>
                  </a:r>
                  <a:endParaRPr sz="1700">
                    <a:solidFill>
                      <a:srgbClr val="FF33B7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2114" name="Google Shape;2114;p37"/>
              <p:cNvSpPr/>
              <p:nvPr/>
            </p:nvSpPr>
            <p:spPr>
              <a:xfrm>
                <a:off x="4518000" y="3383494"/>
                <a:ext cx="85500" cy="855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38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120" name="Google Shape;2120;p38"/>
          <p:cNvSpPr/>
          <p:nvPr/>
        </p:nvSpPr>
        <p:spPr>
          <a:xfrm>
            <a:off x="4683975" y="6185575"/>
            <a:ext cx="21050" cy="14525"/>
          </a:xfrm>
          <a:custGeom>
            <a:rect b="b" l="l" r="r" t="t"/>
            <a:pathLst>
              <a:path extrusionOk="0" h="581" w="842">
                <a:moveTo>
                  <a:pt x="232" y="580"/>
                </a:moveTo>
                <a:lnTo>
                  <a:pt x="464" y="580"/>
                </a:lnTo>
                <a:lnTo>
                  <a:pt x="464" y="580"/>
                </a:lnTo>
                <a:lnTo>
                  <a:pt x="464" y="580"/>
                </a:lnTo>
                <a:lnTo>
                  <a:pt x="725" y="580"/>
                </a:lnTo>
                <a:cubicBezTo>
                  <a:pt x="841" y="464"/>
                  <a:pt x="841" y="348"/>
                  <a:pt x="841" y="232"/>
                </a:cubicBezTo>
                <a:cubicBezTo>
                  <a:pt x="841" y="116"/>
                  <a:pt x="841" y="116"/>
                  <a:pt x="725" y="0"/>
                </a:cubicBezTo>
                <a:lnTo>
                  <a:pt x="464" y="0"/>
                </a:lnTo>
                <a:lnTo>
                  <a:pt x="464" y="0"/>
                </a:lnTo>
                <a:lnTo>
                  <a:pt x="464" y="0"/>
                </a:lnTo>
                <a:lnTo>
                  <a:pt x="232" y="0"/>
                </a:lnTo>
                <a:cubicBezTo>
                  <a:pt x="116" y="116"/>
                  <a:pt x="0" y="116"/>
                  <a:pt x="0" y="232"/>
                </a:cubicBezTo>
                <a:cubicBezTo>
                  <a:pt x="0" y="348"/>
                  <a:pt x="116" y="464"/>
                  <a:pt x="232" y="580"/>
                </a:cubicBezTo>
                <a:close/>
              </a:path>
            </a:pathLst>
          </a:custGeom>
          <a:solidFill>
            <a:srgbClr val="794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38"/>
          <p:cNvSpPr/>
          <p:nvPr/>
        </p:nvSpPr>
        <p:spPr>
          <a:xfrm>
            <a:off x="947526" y="1093115"/>
            <a:ext cx="18350" cy="13987"/>
          </a:xfrm>
          <a:custGeom>
            <a:rect b="b" l="l" r="r" t="t"/>
            <a:pathLst>
              <a:path extrusionOk="0" h="465" w="610">
                <a:moveTo>
                  <a:pt x="262" y="1"/>
                </a:moveTo>
                <a:cubicBezTo>
                  <a:pt x="494" y="1"/>
                  <a:pt x="610" y="117"/>
                  <a:pt x="610" y="233"/>
                </a:cubicBezTo>
                <a:cubicBezTo>
                  <a:pt x="610" y="349"/>
                  <a:pt x="494" y="465"/>
                  <a:pt x="262" y="465"/>
                </a:cubicBezTo>
                <a:cubicBezTo>
                  <a:pt x="117" y="465"/>
                  <a:pt x="1" y="349"/>
                  <a:pt x="1" y="233"/>
                </a:cubicBezTo>
                <a:cubicBezTo>
                  <a:pt x="1" y="117"/>
                  <a:pt x="117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38"/>
          <p:cNvSpPr/>
          <p:nvPr/>
        </p:nvSpPr>
        <p:spPr>
          <a:xfrm>
            <a:off x="747779" y="1096604"/>
            <a:ext cx="7009" cy="7009"/>
          </a:xfrm>
          <a:custGeom>
            <a:rect b="b" l="l" r="r" t="t"/>
            <a:pathLst>
              <a:path extrusionOk="0" h="233" w="233">
                <a:moveTo>
                  <a:pt x="1" y="233"/>
                </a:moveTo>
                <a:cubicBezTo>
                  <a:pt x="117" y="117"/>
                  <a:pt x="117" y="1"/>
                  <a:pt x="233" y="1"/>
                </a:cubicBezTo>
                <a:cubicBezTo>
                  <a:pt x="233" y="117"/>
                  <a:pt x="117" y="233"/>
                  <a:pt x="1" y="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8"/>
          <p:cNvGrpSpPr/>
          <p:nvPr/>
        </p:nvGrpSpPr>
        <p:grpSpPr>
          <a:xfrm>
            <a:off x="1087250" y="1369383"/>
            <a:ext cx="1496586" cy="2981993"/>
            <a:chOff x="1087250" y="1633333"/>
            <a:chExt cx="1496586" cy="2981993"/>
          </a:xfrm>
        </p:grpSpPr>
        <p:grpSp>
          <p:nvGrpSpPr>
            <p:cNvPr id="2124" name="Google Shape;2124;p38"/>
            <p:cNvGrpSpPr/>
            <p:nvPr/>
          </p:nvGrpSpPr>
          <p:grpSpPr>
            <a:xfrm>
              <a:off x="1087250" y="3067975"/>
              <a:ext cx="1496586" cy="1547351"/>
              <a:chOff x="1087250" y="3067975"/>
              <a:chExt cx="1496586" cy="1547351"/>
            </a:xfrm>
          </p:grpSpPr>
          <p:sp>
            <p:nvSpPr>
              <p:cNvPr id="2125" name="Google Shape;2125;p38"/>
              <p:cNvSpPr/>
              <p:nvPr/>
            </p:nvSpPr>
            <p:spPr>
              <a:xfrm>
                <a:off x="1125925" y="3084100"/>
                <a:ext cx="1430376" cy="341216"/>
              </a:xfrm>
              <a:custGeom>
                <a:rect b="b" l="l" r="r" t="t"/>
                <a:pathLst>
                  <a:path extrusionOk="0" h="12021" w="55738">
                    <a:moveTo>
                      <a:pt x="32616" y="0"/>
                    </a:moveTo>
                    <a:cubicBezTo>
                      <a:pt x="32585" y="136"/>
                      <a:pt x="32526" y="271"/>
                      <a:pt x="32408" y="271"/>
                    </a:cubicBezTo>
                    <a:cubicBezTo>
                      <a:pt x="32392" y="271"/>
                      <a:pt x="32373" y="268"/>
                      <a:pt x="32354" y="262"/>
                    </a:cubicBezTo>
                    <a:cubicBezTo>
                      <a:pt x="32175" y="203"/>
                      <a:pt x="31997" y="197"/>
                      <a:pt x="31817" y="197"/>
                    </a:cubicBezTo>
                    <a:cubicBezTo>
                      <a:pt x="31772" y="197"/>
                      <a:pt x="31727" y="197"/>
                      <a:pt x="31681" y="197"/>
                    </a:cubicBezTo>
                    <a:cubicBezTo>
                      <a:pt x="31546" y="197"/>
                      <a:pt x="31409" y="194"/>
                      <a:pt x="31271" y="167"/>
                    </a:cubicBezTo>
                    <a:cubicBezTo>
                      <a:pt x="31185" y="146"/>
                      <a:pt x="31090" y="103"/>
                      <a:pt x="30985" y="103"/>
                    </a:cubicBezTo>
                    <a:cubicBezTo>
                      <a:pt x="30915" y="103"/>
                      <a:pt x="30839" y="122"/>
                      <a:pt x="30759" y="179"/>
                    </a:cubicBezTo>
                    <a:cubicBezTo>
                      <a:pt x="30719" y="208"/>
                      <a:pt x="30646" y="216"/>
                      <a:pt x="30558" y="216"/>
                    </a:cubicBezTo>
                    <a:cubicBezTo>
                      <a:pt x="30473" y="216"/>
                      <a:pt x="30374" y="209"/>
                      <a:pt x="30280" y="209"/>
                    </a:cubicBezTo>
                    <a:cubicBezTo>
                      <a:pt x="30235" y="209"/>
                      <a:pt x="30192" y="210"/>
                      <a:pt x="30151" y="215"/>
                    </a:cubicBezTo>
                    <a:cubicBezTo>
                      <a:pt x="30138" y="216"/>
                      <a:pt x="30125" y="217"/>
                      <a:pt x="30112" y="217"/>
                    </a:cubicBezTo>
                    <a:cubicBezTo>
                      <a:pt x="29962" y="217"/>
                      <a:pt x="29779" y="125"/>
                      <a:pt x="29650" y="125"/>
                    </a:cubicBezTo>
                    <a:cubicBezTo>
                      <a:pt x="29619" y="125"/>
                      <a:pt x="29591" y="130"/>
                      <a:pt x="29568" y="143"/>
                    </a:cubicBezTo>
                    <a:cubicBezTo>
                      <a:pt x="29327" y="282"/>
                      <a:pt x="29077" y="321"/>
                      <a:pt x="28831" y="321"/>
                    </a:cubicBezTo>
                    <a:cubicBezTo>
                      <a:pt x="28613" y="321"/>
                      <a:pt x="28400" y="291"/>
                      <a:pt x="28199" y="274"/>
                    </a:cubicBezTo>
                    <a:cubicBezTo>
                      <a:pt x="28065" y="261"/>
                      <a:pt x="27931" y="256"/>
                      <a:pt x="27798" y="256"/>
                    </a:cubicBezTo>
                    <a:cubicBezTo>
                      <a:pt x="27357" y="256"/>
                      <a:pt x="26918" y="311"/>
                      <a:pt x="26484" y="311"/>
                    </a:cubicBezTo>
                    <a:cubicBezTo>
                      <a:pt x="26453" y="311"/>
                      <a:pt x="26421" y="311"/>
                      <a:pt x="26389" y="310"/>
                    </a:cubicBezTo>
                    <a:cubicBezTo>
                      <a:pt x="26030" y="294"/>
                      <a:pt x="24254" y="286"/>
                      <a:pt x="22298" y="286"/>
                    </a:cubicBezTo>
                    <a:cubicBezTo>
                      <a:pt x="19772" y="286"/>
                      <a:pt x="16946" y="300"/>
                      <a:pt x="16483" y="334"/>
                    </a:cubicBezTo>
                    <a:cubicBezTo>
                      <a:pt x="16019" y="369"/>
                      <a:pt x="11089" y="369"/>
                      <a:pt x="10637" y="417"/>
                    </a:cubicBezTo>
                    <a:cubicBezTo>
                      <a:pt x="9958" y="488"/>
                      <a:pt x="9280" y="584"/>
                      <a:pt x="8589" y="631"/>
                    </a:cubicBezTo>
                    <a:cubicBezTo>
                      <a:pt x="8550" y="633"/>
                      <a:pt x="8510" y="634"/>
                      <a:pt x="8470" y="634"/>
                    </a:cubicBezTo>
                    <a:cubicBezTo>
                      <a:pt x="8210" y="634"/>
                      <a:pt x="7941" y="596"/>
                      <a:pt x="7687" y="596"/>
                    </a:cubicBezTo>
                    <a:cubicBezTo>
                      <a:pt x="7532" y="596"/>
                      <a:pt x="7383" y="610"/>
                      <a:pt x="7244" y="655"/>
                    </a:cubicBezTo>
                    <a:cubicBezTo>
                      <a:pt x="6613" y="858"/>
                      <a:pt x="5946" y="917"/>
                      <a:pt x="5315" y="1072"/>
                    </a:cubicBezTo>
                    <a:cubicBezTo>
                      <a:pt x="4803" y="1203"/>
                      <a:pt x="4243" y="1215"/>
                      <a:pt x="3719" y="1381"/>
                    </a:cubicBezTo>
                    <a:cubicBezTo>
                      <a:pt x="3196" y="1536"/>
                      <a:pt x="2696" y="1774"/>
                      <a:pt x="2219" y="2024"/>
                    </a:cubicBezTo>
                    <a:cubicBezTo>
                      <a:pt x="1457" y="2417"/>
                      <a:pt x="957" y="3096"/>
                      <a:pt x="636" y="3906"/>
                    </a:cubicBezTo>
                    <a:cubicBezTo>
                      <a:pt x="529" y="4168"/>
                      <a:pt x="588" y="4453"/>
                      <a:pt x="386" y="4727"/>
                    </a:cubicBezTo>
                    <a:cubicBezTo>
                      <a:pt x="219" y="4953"/>
                      <a:pt x="433" y="5394"/>
                      <a:pt x="124" y="5656"/>
                    </a:cubicBezTo>
                    <a:cubicBezTo>
                      <a:pt x="100" y="5680"/>
                      <a:pt x="112" y="5763"/>
                      <a:pt x="136" y="5811"/>
                    </a:cubicBezTo>
                    <a:cubicBezTo>
                      <a:pt x="207" y="6096"/>
                      <a:pt x="243" y="6406"/>
                      <a:pt x="231" y="6704"/>
                    </a:cubicBezTo>
                    <a:cubicBezTo>
                      <a:pt x="183" y="7489"/>
                      <a:pt x="207" y="8263"/>
                      <a:pt x="100" y="9049"/>
                    </a:cubicBezTo>
                    <a:cubicBezTo>
                      <a:pt x="5" y="9811"/>
                      <a:pt x="207" y="10585"/>
                      <a:pt x="64" y="11359"/>
                    </a:cubicBezTo>
                    <a:cubicBezTo>
                      <a:pt x="1" y="11731"/>
                      <a:pt x="214" y="12020"/>
                      <a:pt x="499" y="12020"/>
                    </a:cubicBezTo>
                    <a:cubicBezTo>
                      <a:pt x="587" y="12020"/>
                      <a:pt x="683" y="11992"/>
                      <a:pt x="779" y="11930"/>
                    </a:cubicBezTo>
                    <a:cubicBezTo>
                      <a:pt x="1033" y="11763"/>
                      <a:pt x="1298" y="11738"/>
                      <a:pt x="1566" y="11738"/>
                    </a:cubicBezTo>
                    <a:cubicBezTo>
                      <a:pt x="1678" y="11738"/>
                      <a:pt x="1791" y="11743"/>
                      <a:pt x="1904" y="11743"/>
                    </a:cubicBezTo>
                    <a:cubicBezTo>
                      <a:pt x="2077" y="11743"/>
                      <a:pt x="2251" y="11732"/>
                      <a:pt x="2422" y="11680"/>
                    </a:cubicBezTo>
                    <a:cubicBezTo>
                      <a:pt x="2922" y="11526"/>
                      <a:pt x="3565" y="11621"/>
                      <a:pt x="4124" y="11561"/>
                    </a:cubicBezTo>
                    <a:cubicBezTo>
                      <a:pt x="4874" y="11478"/>
                      <a:pt x="5636" y="11537"/>
                      <a:pt x="6375" y="11347"/>
                    </a:cubicBezTo>
                    <a:cubicBezTo>
                      <a:pt x="6450" y="11330"/>
                      <a:pt x="6580" y="11313"/>
                      <a:pt x="6683" y="11313"/>
                    </a:cubicBezTo>
                    <a:cubicBezTo>
                      <a:pt x="6725" y="11313"/>
                      <a:pt x="6763" y="11316"/>
                      <a:pt x="6791" y="11323"/>
                    </a:cubicBezTo>
                    <a:cubicBezTo>
                      <a:pt x="6925" y="11359"/>
                      <a:pt x="7059" y="11372"/>
                      <a:pt x="7192" y="11372"/>
                    </a:cubicBezTo>
                    <a:cubicBezTo>
                      <a:pt x="7548" y="11372"/>
                      <a:pt x="7902" y="11279"/>
                      <a:pt x="8259" y="11279"/>
                    </a:cubicBezTo>
                    <a:cubicBezTo>
                      <a:pt x="8349" y="11279"/>
                      <a:pt x="8439" y="11285"/>
                      <a:pt x="8530" y="11299"/>
                    </a:cubicBezTo>
                    <a:cubicBezTo>
                      <a:pt x="8598" y="11310"/>
                      <a:pt x="8667" y="11314"/>
                      <a:pt x="8737" y="11314"/>
                    </a:cubicBezTo>
                    <a:cubicBezTo>
                      <a:pt x="8989" y="11314"/>
                      <a:pt x="9249" y="11261"/>
                      <a:pt x="9500" y="11261"/>
                    </a:cubicBezTo>
                    <a:cubicBezTo>
                      <a:pt x="9571" y="11261"/>
                      <a:pt x="9640" y="11265"/>
                      <a:pt x="9708" y="11276"/>
                    </a:cubicBezTo>
                    <a:cubicBezTo>
                      <a:pt x="9970" y="11312"/>
                      <a:pt x="10872" y="11319"/>
                      <a:pt x="11928" y="11319"/>
                    </a:cubicBezTo>
                    <a:cubicBezTo>
                      <a:pt x="12605" y="11319"/>
                      <a:pt x="13345" y="11316"/>
                      <a:pt x="14021" y="11316"/>
                    </a:cubicBezTo>
                    <a:cubicBezTo>
                      <a:pt x="15077" y="11316"/>
                      <a:pt x="15976" y="11323"/>
                      <a:pt x="16233" y="11359"/>
                    </a:cubicBezTo>
                    <a:cubicBezTo>
                      <a:pt x="16396" y="11381"/>
                      <a:pt x="17282" y="11387"/>
                      <a:pt x="18441" y="11387"/>
                    </a:cubicBezTo>
                    <a:cubicBezTo>
                      <a:pt x="19850" y="11387"/>
                      <a:pt x="21662" y="11378"/>
                      <a:pt x="23069" y="11378"/>
                    </a:cubicBezTo>
                    <a:cubicBezTo>
                      <a:pt x="24227" y="11378"/>
                      <a:pt x="25111" y="11384"/>
                      <a:pt x="25270" y="11406"/>
                    </a:cubicBezTo>
                    <a:cubicBezTo>
                      <a:pt x="25969" y="11490"/>
                      <a:pt x="26687" y="11528"/>
                      <a:pt x="27391" y="11528"/>
                    </a:cubicBezTo>
                    <a:cubicBezTo>
                      <a:pt x="27490" y="11528"/>
                      <a:pt x="27589" y="11527"/>
                      <a:pt x="27687" y="11526"/>
                    </a:cubicBezTo>
                    <a:cubicBezTo>
                      <a:pt x="27893" y="11521"/>
                      <a:pt x="28098" y="11520"/>
                      <a:pt x="28304" y="11520"/>
                    </a:cubicBezTo>
                    <a:cubicBezTo>
                      <a:pt x="28814" y="11520"/>
                      <a:pt x="29324" y="11529"/>
                      <a:pt x="29834" y="11529"/>
                    </a:cubicBezTo>
                    <a:cubicBezTo>
                      <a:pt x="30238" y="11529"/>
                      <a:pt x="30641" y="11523"/>
                      <a:pt x="31044" y="11502"/>
                    </a:cubicBezTo>
                    <a:cubicBezTo>
                      <a:pt x="31445" y="11472"/>
                      <a:pt x="31849" y="11467"/>
                      <a:pt x="32255" y="11467"/>
                    </a:cubicBezTo>
                    <a:cubicBezTo>
                      <a:pt x="32462" y="11467"/>
                      <a:pt x="32671" y="11468"/>
                      <a:pt x="32878" y="11468"/>
                    </a:cubicBezTo>
                    <a:cubicBezTo>
                      <a:pt x="33241" y="11468"/>
                      <a:pt x="33603" y="11464"/>
                      <a:pt x="33961" y="11442"/>
                    </a:cubicBezTo>
                    <a:cubicBezTo>
                      <a:pt x="34102" y="11435"/>
                      <a:pt x="34719" y="11432"/>
                      <a:pt x="35621" y="11432"/>
                    </a:cubicBezTo>
                    <a:cubicBezTo>
                      <a:pt x="39231" y="11432"/>
                      <a:pt x="47413" y="11478"/>
                      <a:pt x="47975" y="11478"/>
                    </a:cubicBezTo>
                    <a:cubicBezTo>
                      <a:pt x="48324" y="11478"/>
                      <a:pt x="48684" y="11483"/>
                      <a:pt x="49037" y="11483"/>
                    </a:cubicBezTo>
                    <a:cubicBezTo>
                      <a:pt x="49213" y="11483"/>
                      <a:pt x="49388" y="11482"/>
                      <a:pt x="49559" y="11478"/>
                    </a:cubicBezTo>
                    <a:cubicBezTo>
                      <a:pt x="49606" y="11477"/>
                      <a:pt x="49653" y="11477"/>
                      <a:pt x="49700" y="11477"/>
                    </a:cubicBezTo>
                    <a:cubicBezTo>
                      <a:pt x="50096" y="11477"/>
                      <a:pt x="50491" y="11506"/>
                      <a:pt x="50883" y="11506"/>
                    </a:cubicBezTo>
                    <a:cubicBezTo>
                      <a:pt x="51034" y="11506"/>
                      <a:pt x="51183" y="11502"/>
                      <a:pt x="51333" y="11490"/>
                    </a:cubicBezTo>
                    <a:cubicBezTo>
                      <a:pt x="51486" y="11480"/>
                      <a:pt x="51655" y="11448"/>
                      <a:pt x="51820" y="11448"/>
                    </a:cubicBezTo>
                    <a:cubicBezTo>
                      <a:pt x="51860" y="11448"/>
                      <a:pt x="51900" y="11449"/>
                      <a:pt x="51940" y="11454"/>
                    </a:cubicBezTo>
                    <a:cubicBezTo>
                      <a:pt x="52511" y="11490"/>
                      <a:pt x="53071" y="11502"/>
                      <a:pt x="53642" y="11526"/>
                    </a:cubicBezTo>
                    <a:cubicBezTo>
                      <a:pt x="54095" y="11549"/>
                      <a:pt x="54547" y="11537"/>
                      <a:pt x="55000" y="11621"/>
                    </a:cubicBezTo>
                    <a:cubicBezTo>
                      <a:pt x="55073" y="11636"/>
                      <a:pt x="55162" y="11650"/>
                      <a:pt x="55250" y="11650"/>
                    </a:cubicBezTo>
                    <a:cubicBezTo>
                      <a:pt x="55433" y="11650"/>
                      <a:pt x="55607" y="11589"/>
                      <a:pt x="55607" y="11347"/>
                    </a:cubicBezTo>
                    <a:cubicBezTo>
                      <a:pt x="55607" y="11037"/>
                      <a:pt x="55678" y="10740"/>
                      <a:pt x="55655" y="10430"/>
                    </a:cubicBezTo>
                    <a:cubicBezTo>
                      <a:pt x="55631" y="9954"/>
                      <a:pt x="55547" y="9454"/>
                      <a:pt x="55631" y="9001"/>
                    </a:cubicBezTo>
                    <a:cubicBezTo>
                      <a:pt x="55738" y="8406"/>
                      <a:pt x="55643" y="7823"/>
                      <a:pt x="55666" y="7227"/>
                    </a:cubicBezTo>
                    <a:cubicBezTo>
                      <a:pt x="55702" y="6692"/>
                      <a:pt x="55464" y="6156"/>
                      <a:pt x="55559" y="5608"/>
                    </a:cubicBezTo>
                    <a:cubicBezTo>
                      <a:pt x="55559" y="5549"/>
                      <a:pt x="55559" y="5489"/>
                      <a:pt x="55464" y="5477"/>
                    </a:cubicBezTo>
                    <a:cubicBezTo>
                      <a:pt x="55309" y="5453"/>
                      <a:pt x="55345" y="5346"/>
                      <a:pt x="55369" y="5227"/>
                    </a:cubicBezTo>
                    <a:cubicBezTo>
                      <a:pt x="55393" y="5132"/>
                      <a:pt x="55488" y="5037"/>
                      <a:pt x="55428" y="4930"/>
                    </a:cubicBezTo>
                    <a:cubicBezTo>
                      <a:pt x="55190" y="4513"/>
                      <a:pt x="55143" y="4013"/>
                      <a:pt x="54797" y="3632"/>
                    </a:cubicBezTo>
                    <a:cubicBezTo>
                      <a:pt x="54559" y="3382"/>
                      <a:pt x="54321" y="3155"/>
                      <a:pt x="54047" y="2953"/>
                    </a:cubicBezTo>
                    <a:cubicBezTo>
                      <a:pt x="53690" y="2703"/>
                      <a:pt x="53392" y="2382"/>
                      <a:pt x="53047" y="2120"/>
                    </a:cubicBezTo>
                    <a:cubicBezTo>
                      <a:pt x="52714" y="1870"/>
                      <a:pt x="52392" y="1584"/>
                      <a:pt x="51940" y="1548"/>
                    </a:cubicBezTo>
                    <a:cubicBezTo>
                      <a:pt x="51868" y="1536"/>
                      <a:pt x="51904" y="1465"/>
                      <a:pt x="51880" y="1429"/>
                    </a:cubicBezTo>
                    <a:cubicBezTo>
                      <a:pt x="51838" y="1344"/>
                      <a:pt x="51801" y="1241"/>
                      <a:pt x="51723" y="1241"/>
                    </a:cubicBezTo>
                    <a:cubicBezTo>
                      <a:pt x="51692" y="1241"/>
                      <a:pt x="51654" y="1257"/>
                      <a:pt x="51606" y="1298"/>
                    </a:cubicBezTo>
                    <a:cubicBezTo>
                      <a:pt x="51559" y="1342"/>
                      <a:pt x="51520" y="1359"/>
                      <a:pt x="51488" y="1359"/>
                    </a:cubicBezTo>
                    <a:cubicBezTo>
                      <a:pt x="51415" y="1359"/>
                      <a:pt x="51374" y="1273"/>
                      <a:pt x="51333" y="1215"/>
                    </a:cubicBezTo>
                    <a:cubicBezTo>
                      <a:pt x="51273" y="1131"/>
                      <a:pt x="51249" y="1012"/>
                      <a:pt x="51106" y="977"/>
                    </a:cubicBezTo>
                    <a:lnTo>
                      <a:pt x="51106" y="977"/>
                    </a:lnTo>
                    <a:cubicBezTo>
                      <a:pt x="51130" y="1155"/>
                      <a:pt x="51071" y="1215"/>
                      <a:pt x="50868" y="1215"/>
                    </a:cubicBezTo>
                    <a:cubicBezTo>
                      <a:pt x="50689" y="1204"/>
                      <a:pt x="50605" y="1034"/>
                      <a:pt x="50486" y="1034"/>
                    </a:cubicBezTo>
                    <a:cubicBezTo>
                      <a:pt x="50479" y="1034"/>
                      <a:pt x="50471" y="1035"/>
                      <a:pt x="50463" y="1036"/>
                    </a:cubicBezTo>
                    <a:cubicBezTo>
                      <a:pt x="50403" y="1047"/>
                      <a:pt x="50345" y="1052"/>
                      <a:pt x="50288" y="1052"/>
                    </a:cubicBezTo>
                    <a:cubicBezTo>
                      <a:pt x="50097" y="1052"/>
                      <a:pt x="49918" y="999"/>
                      <a:pt x="49725" y="953"/>
                    </a:cubicBezTo>
                    <a:cubicBezTo>
                      <a:pt x="49284" y="851"/>
                      <a:pt x="48864" y="642"/>
                      <a:pt x="48394" y="642"/>
                    </a:cubicBezTo>
                    <a:cubicBezTo>
                      <a:pt x="48370" y="642"/>
                      <a:pt x="48345" y="642"/>
                      <a:pt x="48320" y="643"/>
                    </a:cubicBezTo>
                    <a:cubicBezTo>
                      <a:pt x="48307" y="644"/>
                      <a:pt x="48294" y="644"/>
                      <a:pt x="48280" y="644"/>
                    </a:cubicBezTo>
                    <a:cubicBezTo>
                      <a:pt x="47961" y="644"/>
                      <a:pt x="47653" y="512"/>
                      <a:pt x="47344" y="512"/>
                    </a:cubicBezTo>
                    <a:cubicBezTo>
                      <a:pt x="46951" y="500"/>
                      <a:pt x="34652" y="441"/>
                      <a:pt x="34259" y="417"/>
                    </a:cubicBezTo>
                    <a:cubicBezTo>
                      <a:pt x="34033" y="393"/>
                      <a:pt x="33818" y="358"/>
                      <a:pt x="33592" y="322"/>
                    </a:cubicBezTo>
                    <a:cubicBezTo>
                      <a:pt x="33411" y="303"/>
                      <a:pt x="33183" y="161"/>
                      <a:pt x="33045" y="161"/>
                    </a:cubicBezTo>
                    <a:cubicBezTo>
                      <a:pt x="33011" y="161"/>
                      <a:pt x="32982" y="170"/>
                      <a:pt x="32961" y="191"/>
                    </a:cubicBezTo>
                    <a:cubicBezTo>
                      <a:pt x="32864" y="294"/>
                      <a:pt x="32807" y="333"/>
                      <a:pt x="32771" y="333"/>
                    </a:cubicBezTo>
                    <a:cubicBezTo>
                      <a:pt x="32678" y="333"/>
                      <a:pt x="32727" y="77"/>
                      <a:pt x="3261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6" name="Google Shape;2126;p38"/>
              <p:cNvSpPr/>
              <p:nvPr/>
            </p:nvSpPr>
            <p:spPr>
              <a:xfrm>
                <a:off x="1087250" y="3067975"/>
                <a:ext cx="1496586" cy="1547351"/>
              </a:xfrm>
              <a:custGeom>
                <a:rect b="b" l="l" r="r" t="t"/>
                <a:pathLst>
                  <a:path extrusionOk="0" h="55406" w="58318">
                    <a:moveTo>
                      <a:pt x="34124" y="935"/>
                    </a:moveTo>
                    <a:cubicBezTo>
                      <a:pt x="34235" y="1012"/>
                      <a:pt x="34186" y="1268"/>
                      <a:pt x="34279" y="1268"/>
                    </a:cubicBezTo>
                    <a:cubicBezTo>
                      <a:pt x="34315" y="1268"/>
                      <a:pt x="34372" y="1229"/>
                      <a:pt x="34469" y="1126"/>
                    </a:cubicBezTo>
                    <a:cubicBezTo>
                      <a:pt x="34490" y="1105"/>
                      <a:pt x="34519" y="1096"/>
                      <a:pt x="34553" y="1096"/>
                    </a:cubicBezTo>
                    <a:cubicBezTo>
                      <a:pt x="34691" y="1096"/>
                      <a:pt x="34919" y="1238"/>
                      <a:pt x="35100" y="1257"/>
                    </a:cubicBezTo>
                    <a:cubicBezTo>
                      <a:pt x="35326" y="1293"/>
                      <a:pt x="35541" y="1328"/>
                      <a:pt x="35767" y="1352"/>
                    </a:cubicBezTo>
                    <a:cubicBezTo>
                      <a:pt x="36160" y="1376"/>
                      <a:pt x="48459" y="1435"/>
                      <a:pt x="48852" y="1447"/>
                    </a:cubicBezTo>
                    <a:cubicBezTo>
                      <a:pt x="49161" y="1447"/>
                      <a:pt x="49469" y="1579"/>
                      <a:pt x="49788" y="1579"/>
                    </a:cubicBezTo>
                    <a:cubicBezTo>
                      <a:pt x="49802" y="1579"/>
                      <a:pt x="49815" y="1579"/>
                      <a:pt x="49828" y="1578"/>
                    </a:cubicBezTo>
                    <a:cubicBezTo>
                      <a:pt x="49853" y="1577"/>
                      <a:pt x="49878" y="1577"/>
                      <a:pt x="49902" y="1577"/>
                    </a:cubicBezTo>
                    <a:cubicBezTo>
                      <a:pt x="50372" y="1577"/>
                      <a:pt x="50792" y="1786"/>
                      <a:pt x="51233" y="1888"/>
                    </a:cubicBezTo>
                    <a:cubicBezTo>
                      <a:pt x="51426" y="1934"/>
                      <a:pt x="51605" y="1987"/>
                      <a:pt x="51796" y="1987"/>
                    </a:cubicBezTo>
                    <a:cubicBezTo>
                      <a:pt x="51853" y="1987"/>
                      <a:pt x="51911" y="1982"/>
                      <a:pt x="51971" y="1971"/>
                    </a:cubicBezTo>
                    <a:cubicBezTo>
                      <a:pt x="51979" y="1970"/>
                      <a:pt x="51987" y="1969"/>
                      <a:pt x="51994" y="1969"/>
                    </a:cubicBezTo>
                    <a:cubicBezTo>
                      <a:pt x="52113" y="1969"/>
                      <a:pt x="52197" y="2139"/>
                      <a:pt x="52376" y="2150"/>
                    </a:cubicBezTo>
                    <a:cubicBezTo>
                      <a:pt x="52579" y="2150"/>
                      <a:pt x="52638" y="2090"/>
                      <a:pt x="52614" y="1912"/>
                    </a:cubicBezTo>
                    <a:lnTo>
                      <a:pt x="52614" y="1912"/>
                    </a:lnTo>
                    <a:cubicBezTo>
                      <a:pt x="52757" y="1947"/>
                      <a:pt x="52781" y="2066"/>
                      <a:pt x="52841" y="2150"/>
                    </a:cubicBezTo>
                    <a:cubicBezTo>
                      <a:pt x="52882" y="2208"/>
                      <a:pt x="52923" y="2294"/>
                      <a:pt x="52996" y="2294"/>
                    </a:cubicBezTo>
                    <a:cubicBezTo>
                      <a:pt x="53028" y="2294"/>
                      <a:pt x="53067" y="2277"/>
                      <a:pt x="53114" y="2233"/>
                    </a:cubicBezTo>
                    <a:cubicBezTo>
                      <a:pt x="53162" y="2192"/>
                      <a:pt x="53200" y="2176"/>
                      <a:pt x="53231" y="2176"/>
                    </a:cubicBezTo>
                    <a:cubicBezTo>
                      <a:pt x="53309" y="2176"/>
                      <a:pt x="53346" y="2279"/>
                      <a:pt x="53388" y="2364"/>
                    </a:cubicBezTo>
                    <a:cubicBezTo>
                      <a:pt x="53412" y="2400"/>
                      <a:pt x="53376" y="2471"/>
                      <a:pt x="53448" y="2483"/>
                    </a:cubicBezTo>
                    <a:cubicBezTo>
                      <a:pt x="53900" y="2519"/>
                      <a:pt x="54222" y="2805"/>
                      <a:pt x="54555" y="3055"/>
                    </a:cubicBezTo>
                    <a:cubicBezTo>
                      <a:pt x="54900" y="3317"/>
                      <a:pt x="55198" y="3638"/>
                      <a:pt x="55555" y="3888"/>
                    </a:cubicBezTo>
                    <a:cubicBezTo>
                      <a:pt x="55829" y="4090"/>
                      <a:pt x="56067" y="4317"/>
                      <a:pt x="56305" y="4567"/>
                    </a:cubicBezTo>
                    <a:cubicBezTo>
                      <a:pt x="56651" y="4948"/>
                      <a:pt x="56698" y="5448"/>
                      <a:pt x="56936" y="5865"/>
                    </a:cubicBezTo>
                    <a:cubicBezTo>
                      <a:pt x="56996" y="5972"/>
                      <a:pt x="56901" y="6067"/>
                      <a:pt x="56877" y="6162"/>
                    </a:cubicBezTo>
                    <a:cubicBezTo>
                      <a:pt x="56853" y="6281"/>
                      <a:pt x="56817" y="6388"/>
                      <a:pt x="56972" y="6412"/>
                    </a:cubicBezTo>
                    <a:cubicBezTo>
                      <a:pt x="57067" y="6424"/>
                      <a:pt x="57067" y="6484"/>
                      <a:pt x="57067" y="6543"/>
                    </a:cubicBezTo>
                    <a:cubicBezTo>
                      <a:pt x="56972" y="7091"/>
                      <a:pt x="57210" y="7627"/>
                      <a:pt x="57174" y="8162"/>
                    </a:cubicBezTo>
                    <a:cubicBezTo>
                      <a:pt x="57151" y="8758"/>
                      <a:pt x="57246" y="9341"/>
                      <a:pt x="57139" y="9936"/>
                    </a:cubicBezTo>
                    <a:cubicBezTo>
                      <a:pt x="57055" y="10389"/>
                      <a:pt x="57139" y="10889"/>
                      <a:pt x="57163" y="11365"/>
                    </a:cubicBezTo>
                    <a:cubicBezTo>
                      <a:pt x="57186" y="11675"/>
                      <a:pt x="57115" y="11972"/>
                      <a:pt x="57115" y="12282"/>
                    </a:cubicBezTo>
                    <a:cubicBezTo>
                      <a:pt x="57115" y="12524"/>
                      <a:pt x="56941" y="12585"/>
                      <a:pt x="56758" y="12585"/>
                    </a:cubicBezTo>
                    <a:cubicBezTo>
                      <a:pt x="56670" y="12585"/>
                      <a:pt x="56581" y="12571"/>
                      <a:pt x="56508" y="12556"/>
                    </a:cubicBezTo>
                    <a:cubicBezTo>
                      <a:pt x="56055" y="12472"/>
                      <a:pt x="55603" y="12484"/>
                      <a:pt x="55150" y="12461"/>
                    </a:cubicBezTo>
                    <a:cubicBezTo>
                      <a:pt x="54579" y="12437"/>
                      <a:pt x="54019" y="12425"/>
                      <a:pt x="53448" y="12389"/>
                    </a:cubicBezTo>
                    <a:cubicBezTo>
                      <a:pt x="53408" y="12384"/>
                      <a:pt x="53368" y="12383"/>
                      <a:pt x="53328" y="12383"/>
                    </a:cubicBezTo>
                    <a:cubicBezTo>
                      <a:pt x="53163" y="12383"/>
                      <a:pt x="52994" y="12415"/>
                      <a:pt x="52841" y="12425"/>
                    </a:cubicBezTo>
                    <a:cubicBezTo>
                      <a:pt x="52691" y="12437"/>
                      <a:pt x="52542" y="12441"/>
                      <a:pt x="52391" y="12441"/>
                    </a:cubicBezTo>
                    <a:cubicBezTo>
                      <a:pt x="51999" y="12441"/>
                      <a:pt x="51604" y="12412"/>
                      <a:pt x="51208" y="12412"/>
                    </a:cubicBezTo>
                    <a:cubicBezTo>
                      <a:pt x="51161" y="12412"/>
                      <a:pt x="51114" y="12412"/>
                      <a:pt x="51067" y="12413"/>
                    </a:cubicBezTo>
                    <a:cubicBezTo>
                      <a:pt x="50896" y="12417"/>
                      <a:pt x="50721" y="12418"/>
                      <a:pt x="50545" y="12418"/>
                    </a:cubicBezTo>
                    <a:cubicBezTo>
                      <a:pt x="50192" y="12418"/>
                      <a:pt x="49832" y="12413"/>
                      <a:pt x="49483" y="12413"/>
                    </a:cubicBezTo>
                    <a:cubicBezTo>
                      <a:pt x="48921" y="12413"/>
                      <a:pt x="40739" y="12367"/>
                      <a:pt x="37129" y="12367"/>
                    </a:cubicBezTo>
                    <a:cubicBezTo>
                      <a:pt x="36227" y="12367"/>
                      <a:pt x="35610" y="12370"/>
                      <a:pt x="35469" y="12377"/>
                    </a:cubicBezTo>
                    <a:cubicBezTo>
                      <a:pt x="35111" y="12399"/>
                      <a:pt x="34749" y="12403"/>
                      <a:pt x="34386" y="12403"/>
                    </a:cubicBezTo>
                    <a:cubicBezTo>
                      <a:pt x="34179" y="12403"/>
                      <a:pt x="33970" y="12402"/>
                      <a:pt x="33763" y="12402"/>
                    </a:cubicBezTo>
                    <a:cubicBezTo>
                      <a:pt x="33357" y="12402"/>
                      <a:pt x="32953" y="12407"/>
                      <a:pt x="32552" y="12437"/>
                    </a:cubicBezTo>
                    <a:cubicBezTo>
                      <a:pt x="32149" y="12458"/>
                      <a:pt x="31746" y="12464"/>
                      <a:pt x="31342" y="12464"/>
                    </a:cubicBezTo>
                    <a:cubicBezTo>
                      <a:pt x="30832" y="12464"/>
                      <a:pt x="30322" y="12455"/>
                      <a:pt x="29812" y="12455"/>
                    </a:cubicBezTo>
                    <a:cubicBezTo>
                      <a:pt x="29606" y="12455"/>
                      <a:pt x="29401" y="12456"/>
                      <a:pt x="29195" y="12461"/>
                    </a:cubicBezTo>
                    <a:cubicBezTo>
                      <a:pt x="29097" y="12462"/>
                      <a:pt x="28998" y="12463"/>
                      <a:pt x="28899" y="12463"/>
                    </a:cubicBezTo>
                    <a:cubicBezTo>
                      <a:pt x="28195" y="12463"/>
                      <a:pt x="27477" y="12425"/>
                      <a:pt x="26778" y="12341"/>
                    </a:cubicBezTo>
                    <a:cubicBezTo>
                      <a:pt x="26619" y="12319"/>
                      <a:pt x="25735" y="12313"/>
                      <a:pt x="24577" y="12313"/>
                    </a:cubicBezTo>
                    <a:cubicBezTo>
                      <a:pt x="23170" y="12313"/>
                      <a:pt x="21358" y="12322"/>
                      <a:pt x="19949" y="12322"/>
                    </a:cubicBezTo>
                    <a:cubicBezTo>
                      <a:pt x="18790" y="12322"/>
                      <a:pt x="17904" y="12316"/>
                      <a:pt x="17741" y="12294"/>
                    </a:cubicBezTo>
                    <a:cubicBezTo>
                      <a:pt x="17484" y="12258"/>
                      <a:pt x="16585" y="12251"/>
                      <a:pt x="15529" y="12251"/>
                    </a:cubicBezTo>
                    <a:cubicBezTo>
                      <a:pt x="14853" y="12251"/>
                      <a:pt x="14113" y="12254"/>
                      <a:pt x="13436" y="12254"/>
                    </a:cubicBezTo>
                    <a:cubicBezTo>
                      <a:pt x="12380" y="12254"/>
                      <a:pt x="11478" y="12247"/>
                      <a:pt x="11216" y="12211"/>
                    </a:cubicBezTo>
                    <a:cubicBezTo>
                      <a:pt x="11148" y="12200"/>
                      <a:pt x="11079" y="12196"/>
                      <a:pt x="11008" y="12196"/>
                    </a:cubicBezTo>
                    <a:cubicBezTo>
                      <a:pt x="10757" y="12196"/>
                      <a:pt x="10497" y="12249"/>
                      <a:pt x="10245" y="12249"/>
                    </a:cubicBezTo>
                    <a:cubicBezTo>
                      <a:pt x="10175" y="12249"/>
                      <a:pt x="10106" y="12245"/>
                      <a:pt x="10038" y="12234"/>
                    </a:cubicBezTo>
                    <a:cubicBezTo>
                      <a:pt x="9947" y="12220"/>
                      <a:pt x="9857" y="12214"/>
                      <a:pt x="9767" y="12214"/>
                    </a:cubicBezTo>
                    <a:cubicBezTo>
                      <a:pt x="9410" y="12214"/>
                      <a:pt x="9056" y="12307"/>
                      <a:pt x="8700" y="12307"/>
                    </a:cubicBezTo>
                    <a:cubicBezTo>
                      <a:pt x="8567" y="12307"/>
                      <a:pt x="8433" y="12294"/>
                      <a:pt x="8299" y="12258"/>
                    </a:cubicBezTo>
                    <a:cubicBezTo>
                      <a:pt x="8271" y="12251"/>
                      <a:pt x="8233" y="12248"/>
                      <a:pt x="8191" y="12248"/>
                    </a:cubicBezTo>
                    <a:cubicBezTo>
                      <a:pt x="8088" y="12248"/>
                      <a:pt x="7958" y="12265"/>
                      <a:pt x="7883" y="12282"/>
                    </a:cubicBezTo>
                    <a:cubicBezTo>
                      <a:pt x="7144" y="12472"/>
                      <a:pt x="6382" y="12413"/>
                      <a:pt x="5632" y="12496"/>
                    </a:cubicBezTo>
                    <a:cubicBezTo>
                      <a:pt x="5073" y="12556"/>
                      <a:pt x="4430" y="12461"/>
                      <a:pt x="3930" y="12615"/>
                    </a:cubicBezTo>
                    <a:cubicBezTo>
                      <a:pt x="3759" y="12667"/>
                      <a:pt x="3585" y="12678"/>
                      <a:pt x="3412" y="12678"/>
                    </a:cubicBezTo>
                    <a:cubicBezTo>
                      <a:pt x="3299" y="12678"/>
                      <a:pt x="3186" y="12673"/>
                      <a:pt x="3074" y="12673"/>
                    </a:cubicBezTo>
                    <a:cubicBezTo>
                      <a:pt x="2806" y="12673"/>
                      <a:pt x="2541" y="12698"/>
                      <a:pt x="2287" y="12865"/>
                    </a:cubicBezTo>
                    <a:cubicBezTo>
                      <a:pt x="2191" y="12927"/>
                      <a:pt x="2095" y="12955"/>
                      <a:pt x="2007" y="12955"/>
                    </a:cubicBezTo>
                    <a:cubicBezTo>
                      <a:pt x="1722" y="12955"/>
                      <a:pt x="1509" y="12666"/>
                      <a:pt x="1572" y="12294"/>
                    </a:cubicBezTo>
                    <a:cubicBezTo>
                      <a:pt x="1715" y="11520"/>
                      <a:pt x="1513" y="10746"/>
                      <a:pt x="1608" y="9984"/>
                    </a:cubicBezTo>
                    <a:cubicBezTo>
                      <a:pt x="1715" y="9198"/>
                      <a:pt x="1691" y="8424"/>
                      <a:pt x="1739" y="7639"/>
                    </a:cubicBezTo>
                    <a:cubicBezTo>
                      <a:pt x="1751" y="7341"/>
                      <a:pt x="1715" y="7031"/>
                      <a:pt x="1644" y="6746"/>
                    </a:cubicBezTo>
                    <a:cubicBezTo>
                      <a:pt x="1620" y="6698"/>
                      <a:pt x="1608" y="6615"/>
                      <a:pt x="1632" y="6591"/>
                    </a:cubicBezTo>
                    <a:cubicBezTo>
                      <a:pt x="1941" y="6329"/>
                      <a:pt x="1727" y="5888"/>
                      <a:pt x="1894" y="5662"/>
                    </a:cubicBezTo>
                    <a:cubicBezTo>
                      <a:pt x="2096" y="5388"/>
                      <a:pt x="2037" y="5103"/>
                      <a:pt x="2144" y="4841"/>
                    </a:cubicBezTo>
                    <a:cubicBezTo>
                      <a:pt x="2465" y="4031"/>
                      <a:pt x="2965" y="3352"/>
                      <a:pt x="3727" y="2959"/>
                    </a:cubicBezTo>
                    <a:cubicBezTo>
                      <a:pt x="4204" y="2709"/>
                      <a:pt x="4704" y="2471"/>
                      <a:pt x="5227" y="2316"/>
                    </a:cubicBezTo>
                    <a:cubicBezTo>
                      <a:pt x="5751" y="2150"/>
                      <a:pt x="6311" y="2138"/>
                      <a:pt x="6823" y="2007"/>
                    </a:cubicBezTo>
                    <a:cubicBezTo>
                      <a:pt x="7454" y="1852"/>
                      <a:pt x="8121" y="1793"/>
                      <a:pt x="8752" y="1590"/>
                    </a:cubicBezTo>
                    <a:cubicBezTo>
                      <a:pt x="8891" y="1545"/>
                      <a:pt x="9040" y="1531"/>
                      <a:pt x="9195" y="1531"/>
                    </a:cubicBezTo>
                    <a:cubicBezTo>
                      <a:pt x="9449" y="1531"/>
                      <a:pt x="9718" y="1569"/>
                      <a:pt x="9978" y="1569"/>
                    </a:cubicBezTo>
                    <a:cubicBezTo>
                      <a:pt x="10018" y="1569"/>
                      <a:pt x="10058" y="1568"/>
                      <a:pt x="10097" y="1566"/>
                    </a:cubicBezTo>
                    <a:cubicBezTo>
                      <a:pt x="10788" y="1519"/>
                      <a:pt x="11466" y="1423"/>
                      <a:pt x="12145" y="1352"/>
                    </a:cubicBezTo>
                    <a:cubicBezTo>
                      <a:pt x="12597" y="1304"/>
                      <a:pt x="17527" y="1304"/>
                      <a:pt x="17991" y="1269"/>
                    </a:cubicBezTo>
                    <a:cubicBezTo>
                      <a:pt x="18454" y="1235"/>
                      <a:pt x="21280" y="1221"/>
                      <a:pt x="23806" y="1221"/>
                    </a:cubicBezTo>
                    <a:cubicBezTo>
                      <a:pt x="25762" y="1221"/>
                      <a:pt x="27538" y="1229"/>
                      <a:pt x="27897" y="1245"/>
                    </a:cubicBezTo>
                    <a:cubicBezTo>
                      <a:pt x="27929" y="1246"/>
                      <a:pt x="27961" y="1246"/>
                      <a:pt x="27992" y="1246"/>
                    </a:cubicBezTo>
                    <a:cubicBezTo>
                      <a:pt x="28426" y="1246"/>
                      <a:pt x="28865" y="1191"/>
                      <a:pt x="29306" y="1191"/>
                    </a:cubicBezTo>
                    <a:cubicBezTo>
                      <a:pt x="29439" y="1191"/>
                      <a:pt x="29573" y="1196"/>
                      <a:pt x="29707" y="1209"/>
                    </a:cubicBezTo>
                    <a:cubicBezTo>
                      <a:pt x="29908" y="1226"/>
                      <a:pt x="30121" y="1256"/>
                      <a:pt x="30339" y="1256"/>
                    </a:cubicBezTo>
                    <a:cubicBezTo>
                      <a:pt x="30585" y="1256"/>
                      <a:pt x="30835" y="1217"/>
                      <a:pt x="31076" y="1078"/>
                    </a:cubicBezTo>
                    <a:cubicBezTo>
                      <a:pt x="31099" y="1065"/>
                      <a:pt x="31127" y="1060"/>
                      <a:pt x="31158" y="1060"/>
                    </a:cubicBezTo>
                    <a:cubicBezTo>
                      <a:pt x="31287" y="1060"/>
                      <a:pt x="31470" y="1152"/>
                      <a:pt x="31620" y="1152"/>
                    </a:cubicBezTo>
                    <a:cubicBezTo>
                      <a:pt x="31633" y="1152"/>
                      <a:pt x="31646" y="1151"/>
                      <a:pt x="31659" y="1150"/>
                    </a:cubicBezTo>
                    <a:cubicBezTo>
                      <a:pt x="31700" y="1145"/>
                      <a:pt x="31743" y="1144"/>
                      <a:pt x="31788" y="1144"/>
                    </a:cubicBezTo>
                    <a:cubicBezTo>
                      <a:pt x="31882" y="1144"/>
                      <a:pt x="31981" y="1151"/>
                      <a:pt x="32066" y="1151"/>
                    </a:cubicBezTo>
                    <a:cubicBezTo>
                      <a:pt x="32154" y="1151"/>
                      <a:pt x="32227" y="1143"/>
                      <a:pt x="32267" y="1114"/>
                    </a:cubicBezTo>
                    <a:cubicBezTo>
                      <a:pt x="32347" y="1057"/>
                      <a:pt x="32423" y="1038"/>
                      <a:pt x="32493" y="1038"/>
                    </a:cubicBezTo>
                    <a:cubicBezTo>
                      <a:pt x="32598" y="1038"/>
                      <a:pt x="32693" y="1081"/>
                      <a:pt x="32779" y="1102"/>
                    </a:cubicBezTo>
                    <a:cubicBezTo>
                      <a:pt x="32917" y="1129"/>
                      <a:pt x="33054" y="1132"/>
                      <a:pt x="33189" y="1132"/>
                    </a:cubicBezTo>
                    <a:cubicBezTo>
                      <a:pt x="33235" y="1132"/>
                      <a:pt x="33280" y="1132"/>
                      <a:pt x="33325" y="1132"/>
                    </a:cubicBezTo>
                    <a:cubicBezTo>
                      <a:pt x="33505" y="1132"/>
                      <a:pt x="33683" y="1138"/>
                      <a:pt x="33862" y="1197"/>
                    </a:cubicBezTo>
                    <a:cubicBezTo>
                      <a:pt x="33881" y="1203"/>
                      <a:pt x="33900" y="1206"/>
                      <a:pt x="33916" y="1206"/>
                    </a:cubicBezTo>
                    <a:cubicBezTo>
                      <a:pt x="34034" y="1206"/>
                      <a:pt x="34093" y="1071"/>
                      <a:pt x="34124" y="935"/>
                    </a:cubicBezTo>
                    <a:close/>
                    <a:moveTo>
                      <a:pt x="11048" y="13120"/>
                    </a:moveTo>
                    <a:cubicBezTo>
                      <a:pt x="11204" y="13120"/>
                      <a:pt x="11359" y="13126"/>
                      <a:pt x="11514" y="13139"/>
                    </a:cubicBezTo>
                    <a:cubicBezTo>
                      <a:pt x="11907" y="13163"/>
                      <a:pt x="12312" y="13139"/>
                      <a:pt x="12705" y="13175"/>
                    </a:cubicBezTo>
                    <a:cubicBezTo>
                      <a:pt x="13502" y="13246"/>
                      <a:pt x="26230" y="13258"/>
                      <a:pt x="27040" y="13306"/>
                    </a:cubicBezTo>
                    <a:cubicBezTo>
                      <a:pt x="27397" y="13318"/>
                      <a:pt x="27766" y="13342"/>
                      <a:pt x="28123" y="13342"/>
                    </a:cubicBezTo>
                    <a:cubicBezTo>
                      <a:pt x="28280" y="13342"/>
                      <a:pt x="28437" y="13340"/>
                      <a:pt x="28595" y="13340"/>
                    </a:cubicBezTo>
                    <a:cubicBezTo>
                      <a:pt x="28830" y="13340"/>
                      <a:pt x="29066" y="13344"/>
                      <a:pt x="29302" y="13365"/>
                    </a:cubicBezTo>
                    <a:cubicBezTo>
                      <a:pt x="29418" y="13373"/>
                      <a:pt x="29534" y="13376"/>
                      <a:pt x="29650" y="13376"/>
                    </a:cubicBezTo>
                    <a:cubicBezTo>
                      <a:pt x="29978" y="13376"/>
                      <a:pt x="30306" y="13353"/>
                      <a:pt x="30633" y="13353"/>
                    </a:cubicBezTo>
                    <a:cubicBezTo>
                      <a:pt x="30880" y="13353"/>
                      <a:pt x="31127" y="13366"/>
                      <a:pt x="31374" y="13413"/>
                    </a:cubicBezTo>
                    <a:cubicBezTo>
                      <a:pt x="31409" y="13419"/>
                      <a:pt x="31443" y="13422"/>
                      <a:pt x="31476" y="13422"/>
                    </a:cubicBezTo>
                    <a:cubicBezTo>
                      <a:pt x="31682" y="13422"/>
                      <a:pt x="31859" y="13317"/>
                      <a:pt x="32081" y="13317"/>
                    </a:cubicBezTo>
                    <a:cubicBezTo>
                      <a:pt x="32091" y="13317"/>
                      <a:pt x="32102" y="13317"/>
                      <a:pt x="32112" y="13318"/>
                    </a:cubicBezTo>
                    <a:cubicBezTo>
                      <a:pt x="32333" y="13330"/>
                      <a:pt x="32556" y="13335"/>
                      <a:pt x="32779" y="13335"/>
                    </a:cubicBezTo>
                    <a:cubicBezTo>
                      <a:pt x="33282" y="13335"/>
                      <a:pt x="33788" y="13313"/>
                      <a:pt x="34289" y="13313"/>
                    </a:cubicBezTo>
                    <a:cubicBezTo>
                      <a:pt x="34417" y="13313"/>
                      <a:pt x="34544" y="13314"/>
                      <a:pt x="34672" y="13318"/>
                    </a:cubicBezTo>
                    <a:cubicBezTo>
                      <a:pt x="34777" y="13321"/>
                      <a:pt x="34882" y="13323"/>
                      <a:pt x="34987" y="13323"/>
                    </a:cubicBezTo>
                    <a:cubicBezTo>
                      <a:pt x="35356" y="13323"/>
                      <a:pt x="35723" y="13305"/>
                      <a:pt x="36091" y="13305"/>
                    </a:cubicBezTo>
                    <a:cubicBezTo>
                      <a:pt x="36304" y="13305"/>
                      <a:pt x="36517" y="13311"/>
                      <a:pt x="36731" y="13330"/>
                    </a:cubicBezTo>
                    <a:cubicBezTo>
                      <a:pt x="37052" y="13355"/>
                      <a:pt x="40689" y="13370"/>
                      <a:pt x="44147" y="13370"/>
                    </a:cubicBezTo>
                    <a:cubicBezTo>
                      <a:pt x="47244" y="13370"/>
                      <a:pt x="50197" y="13358"/>
                      <a:pt x="50495" y="13330"/>
                    </a:cubicBezTo>
                    <a:cubicBezTo>
                      <a:pt x="50571" y="13325"/>
                      <a:pt x="50648" y="13323"/>
                      <a:pt x="50726" y="13323"/>
                    </a:cubicBezTo>
                    <a:cubicBezTo>
                      <a:pt x="50986" y="13323"/>
                      <a:pt x="51256" y="13344"/>
                      <a:pt x="51518" y="13344"/>
                    </a:cubicBezTo>
                    <a:cubicBezTo>
                      <a:pt x="51562" y="13344"/>
                      <a:pt x="51606" y="13343"/>
                      <a:pt x="51650" y="13342"/>
                    </a:cubicBezTo>
                    <a:cubicBezTo>
                      <a:pt x="51773" y="13342"/>
                      <a:pt x="51897" y="13343"/>
                      <a:pt x="52022" y="13343"/>
                    </a:cubicBezTo>
                    <a:cubicBezTo>
                      <a:pt x="52272" y="13343"/>
                      <a:pt x="52523" y="13338"/>
                      <a:pt x="52769" y="13306"/>
                    </a:cubicBezTo>
                    <a:cubicBezTo>
                      <a:pt x="52894" y="13291"/>
                      <a:pt x="53023" y="13284"/>
                      <a:pt x="53150" y="13284"/>
                    </a:cubicBezTo>
                    <a:cubicBezTo>
                      <a:pt x="53328" y="13284"/>
                      <a:pt x="53503" y="13297"/>
                      <a:pt x="53662" y="13318"/>
                    </a:cubicBezTo>
                    <a:cubicBezTo>
                      <a:pt x="53811" y="13332"/>
                      <a:pt x="53959" y="13337"/>
                      <a:pt x="54105" y="13337"/>
                    </a:cubicBezTo>
                    <a:cubicBezTo>
                      <a:pt x="54354" y="13337"/>
                      <a:pt x="54600" y="13324"/>
                      <a:pt x="54846" y="13324"/>
                    </a:cubicBezTo>
                    <a:cubicBezTo>
                      <a:pt x="54931" y="13324"/>
                      <a:pt x="55017" y="13325"/>
                      <a:pt x="55103" y="13330"/>
                    </a:cubicBezTo>
                    <a:cubicBezTo>
                      <a:pt x="55270" y="13337"/>
                      <a:pt x="55447" y="13403"/>
                      <a:pt x="55637" y="13403"/>
                    </a:cubicBezTo>
                    <a:cubicBezTo>
                      <a:pt x="55745" y="13403"/>
                      <a:pt x="55856" y="13382"/>
                      <a:pt x="55972" y="13318"/>
                    </a:cubicBezTo>
                    <a:cubicBezTo>
                      <a:pt x="56027" y="13288"/>
                      <a:pt x="56103" y="13278"/>
                      <a:pt x="56192" y="13278"/>
                    </a:cubicBezTo>
                    <a:cubicBezTo>
                      <a:pt x="56391" y="13278"/>
                      <a:pt x="56651" y="13330"/>
                      <a:pt x="56865" y="13330"/>
                    </a:cubicBezTo>
                    <a:cubicBezTo>
                      <a:pt x="56924" y="13330"/>
                      <a:pt x="57127" y="13496"/>
                      <a:pt x="57103" y="13699"/>
                    </a:cubicBezTo>
                    <a:cubicBezTo>
                      <a:pt x="57055" y="14127"/>
                      <a:pt x="56960" y="14544"/>
                      <a:pt x="56984" y="14973"/>
                    </a:cubicBezTo>
                    <a:cubicBezTo>
                      <a:pt x="57008" y="15354"/>
                      <a:pt x="57032" y="15735"/>
                      <a:pt x="57032" y="16116"/>
                    </a:cubicBezTo>
                    <a:cubicBezTo>
                      <a:pt x="57032" y="16556"/>
                      <a:pt x="57020" y="16997"/>
                      <a:pt x="57008" y="17437"/>
                    </a:cubicBezTo>
                    <a:cubicBezTo>
                      <a:pt x="56996" y="17866"/>
                      <a:pt x="57020" y="18307"/>
                      <a:pt x="56984" y="18735"/>
                    </a:cubicBezTo>
                    <a:cubicBezTo>
                      <a:pt x="56960" y="19188"/>
                      <a:pt x="57103" y="19664"/>
                      <a:pt x="56877" y="20092"/>
                    </a:cubicBezTo>
                    <a:cubicBezTo>
                      <a:pt x="56782" y="20271"/>
                      <a:pt x="56889" y="20462"/>
                      <a:pt x="56877" y="20652"/>
                    </a:cubicBezTo>
                    <a:cubicBezTo>
                      <a:pt x="56841" y="20962"/>
                      <a:pt x="56853" y="21331"/>
                      <a:pt x="56901" y="21664"/>
                    </a:cubicBezTo>
                    <a:cubicBezTo>
                      <a:pt x="56960" y="22009"/>
                      <a:pt x="56948" y="22343"/>
                      <a:pt x="56865" y="22688"/>
                    </a:cubicBezTo>
                    <a:cubicBezTo>
                      <a:pt x="56782" y="23045"/>
                      <a:pt x="56865" y="23426"/>
                      <a:pt x="56865" y="23795"/>
                    </a:cubicBezTo>
                    <a:cubicBezTo>
                      <a:pt x="56853" y="24176"/>
                      <a:pt x="56972" y="24617"/>
                      <a:pt x="56877" y="24950"/>
                    </a:cubicBezTo>
                    <a:cubicBezTo>
                      <a:pt x="56746" y="25415"/>
                      <a:pt x="56948" y="25831"/>
                      <a:pt x="56889" y="26260"/>
                    </a:cubicBezTo>
                    <a:cubicBezTo>
                      <a:pt x="56829" y="26700"/>
                      <a:pt x="56936" y="27153"/>
                      <a:pt x="56889" y="27581"/>
                    </a:cubicBezTo>
                    <a:cubicBezTo>
                      <a:pt x="56841" y="28105"/>
                      <a:pt x="57043" y="28605"/>
                      <a:pt x="56924" y="29141"/>
                    </a:cubicBezTo>
                    <a:cubicBezTo>
                      <a:pt x="56841" y="29522"/>
                      <a:pt x="56948" y="29939"/>
                      <a:pt x="56996" y="30344"/>
                    </a:cubicBezTo>
                    <a:cubicBezTo>
                      <a:pt x="57055" y="30820"/>
                      <a:pt x="56960" y="31320"/>
                      <a:pt x="56960" y="31808"/>
                    </a:cubicBezTo>
                    <a:cubicBezTo>
                      <a:pt x="56960" y="32225"/>
                      <a:pt x="57103" y="32642"/>
                      <a:pt x="57055" y="33058"/>
                    </a:cubicBezTo>
                    <a:cubicBezTo>
                      <a:pt x="57020" y="33416"/>
                      <a:pt x="57115" y="33761"/>
                      <a:pt x="57043" y="34118"/>
                    </a:cubicBezTo>
                    <a:cubicBezTo>
                      <a:pt x="56996" y="34428"/>
                      <a:pt x="57103" y="34785"/>
                      <a:pt x="57174" y="35106"/>
                    </a:cubicBezTo>
                    <a:cubicBezTo>
                      <a:pt x="57246" y="35428"/>
                      <a:pt x="57174" y="35737"/>
                      <a:pt x="57186" y="36059"/>
                    </a:cubicBezTo>
                    <a:cubicBezTo>
                      <a:pt x="57186" y="36178"/>
                      <a:pt x="57174" y="36309"/>
                      <a:pt x="57222" y="36416"/>
                    </a:cubicBezTo>
                    <a:cubicBezTo>
                      <a:pt x="57377" y="36833"/>
                      <a:pt x="57234" y="37249"/>
                      <a:pt x="57293" y="37678"/>
                    </a:cubicBezTo>
                    <a:cubicBezTo>
                      <a:pt x="57377" y="38214"/>
                      <a:pt x="57401" y="38761"/>
                      <a:pt x="57353" y="39297"/>
                    </a:cubicBezTo>
                    <a:cubicBezTo>
                      <a:pt x="57282" y="39916"/>
                      <a:pt x="57413" y="40535"/>
                      <a:pt x="57317" y="41166"/>
                    </a:cubicBezTo>
                    <a:cubicBezTo>
                      <a:pt x="57246" y="41547"/>
                      <a:pt x="57317" y="41964"/>
                      <a:pt x="57365" y="42357"/>
                    </a:cubicBezTo>
                    <a:cubicBezTo>
                      <a:pt x="57413" y="42643"/>
                      <a:pt x="57222" y="42905"/>
                      <a:pt x="57305" y="43202"/>
                    </a:cubicBezTo>
                    <a:cubicBezTo>
                      <a:pt x="57413" y="43595"/>
                      <a:pt x="57329" y="44012"/>
                      <a:pt x="57329" y="44405"/>
                    </a:cubicBezTo>
                    <a:cubicBezTo>
                      <a:pt x="57329" y="44703"/>
                      <a:pt x="57484" y="45072"/>
                      <a:pt x="57258" y="45357"/>
                    </a:cubicBezTo>
                    <a:cubicBezTo>
                      <a:pt x="57139" y="45512"/>
                      <a:pt x="57234" y="45691"/>
                      <a:pt x="57270" y="45774"/>
                    </a:cubicBezTo>
                    <a:cubicBezTo>
                      <a:pt x="57413" y="46191"/>
                      <a:pt x="57091" y="46584"/>
                      <a:pt x="57258" y="46977"/>
                    </a:cubicBezTo>
                    <a:cubicBezTo>
                      <a:pt x="57282" y="47036"/>
                      <a:pt x="57282" y="47120"/>
                      <a:pt x="57246" y="47167"/>
                    </a:cubicBezTo>
                    <a:cubicBezTo>
                      <a:pt x="56912" y="47727"/>
                      <a:pt x="56972" y="48382"/>
                      <a:pt x="56782" y="48965"/>
                    </a:cubicBezTo>
                    <a:cubicBezTo>
                      <a:pt x="56662" y="49310"/>
                      <a:pt x="56567" y="49691"/>
                      <a:pt x="56520" y="50049"/>
                    </a:cubicBezTo>
                    <a:cubicBezTo>
                      <a:pt x="56436" y="50620"/>
                      <a:pt x="56031" y="50965"/>
                      <a:pt x="55698" y="51346"/>
                    </a:cubicBezTo>
                    <a:cubicBezTo>
                      <a:pt x="55377" y="51703"/>
                      <a:pt x="54948" y="51977"/>
                      <a:pt x="54555" y="52215"/>
                    </a:cubicBezTo>
                    <a:cubicBezTo>
                      <a:pt x="53805" y="52668"/>
                      <a:pt x="53055" y="53192"/>
                      <a:pt x="52198" y="53370"/>
                    </a:cubicBezTo>
                    <a:cubicBezTo>
                      <a:pt x="51602" y="53501"/>
                      <a:pt x="50995" y="53573"/>
                      <a:pt x="50376" y="53585"/>
                    </a:cubicBezTo>
                    <a:cubicBezTo>
                      <a:pt x="50043" y="53585"/>
                      <a:pt x="49697" y="53704"/>
                      <a:pt x="49376" y="53716"/>
                    </a:cubicBezTo>
                    <a:cubicBezTo>
                      <a:pt x="48864" y="53728"/>
                      <a:pt x="36446" y="53775"/>
                      <a:pt x="35946" y="53775"/>
                    </a:cubicBezTo>
                    <a:cubicBezTo>
                      <a:pt x="35434" y="53787"/>
                      <a:pt x="34934" y="53870"/>
                      <a:pt x="34422" y="53906"/>
                    </a:cubicBezTo>
                    <a:cubicBezTo>
                      <a:pt x="33600" y="53942"/>
                      <a:pt x="32790" y="54109"/>
                      <a:pt x="31957" y="54109"/>
                    </a:cubicBezTo>
                    <a:cubicBezTo>
                      <a:pt x="31207" y="54109"/>
                      <a:pt x="30445" y="54120"/>
                      <a:pt x="29695" y="54156"/>
                    </a:cubicBezTo>
                    <a:cubicBezTo>
                      <a:pt x="29004" y="54192"/>
                      <a:pt x="28302" y="54192"/>
                      <a:pt x="27611" y="54287"/>
                    </a:cubicBezTo>
                    <a:cubicBezTo>
                      <a:pt x="27449" y="54309"/>
                      <a:pt x="27273" y="54316"/>
                      <a:pt x="27093" y="54316"/>
                    </a:cubicBezTo>
                    <a:cubicBezTo>
                      <a:pt x="26875" y="54316"/>
                      <a:pt x="26653" y="54306"/>
                      <a:pt x="26444" y="54299"/>
                    </a:cubicBezTo>
                    <a:cubicBezTo>
                      <a:pt x="26219" y="54292"/>
                      <a:pt x="23528" y="54278"/>
                      <a:pt x="21199" y="54278"/>
                    </a:cubicBezTo>
                    <a:cubicBezTo>
                      <a:pt x="19471" y="54278"/>
                      <a:pt x="17942" y="54286"/>
                      <a:pt x="17765" y="54311"/>
                    </a:cubicBezTo>
                    <a:cubicBezTo>
                      <a:pt x="17653" y="54328"/>
                      <a:pt x="17346" y="54335"/>
                      <a:pt x="16927" y="54335"/>
                    </a:cubicBezTo>
                    <a:cubicBezTo>
                      <a:pt x="15336" y="54335"/>
                      <a:pt x="12119" y="54235"/>
                      <a:pt x="11704" y="54216"/>
                    </a:cubicBezTo>
                    <a:cubicBezTo>
                      <a:pt x="11400" y="54216"/>
                      <a:pt x="11118" y="54109"/>
                      <a:pt x="10810" y="54109"/>
                    </a:cubicBezTo>
                    <a:cubicBezTo>
                      <a:pt x="10733" y="54109"/>
                      <a:pt x="10654" y="54116"/>
                      <a:pt x="10573" y="54132"/>
                    </a:cubicBezTo>
                    <a:cubicBezTo>
                      <a:pt x="10546" y="54137"/>
                      <a:pt x="10517" y="54139"/>
                      <a:pt x="10488" y="54139"/>
                    </a:cubicBezTo>
                    <a:cubicBezTo>
                      <a:pt x="10284" y="54139"/>
                      <a:pt x="10028" y="54043"/>
                      <a:pt x="9799" y="54001"/>
                    </a:cubicBezTo>
                    <a:cubicBezTo>
                      <a:pt x="8847" y="53811"/>
                      <a:pt x="7894" y="53787"/>
                      <a:pt x="6918" y="53751"/>
                    </a:cubicBezTo>
                    <a:cubicBezTo>
                      <a:pt x="6216" y="53716"/>
                      <a:pt x="5454" y="53799"/>
                      <a:pt x="4799" y="53549"/>
                    </a:cubicBezTo>
                    <a:cubicBezTo>
                      <a:pt x="4192" y="53311"/>
                      <a:pt x="3561" y="53037"/>
                      <a:pt x="3025" y="52608"/>
                    </a:cubicBezTo>
                    <a:cubicBezTo>
                      <a:pt x="2537" y="52227"/>
                      <a:pt x="2299" y="51715"/>
                      <a:pt x="2013" y="51203"/>
                    </a:cubicBezTo>
                    <a:cubicBezTo>
                      <a:pt x="1429" y="50168"/>
                      <a:pt x="1548" y="48989"/>
                      <a:pt x="1382" y="47882"/>
                    </a:cubicBezTo>
                    <a:cubicBezTo>
                      <a:pt x="1263" y="46989"/>
                      <a:pt x="1275" y="46060"/>
                      <a:pt x="1286" y="45143"/>
                    </a:cubicBezTo>
                    <a:cubicBezTo>
                      <a:pt x="1298" y="44453"/>
                      <a:pt x="1227" y="43738"/>
                      <a:pt x="1227" y="43036"/>
                    </a:cubicBezTo>
                    <a:cubicBezTo>
                      <a:pt x="1215" y="42476"/>
                      <a:pt x="1191" y="41917"/>
                      <a:pt x="1191" y="41369"/>
                    </a:cubicBezTo>
                    <a:cubicBezTo>
                      <a:pt x="1203" y="40952"/>
                      <a:pt x="1191" y="40524"/>
                      <a:pt x="1179" y="40095"/>
                    </a:cubicBezTo>
                    <a:cubicBezTo>
                      <a:pt x="1132" y="38904"/>
                      <a:pt x="1036" y="37714"/>
                      <a:pt x="1025" y="36523"/>
                    </a:cubicBezTo>
                    <a:cubicBezTo>
                      <a:pt x="1013" y="35059"/>
                      <a:pt x="1096" y="33594"/>
                      <a:pt x="1108" y="32130"/>
                    </a:cubicBezTo>
                    <a:cubicBezTo>
                      <a:pt x="1120" y="31260"/>
                      <a:pt x="1156" y="30391"/>
                      <a:pt x="1167" y="29534"/>
                    </a:cubicBezTo>
                    <a:cubicBezTo>
                      <a:pt x="1167" y="28451"/>
                      <a:pt x="1275" y="27379"/>
                      <a:pt x="1275" y="26296"/>
                    </a:cubicBezTo>
                    <a:cubicBezTo>
                      <a:pt x="1286" y="25248"/>
                      <a:pt x="1334" y="24188"/>
                      <a:pt x="1382" y="23140"/>
                    </a:cubicBezTo>
                    <a:cubicBezTo>
                      <a:pt x="1417" y="22497"/>
                      <a:pt x="1417" y="21843"/>
                      <a:pt x="1382" y="21188"/>
                    </a:cubicBezTo>
                    <a:cubicBezTo>
                      <a:pt x="1358" y="20628"/>
                      <a:pt x="1394" y="20045"/>
                      <a:pt x="1441" y="19473"/>
                    </a:cubicBezTo>
                    <a:cubicBezTo>
                      <a:pt x="1477" y="19069"/>
                      <a:pt x="1417" y="18676"/>
                      <a:pt x="1441" y="18271"/>
                    </a:cubicBezTo>
                    <a:cubicBezTo>
                      <a:pt x="1465" y="17783"/>
                      <a:pt x="1525" y="17306"/>
                      <a:pt x="1513" y="16818"/>
                    </a:cubicBezTo>
                    <a:cubicBezTo>
                      <a:pt x="1513" y="16271"/>
                      <a:pt x="1548" y="15735"/>
                      <a:pt x="1513" y="15199"/>
                    </a:cubicBezTo>
                    <a:cubicBezTo>
                      <a:pt x="1489" y="14770"/>
                      <a:pt x="1656" y="14377"/>
                      <a:pt x="1596" y="13973"/>
                    </a:cubicBezTo>
                    <a:cubicBezTo>
                      <a:pt x="1584" y="13806"/>
                      <a:pt x="1763" y="13770"/>
                      <a:pt x="1846" y="13758"/>
                    </a:cubicBezTo>
                    <a:cubicBezTo>
                      <a:pt x="2560" y="13735"/>
                      <a:pt x="3251" y="13592"/>
                      <a:pt x="3953" y="13556"/>
                    </a:cubicBezTo>
                    <a:cubicBezTo>
                      <a:pt x="4787" y="13520"/>
                      <a:pt x="5620" y="13342"/>
                      <a:pt x="6454" y="13318"/>
                    </a:cubicBezTo>
                    <a:cubicBezTo>
                      <a:pt x="7266" y="13307"/>
                      <a:pt x="8089" y="13210"/>
                      <a:pt x="8902" y="13210"/>
                    </a:cubicBezTo>
                    <a:cubicBezTo>
                      <a:pt x="8947" y="13210"/>
                      <a:pt x="8992" y="13210"/>
                      <a:pt x="9037" y="13211"/>
                    </a:cubicBezTo>
                    <a:cubicBezTo>
                      <a:pt x="9069" y="13211"/>
                      <a:pt x="9100" y="13211"/>
                      <a:pt x="9131" y="13211"/>
                    </a:cubicBezTo>
                    <a:cubicBezTo>
                      <a:pt x="9775" y="13211"/>
                      <a:pt x="10412" y="13120"/>
                      <a:pt x="11048" y="13120"/>
                    </a:cubicBezTo>
                    <a:close/>
                    <a:moveTo>
                      <a:pt x="32967" y="0"/>
                    </a:moveTo>
                    <a:cubicBezTo>
                      <a:pt x="32866" y="0"/>
                      <a:pt x="32762" y="15"/>
                      <a:pt x="32671" y="30"/>
                    </a:cubicBezTo>
                    <a:cubicBezTo>
                      <a:pt x="32414" y="73"/>
                      <a:pt x="32153" y="82"/>
                      <a:pt x="31892" y="82"/>
                    </a:cubicBezTo>
                    <a:cubicBezTo>
                      <a:pt x="31718" y="82"/>
                      <a:pt x="31545" y="78"/>
                      <a:pt x="31374" y="78"/>
                    </a:cubicBezTo>
                    <a:cubicBezTo>
                      <a:pt x="30979" y="78"/>
                      <a:pt x="30579" y="134"/>
                      <a:pt x="30185" y="134"/>
                    </a:cubicBezTo>
                    <a:cubicBezTo>
                      <a:pt x="30032" y="134"/>
                      <a:pt x="29881" y="125"/>
                      <a:pt x="29731" y="102"/>
                    </a:cubicBezTo>
                    <a:cubicBezTo>
                      <a:pt x="29689" y="96"/>
                      <a:pt x="29648" y="94"/>
                      <a:pt x="29607" y="94"/>
                    </a:cubicBezTo>
                    <a:cubicBezTo>
                      <a:pt x="29265" y="94"/>
                      <a:pt x="28932" y="261"/>
                      <a:pt x="28598" y="261"/>
                    </a:cubicBezTo>
                    <a:cubicBezTo>
                      <a:pt x="28440" y="261"/>
                      <a:pt x="28282" y="223"/>
                      <a:pt x="28123" y="114"/>
                    </a:cubicBezTo>
                    <a:cubicBezTo>
                      <a:pt x="28111" y="102"/>
                      <a:pt x="28090" y="96"/>
                      <a:pt x="28068" y="96"/>
                    </a:cubicBezTo>
                    <a:cubicBezTo>
                      <a:pt x="28046" y="96"/>
                      <a:pt x="28022" y="102"/>
                      <a:pt x="28004" y="114"/>
                    </a:cubicBezTo>
                    <a:cubicBezTo>
                      <a:pt x="27806" y="211"/>
                      <a:pt x="27601" y="235"/>
                      <a:pt x="27394" y="235"/>
                    </a:cubicBezTo>
                    <a:cubicBezTo>
                      <a:pt x="27191" y="235"/>
                      <a:pt x="26984" y="211"/>
                      <a:pt x="26778" y="211"/>
                    </a:cubicBezTo>
                    <a:cubicBezTo>
                      <a:pt x="26679" y="211"/>
                      <a:pt x="26579" y="217"/>
                      <a:pt x="26480" y="233"/>
                    </a:cubicBezTo>
                    <a:cubicBezTo>
                      <a:pt x="26218" y="269"/>
                      <a:pt x="18491" y="292"/>
                      <a:pt x="18217" y="304"/>
                    </a:cubicBezTo>
                    <a:cubicBezTo>
                      <a:pt x="18126" y="306"/>
                      <a:pt x="17919" y="307"/>
                      <a:pt x="17635" y="307"/>
                    </a:cubicBezTo>
                    <a:cubicBezTo>
                      <a:pt x="16913" y="307"/>
                      <a:pt x="15691" y="302"/>
                      <a:pt x="14567" y="302"/>
                    </a:cubicBezTo>
                    <a:cubicBezTo>
                      <a:pt x="13370" y="302"/>
                      <a:pt x="12285" y="307"/>
                      <a:pt x="12038" y="328"/>
                    </a:cubicBezTo>
                    <a:cubicBezTo>
                      <a:pt x="11865" y="346"/>
                      <a:pt x="11693" y="346"/>
                      <a:pt x="11520" y="346"/>
                    </a:cubicBezTo>
                    <a:cubicBezTo>
                      <a:pt x="11347" y="346"/>
                      <a:pt x="11175" y="346"/>
                      <a:pt x="11002" y="364"/>
                    </a:cubicBezTo>
                    <a:cubicBezTo>
                      <a:pt x="10805" y="388"/>
                      <a:pt x="10613" y="487"/>
                      <a:pt x="10416" y="487"/>
                    </a:cubicBezTo>
                    <a:cubicBezTo>
                      <a:pt x="10327" y="487"/>
                      <a:pt x="10237" y="467"/>
                      <a:pt x="10145" y="411"/>
                    </a:cubicBezTo>
                    <a:cubicBezTo>
                      <a:pt x="10130" y="401"/>
                      <a:pt x="10108" y="398"/>
                      <a:pt x="10085" y="398"/>
                    </a:cubicBezTo>
                    <a:cubicBezTo>
                      <a:pt x="10053" y="398"/>
                      <a:pt x="10017" y="405"/>
                      <a:pt x="9990" y="411"/>
                    </a:cubicBezTo>
                    <a:cubicBezTo>
                      <a:pt x="9430" y="590"/>
                      <a:pt x="8823" y="638"/>
                      <a:pt x="8264" y="673"/>
                    </a:cubicBezTo>
                    <a:cubicBezTo>
                      <a:pt x="7754" y="715"/>
                      <a:pt x="7280" y="939"/>
                      <a:pt x="6779" y="939"/>
                    </a:cubicBezTo>
                    <a:cubicBezTo>
                      <a:pt x="6707" y="939"/>
                      <a:pt x="6634" y="934"/>
                      <a:pt x="6561" y="923"/>
                    </a:cubicBezTo>
                    <a:cubicBezTo>
                      <a:pt x="6557" y="923"/>
                      <a:pt x="6553" y="922"/>
                      <a:pt x="6549" y="922"/>
                    </a:cubicBezTo>
                    <a:cubicBezTo>
                      <a:pt x="6496" y="922"/>
                      <a:pt x="6394" y="986"/>
                      <a:pt x="6394" y="1019"/>
                    </a:cubicBezTo>
                    <a:cubicBezTo>
                      <a:pt x="6394" y="1161"/>
                      <a:pt x="6331" y="1187"/>
                      <a:pt x="6256" y="1187"/>
                    </a:cubicBezTo>
                    <a:cubicBezTo>
                      <a:pt x="6212" y="1187"/>
                      <a:pt x="6165" y="1179"/>
                      <a:pt x="6123" y="1179"/>
                    </a:cubicBezTo>
                    <a:cubicBezTo>
                      <a:pt x="6105" y="1179"/>
                      <a:pt x="6088" y="1180"/>
                      <a:pt x="6073" y="1185"/>
                    </a:cubicBezTo>
                    <a:cubicBezTo>
                      <a:pt x="5728" y="1293"/>
                      <a:pt x="5358" y="1197"/>
                      <a:pt x="5013" y="1400"/>
                    </a:cubicBezTo>
                    <a:cubicBezTo>
                      <a:pt x="4927" y="1454"/>
                      <a:pt x="4841" y="1595"/>
                      <a:pt x="4693" y="1595"/>
                    </a:cubicBezTo>
                    <a:cubicBezTo>
                      <a:pt x="4677" y="1595"/>
                      <a:pt x="4661" y="1594"/>
                      <a:pt x="4644" y="1590"/>
                    </a:cubicBezTo>
                    <a:cubicBezTo>
                      <a:pt x="4598" y="1580"/>
                      <a:pt x="4553" y="1576"/>
                      <a:pt x="4509" y="1576"/>
                    </a:cubicBezTo>
                    <a:cubicBezTo>
                      <a:pt x="4228" y="1576"/>
                      <a:pt x="3975" y="1753"/>
                      <a:pt x="3811" y="1876"/>
                    </a:cubicBezTo>
                    <a:cubicBezTo>
                      <a:pt x="3394" y="2174"/>
                      <a:pt x="2894" y="2352"/>
                      <a:pt x="2525" y="2769"/>
                    </a:cubicBezTo>
                    <a:cubicBezTo>
                      <a:pt x="2179" y="3150"/>
                      <a:pt x="1787" y="3471"/>
                      <a:pt x="1572" y="3948"/>
                    </a:cubicBezTo>
                    <a:cubicBezTo>
                      <a:pt x="1144" y="4912"/>
                      <a:pt x="965" y="5936"/>
                      <a:pt x="1013" y="6996"/>
                    </a:cubicBezTo>
                    <a:cubicBezTo>
                      <a:pt x="1036" y="7281"/>
                      <a:pt x="1096" y="7615"/>
                      <a:pt x="977" y="7853"/>
                    </a:cubicBezTo>
                    <a:cubicBezTo>
                      <a:pt x="798" y="8234"/>
                      <a:pt x="1072" y="8615"/>
                      <a:pt x="870" y="9008"/>
                    </a:cubicBezTo>
                    <a:cubicBezTo>
                      <a:pt x="763" y="9222"/>
                      <a:pt x="858" y="9567"/>
                      <a:pt x="905" y="9853"/>
                    </a:cubicBezTo>
                    <a:cubicBezTo>
                      <a:pt x="965" y="10139"/>
                      <a:pt x="679" y="10329"/>
                      <a:pt x="739" y="10567"/>
                    </a:cubicBezTo>
                    <a:cubicBezTo>
                      <a:pt x="870" y="11163"/>
                      <a:pt x="667" y="11758"/>
                      <a:pt x="775" y="12353"/>
                    </a:cubicBezTo>
                    <a:cubicBezTo>
                      <a:pt x="822" y="12639"/>
                      <a:pt x="810" y="12996"/>
                      <a:pt x="620" y="13223"/>
                    </a:cubicBezTo>
                    <a:cubicBezTo>
                      <a:pt x="417" y="13461"/>
                      <a:pt x="465" y="13604"/>
                      <a:pt x="632" y="13782"/>
                    </a:cubicBezTo>
                    <a:cubicBezTo>
                      <a:pt x="691" y="13842"/>
                      <a:pt x="667" y="13913"/>
                      <a:pt x="691" y="13961"/>
                    </a:cubicBezTo>
                    <a:cubicBezTo>
                      <a:pt x="834" y="14211"/>
                      <a:pt x="560" y="14413"/>
                      <a:pt x="608" y="14592"/>
                    </a:cubicBezTo>
                    <a:cubicBezTo>
                      <a:pt x="751" y="15187"/>
                      <a:pt x="644" y="15759"/>
                      <a:pt x="620" y="16330"/>
                    </a:cubicBezTo>
                    <a:cubicBezTo>
                      <a:pt x="596" y="16866"/>
                      <a:pt x="715" y="17414"/>
                      <a:pt x="572" y="17937"/>
                    </a:cubicBezTo>
                    <a:cubicBezTo>
                      <a:pt x="501" y="18235"/>
                      <a:pt x="620" y="18533"/>
                      <a:pt x="572" y="18830"/>
                    </a:cubicBezTo>
                    <a:cubicBezTo>
                      <a:pt x="560" y="18985"/>
                      <a:pt x="501" y="19164"/>
                      <a:pt x="524" y="19342"/>
                    </a:cubicBezTo>
                    <a:cubicBezTo>
                      <a:pt x="572" y="19580"/>
                      <a:pt x="620" y="19842"/>
                      <a:pt x="584" y="20081"/>
                    </a:cubicBezTo>
                    <a:cubicBezTo>
                      <a:pt x="513" y="20545"/>
                      <a:pt x="441" y="21021"/>
                      <a:pt x="489" y="21450"/>
                    </a:cubicBezTo>
                    <a:cubicBezTo>
                      <a:pt x="536" y="21890"/>
                      <a:pt x="417" y="22307"/>
                      <a:pt x="477" y="22736"/>
                    </a:cubicBezTo>
                    <a:cubicBezTo>
                      <a:pt x="536" y="23164"/>
                      <a:pt x="394" y="23617"/>
                      <a:pt x="453" y="24010"/>
                    </a:cubicBezTo>
                    <a:cubicBezTo>
                      <a:pt x="501" y="24367"/>
                      <a:pt x="286" y="24724"/>
                      <a:pt x="465" y="25093"/>
                    </a:cubicBezTo>
                    <a:cubicBezTo>
                      <a:pt x="513" y="25176"/>
                      <a:pt x="548" y="25403"/>
                      <a:pt x="477" y="25569"/>
                    </a:cubicBezTo>
                    <a:cubicBezTo>
                      <a:pt x="298" y="26034"/>
                      <a:pt x="501" y="26534"/>
                      <a:pt x="370" y="27010"/>
                    </a:cubicBezTo>
                    <a:cubicBezTo>
                      <a:pt x="298" y="27284"/>
                      <a:pt x="429" y="27581"/>
                      <a:pt x="394" y="27891"/>
                    </a:cubicBezTo>
                    <a:cubicBezTo>
                      <a:pt x="358" y="28129"/>
                      <a:pt x="215" y="28343"/>
                      <a:pt x="239" y="28593"/>
                    </a:cubicBezTo>
                    <a:cubicBezTo>
                      <a:pt x="310" y="29201"/>
                      <a:pt x="203" y="29796"/>
                      <a:pt x="227" y="30391"/>
                    </a:cubicBezTo>
                    <a:cubicBezTo>
                      <a:pt x="263" y="31058"/>
                      <a:pt x="179" y="31737"/>
                      <a:pt x="203" y="32415"/>
                    </a:cubicBezTo>
                    <a:cubicBezTo>
                      <a:pt x="215" y="32939"/>
                      <a:pt x="286" y="33475"/>
                      <a:pt x="215" y="33987"/>
                    </a:cubicBezTo>
                    <a:cubicBezTo>
                      <a:pt x="143" y="34487"/>
                      <a:pt x="215" y="34963"/>
                      <a:pt x="191" y="35440"/>
                    </a:cubicBezTo>
                    <a:cubicBezTo>
                      <a:pt x="179" y="35582"/>
                      <a:pt x="263" y="35690"/>
                      <a:pt x="227" y="35785"/>
                    </a:cubicBezTo>
                    <a:cubicBezTo>
                      <a:pt x="48" y="36273"/>
                      <a:pt x="143" y="36785"/>
                      <a:pt x="143" y="37261"/>
                    </a:cubicBezTo>
                    <a:cubicBezTo>
                      <a:pt x="155" y="38273"/>
                      <a:pt x="203" y="39297"/>
                      <a:pt x="298" y="40321"/>
                    </a:cubicBezTo>
                    <a:cubicBezTo>
                      <a:pt x="322" y="40476"/>
                      <a:pt x="465" y="40666"/>
                      <a:pt x="405" y="40690"/>
                    </a:cubicBezTo>
                    <a:cubicBezTo>
                      <a:pt x="1" y="40869"/>
                      <a:pt x="632" y="41274"/>
                      <a:pt x="227" y="41440"/>
                    </a:cubicBezTo>
                    <a:cubicBezTo>
                      <a:pt x="191" y="41452"/>
                      <a:pt x="334" y="41631"/>
                      <a:pt x="382" y="41738"/>
                    </a:cubicBezTo>
                    <a:cubicBezTo>
                      <a:pt x="432" y="41839"/>
                      <a:pt x="420" y="41868"/>
                      <a:pt x="387" y="41868"/>
                    </a:cubicBezTo>
                    <a:cubicBezTo>
                      <a:pt x="339" y="41868"/>
                      <a:pt x="246" y="41805"/>
                      <a:pt x="231" y="41805"/>
                    </a:cubicBezTo>
                    <a:cubicBezTo>
                      <a:pt x="227" y="41805"/>
                      <a:pt x="229" y="41810"/>
                      <a:pt x="239" y="41821"/>
                    </a:cubicBezTo>
                    <a:cubicBezTo>
                      <a:pt x="441" y="42059"/>
                      <a:pt x="263" y="42321"/>
                      <a:pt x="322" y="42524"/>
                    </a:cubicBezTo>
                    <a:cubicBezTo>
                      <a:pt x="429" y="42917"/>
                      <a:pt x="382" y="43310"/>
                      <a:pt x="417" y="43702"/>
                    </a:cubicBezTo>
                    <a:cubicBezTo>
                      <a:pt x="489" y="44536"/>
                      <a:pt x="453" y="45393"/>
                      <a:pt x="417" y="46239"/>
                    </a:cubicBezTo>
                    <a:cubicBezTo>
                      <a:pt x="382" y="46929"/>
                      <a:pt x="536" y="47596"/>
                      <a:pt x="560" y="48274"/>
                    </a:cubicBezTo>
                    <a:cubicBezTo>
                      <a:pt x="572" y="48560"/>
                      <a:pt x="715" y="48834"/>
                      <a:pt x="715" y="49072"/>
                    </a:cubicBezTo>
                    <a:cubicBezTo>
                      <a:pt x="679" y="50037"/>
                      <a:pt x="929" y="50906"/>
                      <a:pt x="1370" y="51739"/>
                    </a:cubicBezTo>
                    <a:cubicBezTo>
                      <a:pt x="1501" y="51977"/>
                      <a:pt x="1727" y="52239"/>
                      <a:pt x="1763" y="52406"/>
                    </a:cubicBezTo>
                    <a:cubicBezTo>
                      <a:pt x="1834" y="52811"/>
                      <a:pt x="2132" y="53001"/>
                      <a:pt x="2346" y="53192"/>
                    </a:cubicBezTo>
                    <a:cubicBezTo>
                      <a:pt x="2632" y="53454"/>
                      <a:pt x="3013" y="53668"/>
                      <a:pt x="3358" y="53882"/>
                    </a:cubicBezTo>
                    <a:cubicBezTo>
                      <a:pt x="3420" y="53919"/>
                      <a:pt x="3479" y="53926"/>
                      <a:pt x="3537" y="53926"/>
                    </a:cubicBezTo>
                    <a:cubicBezTo>
                      <a:pt x="3575" y="53926"/>
                      <a:pt x="3612" y="53923"/>
                      <a:pt x="3647" y="53923"/>
                    </a:cubicBezTo>
                    <a:cubicBezTo>
                      <a:pt x="3715" y="53923"/>
                      <a:pt x="3778" y="53935"/>
                      <a:pt x="3834" y="54001"/>
                    </a:cubicBezTo>
                    <a:cubicBezTo>
                      <a:pt x="4275" y="54549"/>
                      <a:pt x="4966" y="54418"/>
                      <a:pt x="5537" y="54597"/>
                    </a:cubicBezTo>
                    <a:cubicBezTo>
                      <a:pt x="5606" y="54617"/>
                      <a:pt x="5676" y="54625"/>
                      <a:pt x="5749" y="54625"/>
                    </a:cubicBezTo>
                    <a:cubicBezTo>
                      <a:pt x="5994" y="54625"/>
                      <a:pt x="6257" y="54535"/>
                      <a:pt x="6516" y="54535"/>
                    </a:cubicBezTo>
                    <a:cubicBezTo>
                      <a:pt x="6539" y="54535"/>
                      <a:pt x="6562" y="54536"/>
                      <a:pt x="6585" y="54537"/>
                    </a:cubicBezTo>
                    <a:cubicBezTo>
                      <a:pt x="6971" y="54559"/>
                      <a:pt x="7357" y="54648"/>
                      <a:pt x="7761" y="54648"/>
                    </a:cubicBezTo>
                    <a:cubicBezTo>
                      <a:pt x="7805" y="54648"/>
                      <a:pt x="7850" y="54647"/>
                      <a:pt x="7894" y="54644"/>
                    </a:cubicBezTo>
                    <a:cubicBezTo>
                      <a:pt x="7935" y="54642"/>
                      <a:pt x="7976" y="54640"/>
                      <a:pt x="8016" y="54640"/>
                    </a:cubicBezTo>
                    <a:cubicBezTo>
                      <a:pt x="8535" y="54640"/>
                      <a:pt x="9055" y="54838"/>
                      <a:pt x="9585" y="54882"/>
                    </a:cubicBezTo>
                    <a:cubicBezTo>
                      <a:pt x="9767" y="54905"/>
                      <a:pt x="9917" y="55026"/>
                      <a:pt x="10034" y="55026"/>
                    </a:cubicBezTo>
                    <a:cubicBezTo>
                      <a:pt x="10039" y="55026"/>
                      <a:pt x="10044" y="55026"/>
                      <a:pt x="10049" y="55025"/>
                    </a:cubicBezTo>
                    <a:cubicBezTo>
                      <a:pt x="10218" y="55016"/>
                      <a:pt x="10390" y="55010"/>
                      <a:pt x="10561" y="55010"/>
                    </a:cubicBezTo>
                    <a:cubicBezTo>
                      <a:pt x="11028" y="55010"/>
                      <a:pt x="11491" y="55056"/>
                      <a:pt x="11883" y="55204"/>
                    </a:cubicBezTo>
                    <a:cubicBezTo>
                      <a:pt x="11991" y="55242"/>
                      <a:pt x="12298" y="55254"/>
                      <a:pt x="12720" y="55254"/>
                    </a:cubicBezTo>
                    <a:cubicBezTo>
                      <a:pt x="13596" y="55254"/>
                      <a:pt x="14965" y="55199"/>
                      <a:pt x="16064" y="55199"/>
                    </a:cubicBezTo>
                    <a:cubicBezTo>
                      <a:pt x="16937" y="55199"/>
                      <a:pt x="17639" y="55234"/>
                      <a:pt x="17789" y="55359"/>
                    </a:cubicBezTo>
                    <a:cubicBezTo>
                      <a:pt x="17800" y="55359"/>
                      <a:pt x="17848" y="55335"/>
                      <a:pt x="17860" y="55323"/>
                    </a:cubicBezTo>
                    <a:cubicBezTo>
                      <a:pt x="17919" y="55272"/>
                      <a:pt x="18397" y="55255"/>
                      <a:pt x="19096" y="55255"/>
                    </a:cubicBezTo>
                    <a:cubicBezTo>
                      <a:pt x="20624" y="55255"/>
                      <a:pt x="23207" y="55338"/>
                      <a:pt x="24774" y="55338"/>
                    </a:cubicBezTo>
                    <a:cubicBezTo>
                      <a:pt x="25521" y="55338"/>
                      <a:pt x="26037" y="55319"/>
                      <a:pt x="26099" y="55263"/>
                    </a:cubicBezTo>
                    <a:cubicBezTo>
                      <a:pt x="26129" y="55315"/>
                      <a:pt x="26159" y="55332"/>
                      <a:pt x="26190" y="55332"/>
                    </a:cubicBezTo>
                    <a:cubicBezTo>
                      <a:pt x="26259" y="55332"/>
                      <a:pt x="26331" y="55243"/>
                      <a:pt x="26412" y="55243"/>
                    </a:cubicBezTo>
                    <a:cubicBezTo>
                      <a:pt x="26438" y="55243"/>
                      <a:pt x="26464" y="55252"/>
                      <a:pt x="26492" y="55275"/>
                    </a:cubicBezTo>
                    <a:cubicBezTo>
                      <a:pt x="26594" y="55366"/>
                      <a:pt x="26703" y="55405"/>
                      <a:pt x="26815" y="55405"/>
                    </a:cubicBezTo>
                    <a:cubicBezTo>
                      <a:pt x="26938" y="55405"/>
                      <a:pt x="27064" y="55357"/>
                      <a:pt x="27183" y="55275"/>
                    </a:cubicBezTo>
                    <a:cubicBezTo>
                      <a:pt x="27268" y="55211"/>
                      <a:pt x="27375" y="55172"/>
                      <a:pt x="27471" y="55172"/>
                    </a:cubicBezTo>
                    <a:cubicBezTo>
                      <a:pt x="27534" y="55172"/>
                      <a:pt x="27592" y="55190"/>
                      <a:pt x="27635" y="55228"/>
                    </a:cubicBezTo>
                    <a:cubicBezTo>
                      <a:pt x="27718" y="55300"/>
                      <a:pt x="27793" y="55323"/>
                      <a:pt x="27867" y="55323"/>
                    </a:cubicBezTo>
                    <a:cubicBezTo>
                      <a:pt x="27964" y="55323"/>
                      <a:pt x="28058" y="55284"/>
                      <a:pt x="28159" y="55263"/>
                    </a:cubicBezTo>
                    <a:cubicBezTo>
                      <a:pt x="28248" y="55241"/>
                      <a:pt x="28359" y="55214"/>
                      <a:pt x="28451" y="55214"/>
                    </a:cubicBezTo>
                    <a:cubicBezTo>
                      <a:pt x="28507" y="55214"/>
                      <a:pt x="28556" y="55224"/>
                      <a:pt x="28588" y="55252"/>
                    </a:cubicBezTo>
                    <a:cubicBezTo>
                      <a:pt x="28656" y="55308"/>
                      <a:pt x="28718" y="55329"/>
                      <a:pt x="28775" y="55329"/>
                    </a:cubicBezTo>
                    <a:cubicBezTo>
                      <a:pt x="28887" y="55329"/>
                      <a:pt x="28977" y="55247"/>
                      <a:pt x="29040" y="55192"/>
                    </a:cubicBezTo>
                    <a:cubicBezTo>
                      <a:pt x="29127" y="55110"/>
                      <a:pt x="29212" y="55081"/>
                      <a:pt x="29294" y="55081"/>
                    </a:cubicBezTo>
                    <a:cubicBezTo>
                      <a:pt x="29404" y="55081"/>
                      <a:pt x="29510" y="55133"/>
                      <a:pt x="29611" y="55180"/>
                    </a:cubicBezTo>
                    <a:cubicBezTo>
                      <a:pt x="29838" y="55263"/>
                      <a:pt x="30076" y="55204"/>
                      <a:pt x="30302" y="55252"/>
                    </a:cubicBezTo>
                    <a:cubicBezTo>
                      <a:pt x="30243" y="55067"/>
                      <a:pt x="30322" y="55021"/>
                      <a:pt x="30409" y="55021"/>
                    </a:cubicBezTo>
                    <a:cubicBezTo>
                      <a:pt x="30479" y="55021"/>
                      <a:pt x="30553" y="55050"/>
                      <a:pt x="30564" y="55061"/>
                    </a:cubicBezTo>
                    <a:cubicBezTo>
                      <a:pt x="30639" y="55146"/>
                      <a:pt x="30733" y="55160"/>
                      <a:pt x="30830" y="55160"/>
                    </a:cubicBezTo>
                    <a:cubicBezTo>
                      <a:pt x="30878" y="55160"/>
                      <a:pt x="30928" y="55156"/>
                      <a:pt x="30976" y="55156"/>
                    </a:cubicBezTo>
                    <a:cubicBezTo>
                      <a:pt x="31075" y="55156"/>
                      <a:pt x="31170" y="55171"/>
                      <a:pt x="31243" y="55263"/>
                    </a:cubicBezTo>
                    <a:cubicBezTo>
                      <a:pt x="31246" y="55265"/>
                      <a:pt x="31252" y="55266"/>
                      <a:pt x="31259" y="55266"/>
                    </a:cubicBezTo>
                    <a:cubicBezTo>
                      <a:pt x="31301" y="55266"/>
                      <a:pt x="31396" y="55232"/>
                      <a:pt x="31385" y="55121"/>
                    </a:cubicBezTo>
                    <a:cubicBezTo>
                      <a:pt x="31385" y="55085"/>
                      <a:pt x="31399" y="55023"/>
                      <a:pt x="31449" y="55023"/>
                    </a:cubicBezTo>
                    <a:cubicBezTo>
                      <a:pt x="31467" y="55023"/>
                      <a:pt x="31489" y="55031"/>
                      <a:pt x="31516" y="55049"/>
                    </a:cubicBezTo>
                    <a:cubicBezTo>
                      <a:pt x="31663" y="55151"/>
                      <a:pt x="31818" y="55184"/>
                      <a:pt x="31975" y="55184"/>
                    </a:cubicBezTo>
                    <a:cubicBezTo>
                      <a:pt x="32239" y="55184"/>
                      <a:pt x="32508" y="55092"/>
                      <a:pt x="32755" y="55085"/>
                    </a:cubicBezTo>
                    <a:cubicBezTo>
                      <a:pt x="33279" y="55073"/>
                      <a:pt x="33826" y="55061"/>
                      <a:pt x="34362" y="54990"/>
                    </a:cubicBezTo>
                    <a:cubicBezTo>
                      <a:pt x="34475" y="54969"/>
                      <a:pt x="34587" y="54913"/>
                      <a:pt x="34692" y="54913"/>
                    </a:cubicBezTo>
                    <a:cubicBezTo>
                      <a:pt x="34710" y="54913"/>
                      <a:pt x="34726" y="54915"/>
                      <a:pt x="34743" y="54918"/>
                    </a:cubicBezTo>
                    <a:cubicBezTo>
                      <a:pt x="34818" y="54936"/>
                      <a:pt x="34892" y="54943"/>
                      <a:pt x="34964" y="54943"/>
                    </a:cubicBezTo>
                    <a:cubicBezTo>
                      <a:pt x="35336" y="54943"/>
                      <a:pt x="35672" y="54748"/>
                      <a:pt x="36041" y="54728"/>
                    </a:cubicBezTo>
                    <a:cubicBezTo>
                      <a:pt x="36094" y="54721"/>
                      <a:pt x="36137" y="54688"/>
                      <a:pt x="36174" y="54688"/>
                    </a:cubicBezTo>
                    <a:cubicBezTo>
                      <a:pt x="36203" y="54688"/>
                      <a:pt x="36229" y="54708"/>
                      <a:pt x="36255" y="54775"/>
                    </a:cubicBezTo>
                    <a:cubicBezTo>
                      <a:pt x="36277" y="54849"/>
                      <a:pt x="36318" y="54882"/>
                      <a:pt x="36371" y="54882"/>
                    </a:cubicBezTo>
                    <a:cubicBezTo>
                      <a:pt x="36403" y="54882"/>
                      <a:pt x="36441" y="54869"/>
                      <a:pt x="36481" y="54847"/>
                    </a:cubicBezTo>
                    <a:cubicBezTo>
                      <a:pt x="36412" y="54729"/>
                      <a:pt x="36431" y="54703"/>
                      <a:pt x="36476" y="54703"/>
                    </a:cubicBezTo>
                    <a:cubicBezTo>
                      <a:pt x="36514" y="54703"/>
                      <a:pt x="36570" y="54721"/>
                      <a:pt x="36608" y="54721"/>
                    </a:cubicBezTo>
                    <a:cubicBezTo>
                      <a:pt x="36627" y="54721"/>
                      <a:pt x="36642" y="54717"/>
                      <a:pt x="36648" y="54704"/>
                    </a:cubicBezTo>
                    <a:cubicBezTo>
                      <a:pt x="36714" y="54743"/>
                      <a:pt x="40394" y="54790"/>
                      <a:pt x="43702" y="54790"/>
                    </a:cubicBezTo>
                    <a:cubicBezTo>
                      <a:pt x="46394" y="54790"/>
                      <a:pt x="48840" y="54759"/>
                      <a:pt x="48888" y="54668"/>
                    </a:cubicBezTo>
                    <a:cubicBezTo>
                      <a:pt x="48904" y="54643"/>
                      <a:pt x="48977" y="54602"/>
                      <a:pt x="49064" y="54602"/>
                    </a:cubicBezTo>
                    <a:cubicBezTo>
                      <a:pt x="49103" y="54602"/>
                      <a:pt x="49145" y="54610"/>
                      <a:pt x="49185" y="54632"/>
                    </a:cubicBezTo>
                    <a:cubicBezTo>
                      <a:pt x="49265" y="54685"/>
                      <a:pt x="49349" y="54702"/>
                      <a:pt x="49436" y="54702"/>
                    </a:cubicBezTo>
                    <a:cubicBezTo>
                      <a:pt x="49605" y="54702"/>
                      <a:pt x="49783" y="54636"/>
                      <a:pt x="49957" y="54636"/>
                    </a:cubicBezTo>
                    <a:cubicBezTo>
                      <a:pt x="50039" y="54636"/>
                      <a:pt x="50119" y="54650"/>
                      <a:pt x="50197" y="54692"/>
                    </a:cubicBezTo>
                    <a:cubicBezTo>
                      <a:pt x="50198" y="54692"/>
                      <a:pt x="50199" y="54692"/>
                      <a:pt x="50199" y="54692"/>
                    </a:cubicBezTo>
                    <a:cubicBezTo>
                      <a:pt x="50223" y="54692"/>
                      <a:pt x="50182" y="54527"/>
                      <a:pt x="50269" y="54527"/>
                    </a:cubicBezTo>
                    <a:cubicBezTo>
                      <a:pt x="50293" y="54527"/>
                      <a:pt x="50328" y="54540"/>
                      <a:pt x="50376" y="54573"/>
                    </a:cubicBezTo>
                    <a:cubicBezTo>
                      <a:pt x="50428" y="54608"/>
                      <a:pt x="50479" y="54624"/>
                      <a:pt x="50533" y="54624"/>
                    </a:cubicBezTo>
                    <a:cubicBezTo>
                      <a:pt x="50625" y="54624"/>
                      <a:pt x="50724" y="54577"/>
                      <a:pt x="50852" y="54501"/>
                    </a:cubicBezTo>
                    <a:cubicBezTo>
                      <a:pt x="50885" y="54482"/>
                      <a:pt x="50940" y="54455"/>
                      <a:pt x="50989" y="54455"/>
                    </a:cubicBezTo>
                    <a:cubicBezTo>
                      <a:pt x="51028" y="54455"/>
                      <a:pt x="51062" y="54472"/>
                      <a:pt x="51078" y="54525"/>
                    </a:cubicBezTo>
                    <a:cubicBezTo>
                      <a:pt x="51099" y="54566"/>
                      <a:pt x="50987" y="54651"/>
                      <a:pt x="51092" y="54651"/>
                    </a:cubicBezTo>
                    <a:cubicBezTo>
                      <a:pt x="51109" y="54651"/>
                      <a:pt x="51132" y="54649"/>
                      <a:pt x="51162" y="54644"/>
                    </a:cubicBezTo>
                    <a:cubicBezTo>
                      <a:pt x="51369" y="54617"/>
                      <a:pt x="51549" y="54433"/>
                      <a:pt x="51759" y="54433"/>
                    </a:cubicBezTo>
                    <a:cubicBezTo>
                      <a:pt x="51826" y="54433"/>
                      <a:pt x="51896" y="54452"/>
                      <a:pt x="51971" y="54501"/>
                    </a:cubicBezTo>
                    <a:cubicBezTo>
                      <a:pt x="52027" y="54296"/>
                      <a:pt x="52145" y="54243"/>
                      <a:pt x="52277" y="54243"/>
                    </a:cubicBezTo>
                    <a:cubicBezTo>
                      <a:pt x="52414" y="54243"/>
                      <a:pt x="52567" y="54301"/>
                      <a:pt x="52679" y="54301"/>
                    </a:cubicBezTo>
                    <a:cubicBezTo>
                      <a:pt x="52690" y="54301"/>
                      <a:pt x="52700" y="54300"/>
                      <a:pt x="52710" y="54299"/>
                    </a:cubicBezTo>
                    <a:cubicBezTo>
                      <a:pt x="53233" y="54228"/>
                      <a:pt x="53650" y="53942"/>
                      <a:pt x="54091" y="53739"/>
                    </a:cubicBezTo>
                    <a:cubicBezTo>
                      <a:pt x="54650" y="53501"/>
                      <a:pt x="55138" y="53085"/>
                      <a:pt x="55650" y="52739"/>
                    </a:cubicBezTo>
                    <a:cubicBezTo>
                      <a:pt x="55972" y="52525"/>
                      <a:pt x="56305" y="52346"/>
                      <a:pt x="56567" y="52061"/>
                    </a:cubicBezTo>
                    <a:cubicBezTo>
                      <a:pt x="56984" y="51596"/>
                      <a:pt x="57163" y="51013"/>
                      <a:pt x="57365" y="50441"/>
                    </a:cubicBezTo>
                    <a:cubicBezTo>
                      <a:pt x="57698" y="49453"/>
                      <a:pt x="57841" y="48441"/>
                      <a:pt x="57936" y="47405"/>
                    </a:cubicBezTo>
                    <a:cubicBezTo>
                      <a:pt x="57972" y="46953"/>
                      <a:pt x="57948" y="46489"/>
                      <a:pt x="58044" y="46036"/>
                    </a:cubicBezTo>
                    <a:cubicBezTo>
                      <a:pt x="58127" y="45691"/>
                      <a:pt x="58020" y="45346"/>
                      <a:pt x="58079" y="44988"/>
                    </a:cubicBezTo>
                    <a:cubicBezTo>
                      <a:pt x="58139" y="44691"/>
                      <a:pt x="58032" y="44369"/>
                      <a:pt x="58044" y="44060"/>
                    </a:cubicBezTo>
                    <a:cubicBezTo>
                      <a:pt x="58055" y="43619"/>
                      <a:pt x="58175" y="43179"/>
                      <a:pt x="58139" y="42750"/>
                    </a:cubicBezTo>
                    <a:cubicBezTo>
                      <a:pt x="58091" y="42000"/>
                      <a:pt x="58175" y="41262"/>
                      <a:pt x="58151" y="40524"/>
                    </a:cubicBezTo>
                    <a:cubicBezTo>
                      <a:pt x="58151" y="40357"/>
                      <a:pt x="58067" y="40154"/>
                      <a:pt x="58091" y="40083"/>
                    </a:cubicBezTo>
                    <a:cubicBezTo>
                      <a:pt x="58317" y="39559"/>
                      <a:pt x="58115" y="39011"/>
                      <a:pt x="58163" y="38476"/>
                    </a:cubicBezTo>
                    <a:cubicBezTo>
                      <a:pt x="58210" y="37916"/>
                      <a:pt x="58079" y="37333"/>
                      <a:pt x="58103" y="36749"/>
                    </a:cubicBezTo>
                    <a:cubicBezTo>
                      <a:pt x="58127" y="36083"/>
                      <a:pt x="57925" y="35404"/>
                      <a:pt x="57948" y="34749"/>
                    </a:cubicBezTo>
                    <a:cubicBezTo>
                      <a:pt x="57972" y="33927"/>
                      <a:pt x="57782" y="33118"/>
                      <a:pt x="57853" y="32296"/>
                    </a:cubicBezTo>
                    <a:cubicBezTo>
                      <a:pt x="57913" y="31618"/>
                      <a:pt x="57805" y="30939"/>
                      <a:pt x="57805" y="30260"/>
                    </a:cubicBezTo>
                    <a:cubicBezTo>
                      <a:pt x="57794" y="29891"/>
                      <a:pt x="57770" y="29510"/>
                      <a:pt x="57794" y="29141"/>
                    </a:cubicBezTo>
                    <a:cubicBezTo>
                      <a:pt x="57829" y="28486"/>
                      <a:pt x="57805" y="27843"/>
                      <a:pt x="57746" y="27189"/>
                    </a:cubicBezTo>
                    <a:cubicBezTo>
                      <a:pt x="57710" y="26748"/>
                      <a:pt x="57591" y="26307"/>
                      <a:pt x="57829" y="25891"/>
                    </a:cubicBezTo>
                    <a:cubicBezTo>
                      <a:pt x="57877" y="25807"/>
                      <a:pt x="57817" y="25712"/>
                      <a:pt x="57746" y="25688"/>
                    </a:cubicBezTo>
                    <a:cubicBezTo>
                      <a:pt x="57603" y="25629"/>
                      <a:pt x="57674" y="25581"/>
                      <a:pt x="57698" y="25486"/>
                    </a:cubicBezTo>
                    <a:cubicBezTo>
                      <a:pt x="57734" y="25272"/>
                      <a:pt x="57698" y="25034"/>
                      <a:pt x="57758" y="24843"/>
                    </a:cubicBezTo>
                    <a:cubicBezTo>
                      <a:pt x="57865" y="24557"/>
                      <a:pt x="57591" y="24319"/>
                      <a:pt x="57674" y="24057"/>
                    </a:cubicBezTo>
                    <a:cubicBezTo>
                      <a:pt x="57817" y="23640"/>
                      <a:pt x="57722" y="23200"/>
                      <a:pt x="57782" y="22771"/>
                    </a:cubicBezTo>
                    <a:cubicBezTo>
                      <a:pt x="57841" y="22319"/>
                      <a:pt x="57853" y="21807"/>
                      <a:pt x="57746" y="21319"/>
                    </a:cubicBezTo>
                    <a:cubicBezTo>
                      <a:pt x="57686" y="21033"/>
                      <a:pt x="57674" y="20676"/>
                      <a:pt x="57782" y="20402"/>
                    </a:cubicBezTo>
                    <a:cubicBezTo>
                      <a:pt x="57925" y="20045"/>
                      <a:pt x="57758" y="19664"/>
                      <a:pt x="57913" y="19319"/>
                    </a:cubicBezTo>
                    <a:cubicBezTo>
                      <a:pt x="57496" y="18818"/>
                      <a:pt x="58055" y="18235"/>
                      <a:pt x="57746" y="17723"/>
                    </a:cubicBezTo>
                    <a:cubicBezTo>
                      <a:pt x="57984" y="17509"/>
                      <a:pt x="57936" y="17140"/>
                      <a:pt x="57901" y="16949"/>
                    </a:cubicBezTo>
                    <a:cubicBezTo>
                      <a:pt x="57817" y="16473"/>
                      <a:pt x="57948" y="16021"/>
                      <a:pt x="57877" y="15580"/>
                    </a:cubicBezTo>
                    <a:cubicBezTo>
                      <a:pt x="57758" y="14901"/>
                      <a:pt x="57925" y="14246"/>
                      <a:pt x="57913" y="13592"/>
                    </a:cubicBezTo>
                    <a:cubicBezTo>
                      <a:pt x="57901" y="13068"/>
                      <a:pt x="57960" y="12532"/>
                      <a:pt x="58032" y="12008"/>
                    </a:cubicBezTo>
                    <a:cubicBezTo>
                      <a:pt x="58091" y="11615"/>
                      <a:pt x="57889" y="11198"/>
                      <a:pt x="57996" y="10794"/>
                    </a:cubicBezTo>
                    <a:cubicBezTo>
                      <a:pt x="58139" y="10234"/>
                      <a:pt x="57996" y="9674"/>
                      <a:pt x="58091" y="9103"/>
                    </a:cubicBezTo>
                    <a:cubicBezTo>
                      <a:pt x="58163" y="8722"/>
                      <a:pt x="57817" y="8305"/>
                      <a:pt x="58115" y="7900"/>
                    </a:cubicBezTo>
                    <a:cubicBezTo>
                      <a:pt x="58127" y="7889"/>
                      <a:pt x="58103" y="7853"/>
                      <a:pt x="58091" y="7829"/>
                    </a:cubicBezTo>
                    <a:cubicBezTo>
                      <a:pt x="57853" y="7341"/>
                      <a:pt x="58079" y="6805"/>
                      <a:pt x="57925" y="6305"/>
                    </a:cubicBezTo>
                    <a:cubicBezTo>
                      <a:pt x="57698" y="5650"/>
                      <a:pt x="57698" y="4924"/>
                      <a:pt x="57282" y="4317"/>
                    </a:cubicBezTo>
                    <a:cubicBezTo>
                      <a:pt x="56984" y="3876"/>
                      <a:pt x="56579" y="3543"/>
                      <a:pt x="56258" y="3126"/>
                    </a:cubicBezTo>
                    <a:cubicBezTo>
                      <a:pt x="55900" y="2686"/>
                      <a:pt x="55424" y="2328"/>
                      <a:pt x="54972" y="2043"/>
                    </a:cubicBezTo>
                    <a:cubicBezTo>
                      <a:pt x="54561" y="1784"/>
                      <a:pt x="54184" y="1364"/>
                      <a:pt x="53626" y="1364"/>
                    </a:cubicBezTo>
                    <a:cubicBezTo>
                      <a:pt x="53618" y="1364"/>
                      <a:pt x="53610" y="1364"/>
                      <a:pt x="53603" y="1364"/>
                    </a:cubicBezTo>
                    <a:cubicBezTo>
                      <a:pt x="53567" y="1364"/>
                      <a:pt x="53519" y="1340"/>
                      <a:pt x="53495" y="1328"/>
                    </a:cubicBezTo>
                    <a:cubicBezTo>
                      <a:pt x="53055" y="1031"/>
                      <a:pt x="52555" y="876"/>
                      <a:pt x="52043" y="876"/>
                    </a:cubicBezTo>
                    <a:cubicBezTo>
                      <a:pt x="51209" y="876"/>
                      <a:pt x="50447" y="531"/>
                      <a:pt x="49626" y="519"/>
                    </a:cubicBezTo>
                    <a:cubicBezTo>
                      <a:pt x="49090" y="507"/>
                      <a:pt x="36660" y="304"/>
                      <a:pt x="36112" y="257"/>
                    </a:cubicBezTo>
                    <a:cubicBezTo>
                      <a:pt x="36099" y="255"/>
                      <a:pt x="36085" y="255"/>
                      <a:pt x="36071" y="255"/>
                    </a:cubicBezTo>
                    <a:cubicBezTo>
                      <a:pt x="35929" y="255"/>
                      <a:pt x="35776" y="314"/>
                      <a:pt x="35630" y="314"/>
                    </a:cubicBezTo>
                    <a:cubicBezTo>
                      <a:pt x="35517" y="314"/>
                      <a:pt x="35409" y="278"/>
                      <a:pt x="35315" y="150"/>
                    </a:cubicBezTo>
                    <a:cubicBezTo>
                      <a:pt x="35310" y="141"/>
                      <a:pt x="35299" y="138"/>
                      <a:pt x="35285" y="138"/>
                    </a:cubicBezTo>
                    <a:cubicBezTo>
                      <a:pt x="35270" y="138"/>
                      <a:pt x="35252" y="141"/>
                      <a:pt x="35234" y="141"/>
                    </a:cubicBezTo>
                    <a:cubicBezTo>
                      <a:pt x="35225" y="141"/>
                      <a:pt x="35215" y="140"/>
                      <a:pt x="35207" y="138"/>
                    </a:cubicBezTo>
                    <a:cubicBezTo>
                      <a:pt x="35016" y="115"/>
                      <a:pt x="34824" y="109"/>
                      <a:pt x="34633" y="109"/>
                    </a:cubicBezTo>
                    <a:cubicBezTo>
                      <a:pt x="34445" y="109"/>
                      <a:pt x="34258" y="114"/>
                      <a:pt x="34070" y="114"/>
                    </a:cubicBezTo>
                    <a:cubicBezTo>
                      <a:pt x="33759" y="114"/>
                      <a:pt x="33447" y="99"/>
                      <a:pt x="33136" y="19"/>
                    </a:cubicBezTo>
                    <a:cubicBezTo>
                      <a:pt x="33083" y="5"/>
                      <a:pt x="33026" y="0"/>
                      <a:pt x="3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27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127" name="Google Shape;2127;p38"/>
            <p:cNvGrpSpPr/>
            <p:nvPr/>
          </p:nvGrpSpPr>
          <p:grpSpPr>
            <a:xfrm>
              <a:off x="1506104" y="1633333"/>
              <a:ext cx="658853" cy="1219213"/>
              <a:chOff x="1506104" y="1633333"/>
              <a:chExt cx="658853" cy="1219213"/>
            </a:xfrm>
          </p:grpSpPr>
          <p:sp>
            <p:nvSpPr>
              <p:cNvPr id="2128" name="Google Shape;2128;p38"/>
              <p:cNvSpPr/>
              <p:nvPr/>
            </p:nvSpPr>
            <p:spPr>
              <a:xfrm>
                <a:off x="1650668" y="2424559"/>
                <a:ext cx="162243" cy="427986"/>
              </a:xfrm>
              <a:custGeom>
                <a:rect b="b" l="l" r="r" t="t"/>
                <a:pathLst>
                  <a:path extrusionOk="0" h="21610" w="8192">
                    <a:moveTo>
                      <a:pt x="2739" y="1058"/>
                    </a:moveTo>
                    <a:cubicBezTo>
                      <a:pt x="2882" y="1451"/>
                      <a:pt x="3096" y="1784"/>
                      <a:pt x="3191" y="2165"/>
                    </a:cubicBezTo>
                    <a:cubicBezTo>
                      <a:pt x="3268" y="2496"/>
                      <a:pt x="3503" y="2635"/>
                      <a:pt x="3744" y="2635"/>
                    </a:cubicBezTo>
                    <a:cubicBezTo>
                      <a:pt x="3911" y="2635"/>
                      <a:pt x="4081" y="2568"/>
                      <a:pt x="4203" y="2451"/>
                    </a:cubicBezTo>
                    <a:cubicBezTo>
                      <a:pt x="4560" y="2118"/>
                      <a:pt x="5013" y="2094"/>
                      <a:pt x="5441" y="1987"/>
                    </a:cubicBezTo>
                    <a:cubicBezTo>
                      <a:pt x="5543" y="1968"/>
                      <a:pt x="5624" y="1878"/>
                      <a:pt x="5738" y="1878"/>
                    </a:cubicBezTo>
                    <a:cubicBezTo>
                      <a:pt x="5771" y="1878"/>
                      <a:pt x="5807" y="1885"/>
                      <a:pt x="5846" y="1904"/>
                    </a:cubicBezTo>
                    <a:cubicBezTo>
                      <a:pt x="5715" y="2213"/>
                      <a:pt x="5596" y="2535"/>
                      <a:pt x="5441" y="2832"/>
                    </a:cubicBezTo>
                    <a:cubicBezTo>
                      <a:pt x="5048" y="3618"/>
                      <a:pt x="4822" y="4451"/>
                      <a:pt x="4489" y="5249"/>
                    </a:cubicBezTo>
                    <a:cubicBezTo>
                      <a:pt x="4286" y="5737"/>
                      <a:pt x="4227" y="6261"/>
                      <a:pt x="4060" y="6761"/>
                    </a:cubicBezTo>
                    <a:cubicBezTo>
                      <a:pt x="3929" y="7118"/>
                      <a:pt x="4001" y="7535"/>
                      <a:pt x="3941" y="7916"/>
                    </a:cubicBezTo>
                    <a:cubicBezTo>
                      <a:pt x="3858" y="8464"/>
                      <a:pt x="3834" y="9012"/>
                      <a:pt x="3870" y="9559"/>
                    </a:cubicBezTo>
                    <a:cubicBezTo>
                      <a:pt x="3905" y="10214"/>
                      <a:pt x="3786" y="10869"/>
                      <a:pt x="3941" y="11524"/>
                    </a:cubicBezTo>
                    <a:cubicBezTo>
                      <a:pt x="4001" y="11762"/>
                      <a:pt x="4036" y="12012"/>
                      <a:pt x="4036" y="12262"/>
                    </a:cubicBezTo>
                    <a:cubicBezTo>
                      <a:pt x="4036" y="12643"/>
                      <a:pt x="4215" y="12988"/>
                      <a:pt x="4275" y="13357"/>
                    </a:cubicBezTo>
                    <a:cubicBezTo>
                      <a:pt x="4370" y="14012"/>
                      <a:pt x="4537" y="14655"/>
                      <a:pt x="4822" y="15274"/>
                    </a:cubicBezTo>
                    <a:cubicBezTo>
                      <a:pt x="5096" y="15858"/>
                      <a:pt x="5346" y="16465"/>
                      <a:pt x="5739" y="16989"/>
                    </a:cubicBezTo>
                    <a:cubicBezTo>
                      <a:pt x="5853" y="17141"/>
                      <a:pt x="5954" y="17219"/>
                      <a:pt x="6059" y="17219"/>
                    </a:cubicBezTo>
                    <a:cubicBezTo>
                      <a:pt x="6151" y="17219"/>
                      <a:pt x="6247" y="17159"/>
                      <a:pt x="6358" y="17036"/>
                    </a:cubicBezTo>
                    <a:cubicBezTo>
                      <a:pt x="6525" y="16846"/>
                      <a:pt x="6775" y="16786"/>
                      <a:pt x="6989" y="16703"/>
                    </a:cubicBezTo>
                    <a:cubicBezTo>
                      <a:pt x="7029" y="16690"/>
                      <a:pt x="7067" y="16683"/>
                      <a:pt x="7102" y="16683"/>
                    </a:cubicBezTo>
                    <a:cubicBezTo>
                      <a:pt x="7256" y="16683"/>
                      <a:pt x="7358" y="16804"/>
                      <a:pt x="7358" y="16989"/>
                    </a:cubicBezTo>
                    <a:cubicBezTo>
                      <a:pt x="7358" y="17501"/>
                      <a:pt x="7370" y="18025"/>
                      <a:pt x="7323" y="18548"/>
                    </a:cubicBezTo>
                    <a:cubicBezTo>
                      <a:pt x="7251" y="19299"/>
                      <a:pt x="7049" y="20025"/>
                      <a:pt x="6763" y="20727"/>
                    </a:cubicBezTo>
                    <a:cubicBezTo>
                      <a:pt x="6739" y="20799"/>
                      <a:pt x="6727" y="20870"/>
                      <a:pt x="6620" y="20882"/>
                    </a:cubicBezTo>
                    <a:cubicBezTo>
                      <a:pt x="6425" y="20891"/>
                      <a:pt x="6215" y="20944"/>
                      <a:pt x="6025" y="20944"/>
                    </a:cubicBezTo>
                    <a:cubicBezTo>
                      <a:pt x="5971" y="20944"/>
                      <a:pt x="5920" y="20940"/>
                      <a:pt x="5870" y="20930"/>
                    </a:cubicBezTo>
                    <a:cubicBezTo>
                      <a:pt x="5096" y="20763"/>
                      <a:pt x="4310" y="20656"/>
                      <a:pt x="3572" y="20394"/>
                    </a:cubicBezTo>
                    <a:cubicBezTo>
                      <a:pt x="3215" y="20263"/>
                      <a:pt x="2822" y="20156"/>
                      <a:pt x="2524" y="19894"/>
                    </a:cubicBezTo>
                    <a:cubicBezTo>
                      <a:pt x="2346" y="19739"/>
                      <a:pt x="2274" y="19608"/>
                      <a:pt x="2524" y="19429"/>
                    </a:cubicBezTo>
                    <a:cubicBezTo>
                      <a:pt x="2834" y="19215"/>
                      <a:pt x="3048" y="18882"/>
                      <a:pt x="3394" y="18703"/>
                    </a:cubicBezTo>
                    <a:cubicBezTo>
                      <a:pt x="3465" y="18667"/>
                      <a:pt x="3524" y="18632"/>
                      <a:pt x="3465" y="18548"/>
                    </a:cubicBezTo>
                    <a:cubicBezTo>
                      <a:pt x="3334" y="18370"/>
                      <a:pt x="3322" y="18156"/>
                      <a:pt x="3251" y="17953"/>
                    </a:cubicBezTo>
                    <a:cubicBezTo>
                      <a:pt x="3155" y="17715"/>
                      <a:pt x="3096" y="17429"/>
                      <a:pt x="2953" y="17227"/>
                    </a:cubicBezTo>
                    <a:cubicBezTo>
                      <a:pt x="2667" y="16834"/>
                      <a:pt x="2560" y="16382"/>
                      <a:pt x="2370" y="15965"/>
                    </a:cubicBezTo>
                    <a:cubicBezTo>
                      <a:pt x="2084" y="15334"/>
                      <a:pt x="1893" y="14691"/>
                      <a:pt x="1655" y="14048"/>
                    </a:cubicBezTo>
                    <a:cubicBezTo>
                      <a:pt x="1417" y="13405"/>
                      <a:pt x="1215" y="12762"/>
                      <a:pt x="1060" y="12095"/>
                    </a:cubicBezTo>
                    <a:cubicBezTo>
                      <a:pt x="905" y="11405"/>
                      <a:pt x="798" y="10714"/>
                      <a:pt x="750" y="10012"/>
                    </a:cubicBezTo>
                    <a:cubicBezTo>
                      <a:pt x="703" y="9262"/>
                      <a:pt x="667" y="8523"/>
                      <a:pt x="750" y="7773"/>
                    </a:cubicBezTo>
                    <a:cubicBezTo>
                      <a:pt x="798" y="7392"/>
                      <a:pt x="881" y="6999"/>
                      <a:pt x="929" y="6618"/>
                    </a:cubicBezTo>
                    <a:cubicBezTo>
                      <a:pt x="1000" y="6047"/>
                      <a:pt x="1108" y="5475"/>
                      <a:pt x="1250" y="4916"/>
                    </a:cubicBezTo>
                    <a:cubicBezTo>
                      <a:pt x="1441" y="4190"/>
                      <a:pt x="1655" y="3475"/>
                      <a:pt x="1965" y="2785"/>
                    </a:cubicBezTo>
                    <a:cubicBezTo>
                      <a:pt x="2191" y="2296"/>
                      <a:pt x="2477" y="1820"/>
                      <a:pt x="2620" y="1296"/>
                    </a:cubicBezTo>
                    <a:cubicBezTo>
                      <a:pt x="2632" y="1213"/>
                      <a:pt x="2691" y="1142"/>
                      <a:pt x="2739" y="1058"/>
                    </a:cubicBezTo>
                    <a:close/>
                    <a:moveTo>
                      <a:pt x="2869" y="0"/>
                    </a:moveTo>
                    <a:cubicBezTo>
                      <a:pt x="2840" y="0"/>
                      <a:pt x="2809" y="10"/>
                      <a:pt x="2774" y="34"/>
                    </a:cubicBezTo>
                    <a:cubicBezTo>
                      <a:pt x="2608" y="153"/>
                      <a:pt x="2405" y="249"/>
                      <a:pt x="2322" y="451"/>
                    </a:cubicBezTo>
                    <a:cubicBezTo>
                      <a:pt x="2191" y="772"/>
                      <a:pt x="1977" y="1058"/>
                      <a:pt x="1810" y="1368"/>
                    </a:cubicBezTo>
                    <a:cubicBezTo>
                      <a:pt x="1619" y="1737"/>
                      <a:pt x="1477" y="2106"/>
                      <a:pt x="1286" y="2475"/>
                    </a:cubicBezTo>
                    <a:cubicBezTo>
                      <a:pt x="1060" y="2939"/>
                      <a:pt x="941" y="3439"/>
                      <a:pt x="846" y="3951"/>
                    </a:cubicBezTo>
                    <a:cubicBezTo>
                      <a:pt x="750" y="4463"/>
                      <a:pt x="560" y="4952"/>
                      <a:pt x="476" y="5475"/>
                    </a:cubicBezTo>
                    <a:cubicBezTo>
                      <a:pt x="369" y="6249"/>
                      <a:pt x="179" y="6999"/>
                      <a:pt x="143" y="7797"/>
                    </a:cubicBezTo>
                    <a:cubicBezTo>
                      <a:pt x="107" y="8333"/>
                      <a:pt x="84" y="8881"/>
                      <a:pt x="60" y="9428"/>
                    </a:cubicBezTo>
                    <a:cubicBezTo>
                      <a:pt x="60" y="9571"/>
                      <a:pt x="167" y="9690"/>
                      <a:pt x="131" y="9845"/>
                    </a:cubicBezTo>
                    <a:cubicBezTo>
                      <a:pt x="0" y="10333"/>
                      <a:pt x="215" y="10797"/>
                      <a:pt x="238" y="11274"/>
                    </a:cubicBezTo>
                    <a:cubicBezTo>
                      <a:pt x="262" y="11631"/>
                      <a:pt x="346" y="11988"/>
                      <a:pt x="393" y="12345"/>
                    </a:cubicBezTo>
                    <a:cubicBezTo>
                      <a:pt x="441" y="12726"/>
                      <a:pt x="524" y="13119"/>
                      <a:pt x="631" y="13464"/>
                    </a:cubicBezTo>
                    <a:cubicBezTo>
                      <a:pt x="786" y="13976"/>
                      <a:pt x="965" y="14488"/>
                      <a:pt x="1143" y="14988"/>
                    </a:cubicBezTo>
                    <a:cubicBezTo>
                      <a:pt x="1215" y="15203"/>
                      <a:pt x="1250" y="15429"/>
                      <a:pt x="1346" y="15631"/>
                    </a:cubicBezTo>
                    <a:cubicBezTo>
                      <a:pt x="1512" y="15989"/>
                      <a:pt x="1631" y="16382"/>
                      <a:pt x="1858" y="16727"/>
                    </a:cubicBezTo>
                    <a:cubicBezTo>
                      <a:pt x="2143" y="17167"/>
                      <a:pt x="2298" y="17703"/>
                      <a:pt x="2679" y="18084"/>
                    </a:cubicBezTo>
                    <a:cubicBezTo>
                      <a:pt x="2941" y="18358"/>
                      <a:pt x="2846" y="18453"/>
                      <a:pt x="2608" y="18632"/>
                    </a:cubicBezTo>
                    <a:cubicBezTo>
                      <a:pt x="2334" y="18846"/>
                      <a:pt x="1977" y="18977"/>
                      <a:pt x="1822" y="19299"/>
                    </a:cubicBezTo>
                    <a:cubicBezTo>
                      <a:pt x="1500" y="19906"/>
                      <a:pt x="1846" y="20406"/>
                      <a:pt x="2501" y="20656"/>
                    </a:cubicBezTo>
                    <a:cubicBezTo>
                      <a:pt x="2822" y="20775"/>
                      <a:pt x="3155" y="20858"/>
                      <a:pt x="3465" y="20977"/>
                    </a:cubicBezTo>
                    <a:cubicBezTo>
                      <a:pt x="3952" y="21175"/>
                      <a:pt x="5242" y="21609"/>
                      <a:pt x="6167" y="21609"/>
                    </a:cubicBezTo>
                    <a:cubicBezTo>
                      <a:pt x="6191" y="21609"/>
                      <a:pt x="6215" y="21609"/>
                      <a:pt x="6239" y="21608"/>
                    </a:cubicBezTo>
                    <a:cubicBezTo>
                      <a:pt x="6561" y="21596"/>
                      <a:pt x="6834" y="21525"/>
                      <a:pt x="7013" y="21358"/>
                    </a:cubicBezTo>
                    <a:cubicBezTo>
                      <a:pt x="7489" y="20918"/>
                      <a:pt x="7858" y="19822"/>
                      <a:pt x="7942" y="19191"/>
                    </a:cubicBezTo>
                    <a:cubicBezTo>
                      <a:pt x="8073" y="18251"/>
                      <a:pt x="8192" y="17310"/>
                      <a:pt x="8013" y="16370"/>
                    </a:cubicBezTo>
                    <a:cubicBezTo>
                      <a:pt x="7966" y="16108"/>
                      <a:pt x="7823" y="15917"/>
                      <a:pt x="7620" y="15834"/>
                    </a:cubicBezTo>
                    <a:cubicBezTo>
                      <a:pt x="7544" y="15805"/>
                      <a:pt x="7464" y="15792"/>
                      <a:pt x="7384" y="15792"/>
                    </a:cubicBezTo>
                    <a:cubicBezTo>
                      <a:pt x="7168" y="15792"/>
                      <a:pt x="6956" y="15891"/>
                      <a:pt x="6834" y="16048"/>
                    </a:cubicBezTo>
                    <a:cubicBezTo>
                      <a:pt x="6692" y="16227"/>
                      <a:pt x="6453" y="16215"/>
                      <a:pt x="6346" y="16405"/>
                    </a:cubicBezTo>
                    <a:cubicBezTo>
                      <a:pt x="6335" y="16428"/>
                      <a:pt x="6311" y="16438"/>
                      <a:pt x="6285" y="16438"/>
                    </a:cubicBezTo>
                    <a:cubicBezTo>
                      <a:pt x="6228" y="16438"/>
                      <a:pt x="6156" y="16394"/>
                      <a:pt x="6156" y="16346"/>
                    </a:cubicBezTo>
                    <a:cubicBezTo>
                      <a:pt x="6096" y="16001"/>
                      <a:pt x="5775" y="15798"/>
                      <a:pt x="5656" y="15477"/>
                    </a:cubicBezTo>
                    <a:cubicBezTo>
                      <a:pt x="5465" y="14941"/>
                      <a:pt x="5239" y="14417"/>
                      <a:pt x="5072" y="13869"/>
                    </a:cubicBezTo>
                    <a:cubicBezTo>
                      <a:pt x="4906" y="13274"/>
                      <a:pt x="4834" y="12667"/>
                      <a:pt x="4667" y="12071"/>
                    </a:cubicBezTo>
                    <a:cubicBezTo>
                      <a:pt x="4548" y="11595"/>
                      <a:pt x="4620" y="11107"/>
                      <a:pt x="4537" y="10655"/>
                    </a:cubicBezTo>
                    <a:cubicBezTo>
                      <a:pt x="4417" y="9916"/>
                      <a:pt x="4537" y="9202"/>
                      <a:pt x="4548" y="8488"/>
                    </a:cubicBezTo>
                    <a:cubicBezTo>
                      <a:pt x="4560" y="7738"/>
                      <a:pt x="4727" y="6999"/>
                      <a:pt x="4858" y="6261"/>
                    </a:cubicBezTo>
                    <a:cubicBezTo>
                      <a:pt x="4941" y="5821"/>
                      <a:pt x="5037" y="5380"/>
                      <a:pt x="5227" y="4987"/>
                    </a:cubicBezTo>
                    <a:cubicBezTo>
                      <a:pt x="5418" y="4606"/>
                      <a:pt x="5549" y="4201"/>
                      <a:pt x="5703" y="3809"/>
                    </a:cubicBezTo>
                    <a:cubicBezTo>
                      <a:pt x="5989" y="3118"/>
                      <a:pt x="6251" y="2415"/>
                      <a:pt x="6561" y="1725"/>
                    </a:cubicBezTo>
                    <a:cubicBezTo>
                      <a:pt x="6671" y="1472"/>
                      <a:pt x="6526" y="1086"/>
                      <a:pt x="6268" y="1086"/>
                    </a:cubicBezTo>
                    <a:cubicBezTo>
                      <a:pt x="6247" y="1086"/>
                      <a:pt x="6226" y="1089"/>
                      <a:pt x="6203" y="1094"/>
                    </a:cubicBezTo>
                    <a:cubicBezTo>
                      <a:pt x="5549" y="1225"/>
                      <a:pt x="4870" y="1380"/>
                      <a:pt x="4263" y="1654"/>
                    </a:cubicBezTo>
                    <a:cubicBezTo>
                      <a:pt x="4068" y="1740"/>
                      <a:pt x="3960" y="1797"/>
                      <a:pt x="3885" y="1797"/>
                    </a:cubicBezTo>
                    <a:cubicBezTo>
                      <a:pt x="3785" y="1797"/>
                      <a:pt x="3745" y="1697"/>
                      <a:pt x="3644" y="1439"/>
                    </a:cubicBezTo>
                    <a:cubicBezTo>
                      <a:pt x="3489" y="999"/>
                      <a:pt x="3405" y="511"/>
                      <a:pt x="3060" y="130"/>
                    </a:cubicBezTo>
                    <a:cubicBezTo>
                      <a:pt x="3001" y="62"/>
                      <a:pt x="2942" y="0"/>
                      <a:pt x="28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1663859" y="2445514"/>
                <a:ext cx="132793" cy="393862"/>
              </a:xfrm>
              <a:custGeom>
                <a:rect b="b" l="l" r="r" t="t"/>
                <a:pathLst>
                  <a:path extrusionOk="0" h="19887" w="6705">
                    <a:moveTo>
                      <a:pt x="2073" y="0"/>
                    </a:moveTo>
                    <a:cubicBezTo>
                      <a:pt x="2025" y="84"/>
                      <a:pt x="1966" y="155"/>
                      <a:pt x="1954" y="238"/>
                    </a:cubicBezTo>
                    <a:cubicBezTo>
                      <a:pt x="1811" y="762"/>
                      <a:pt x="1525" y="1238"/>
                      <a:pt x="1299" y="1727"/>
                    </a:cubicBezTo>
                    <a:cubicBezTo>
                      <a:pt x="989" y="2417"/>
                      <a:pt x="775" y="3132"/>
                      <a:pt x="584" y="3858"/>
                    </a:cubicBezTo>
                    <a:cubicBezTo>
                      <a:pt x="442" y="4417"/>
                      <a:pt x="334" y="4989"/>
                      <a:pt x="263" y="5560"/>
                    </a:cubicBezTo>
                    <a:cubicBezTo>
                      <a:pt x="215" y="5941"/>
                      <a:pt x="132" y="6334"/>
                      <a:pt x="84" y="6715"/>
                    </a:cubicBezTo>
                    <a:cubicBezTo>
                      <a:pt x="1" y="7465"/>
                      <a:pt x="37" y="8204"/>
                      <a:pt x="84" y="8954"/>
                    </a:cubicBezTo>
                    <a:cubicBezTo>
                      <a:pt x="132" y="9656"/>
                      <a:pt x="239" y="10347"/>
                      <a:pt x="394" y="11037"/>
                    </a:cubicBezTo>
                    <a:cubicBezTo>
                      <a:pt x="549" y="11704"/>
                      <a:pt x="751" y="12347"/>
                      <a:pt x="989" y="12990"/>
                    </a:cubicBezTo>
                    <a:cubicBezTo>
                      <a:pt x="1227" y="13633"/>
                      <a:pt x="1418" y="14276"/>
                      <a:pt x="1704" y="14907"/>
                    </a:cubicBezTo>
                    <a:cubicBezTo>
                      <a:pt x="1894" y="15324"/>
                      <a:pt x="2001" y="15776"/>
                      <a:pt x="2287" y="16169"/>
                    </a:cubicBezTo>
                    <a:cubicBezTo>
                      <a:pt x="2430" y="16371"/>
                      <a:pt x="2489" y="16657"/>
                      <a:pt x="2585" y="16895"/>
                    </a:cubicBezTo>
                    <a:cubicBezTo>
                      <a:pt x="2656" y="17098"/>
                      <a:pt x="2668" y="17312"/>
                      <a:pt x="2799" y="17490"/>
                    </a:cubicBezTo>
                    <a:cubicBezTo>
                      <a:pt x="2858" y="17574"/>
                      <a:pt x="2799" y="17609"/>
                      <a:pt x="2728" y="17645"/>
                    </a:cubicBezTo>
                    <a:cubicBezTo>
                      <a:pt x="2382" y="17824"/>
                      <a:pt x="2168" y="18157"/>
                      <a:pt x="1858" y="18371"/>
                    </a:cubicBezTo>
                    <a:cubicBezTo>
                      <a:pt x="1608" y="18550"/>
                      <a:pt x="1680" y="18681"/>
                      <a:pt x="1858" y="18836"/>
                    </a:cubicBezTo>
                    <a:cubicBezTo>
                      <a:pt x="2156" y="19098"/>
                      <a:pt x="2549" y="19205"/>
                      <a:pt x="2906" y="19336"/>
                    </a:cubicBezTo>
                    <a:cubicBezTo>
                      <a:pt x="3644" y="19598"/>
                      <a:pt x="4430" y="19705"/>
                      <a:pt x="5204" y="19872"/>
                    </a:cubicBezTo>
                    <a:cubicBezTo>
                      <a:pt x="5254" y="19882"/>
                      <a:pt x="5305" y="19886"/>
                      <a:pt x="5359" y="19886"/>
                    </a:cubicBezTo>
                    <a:cubicBezTo>
                      <a:pt x="5549" y="19886"/>
                      <a:pt x="5759" y="19833"/>
                      <a:pt x="5954" y="19824"/>
                    </a:cubicBezTo>
                    <a:cubicBezTo>
                      <a:pt x="6061" y="19812"/>
                      <a:pt x="6073" y="19741"/>
                      <a:pt x="6097" y="19669"/>
                    </a:cubicBezTo>
                    <a:cubicBezTo>
                      <a:pt x="6383" y="18967"/>
                      <a:pt x="6585" y="18241"/>
                      <a:pt x="6657" y="17490"/>
                    </a:cubicBezTo>
                    <a:cubicBezTo>
                      <a:pt x="6704" y="16967"/>
                      <a:pt x="6692" y="16443"/>
                      <a:pt x="6692" y="15931"/>
                    </a:cubicBezTo>
                    <a:cubicBezTo>
                      <a:pt x="6692" y="15746"/>
                      <a:pt x="6590" y="15625"/>
                      <a:pt x="6436" y="15625"/>
                    </a:cubicBezTo>
                    <a:cubicBezTo>
                      <a:pt x="6401" y="15625"/>
                      <a:pt x="6363" y="15632"/>
                      <a:pt x="6323" y="15645"/>
                    </a:cubicBezTo>
                    <a:cubicBezTo>
                      <a:pt x="6109" y="15728"/>
                      <a:pt x="5859" y="15788"/>
                      <a:pt x="5692" y="15978"/>
                    </a:cubicBezTo>
                    <a:cubicBezTo>
                      <a:pt x="5581" y="16101"/>
                      <a:pt x="5485" y="16161"/>
                      <a:pt x="5393" y="16161"/>
                    </a:cubicBezTo>
                    <a:cubicBezTo>
                      <a:pt x="5288" y="16161"/>
                      <a:pt x="5187" y="16083"/>
                      <a:pt x="5073" y="15931"/>
                    </a:cubicBezTo>
                    <a:cubicBezTo>
                      <a:pt x="4680" y="15407"/>
                      <a:pt x="4430" y="14800"/>
                      <a:pt x="4156" y="14216"/>
                    </a:cubicBezTo>
                    <a:cubicBezTo>
                      <a:pt x="3871" y="13597"/>
                      <a:pt x="3704" y="12954"/>
                      <a:pt x="3609" y="12299"/>
                    </a:cubicBezTo>
                    <a:cubicBezTo>
                      <a:pt x="3549" y="11930"/>
                      <a:pt x="3370" y="11585"/>
                      <a:pt x="3370" y="11204"/>
                    </a:cubicBezTo>
                    <a:cubicBezTo>
                      <a:pt x="3370" y="10954"/>
                      <a:pt x="3335" y="10704"/>
                      <a:pt x="3275" y="10466"/>
                    </a:cubicBezTo>
                    <a:cubicBezTo>
                      <a:pt x="3120" y="9811"/>
                      <a:pt x="3239" y="9156"/>
                      <a:pt x="3204" y="8501"/>
                    </a:cubicBezTo>
                    <a:cubicBezTo>
                      <a:pt x="3168" y="7954"/>
                      <a:pt x="3192" y="7406"/>
                      <a:pt x="3275" y="6858"/>
                    </a:cubicBezTo>
                    <a:cubicBezTo>
                      <a:pt x="3335" y="6477"/>
                      <a:pt x="3263" y="6060"/>
                      <a:pt x="3394" y="5703"/>
                    </a:cubicBezTo>
                    <a:cubicBezTo>
                      <a:pt x="3561" y="5203"/>
                      <a:pt x="3620" y="4679"/>
                      <a:pt x="3823" y="4191"/>
                    </a:cubicBezTo>
                    <a:cubicBezTo>
                      <a:pt x="4156" y="3393"/>
                      <a:pt x="4382" y="2560"/>
                      <a:pt x="4775" y="1774"/>
                    </a:cubicBezTo>
                    <a:cubicBezTo>
                      <a:pt x="4930" y="1477"/>
                      <a:pt x="5049" y="1155"/>
                      <a:pt x="5180" y="846"/>
                    </a:cubicBezTo>
                    <a:cubicBezTo>
                      <a:pt x="5141" y="827"/>
                      <a:pt x="5105" y="820"/>
                      <a:pt x="5072" y="820"/>
                    </a:cubicBezTo>
                    <a:cubicBezTo>
                      <a:pt x="4958" y="820"/>
                      <a:pt x="4877" y="910"/>
                      <a:pt x="4775" y="929"/>
                    </a:cubicBezTo>
                    <a:cubicBezTo>
                      <a:pt x="4347" y="1036"/>
                      <a:pt x="3894" y="1060"/>
                      <a:pt x="3537" y="1393"/>
                    </a:cubicBezTo>
                    <a:cubicBezTo>
                      <a:pt x="3415" y="1510"/>
                      <a:pt x="3245" y="1577"/>
                      <a:pt x="3078" y="1577"/>
                    </a:cubicBezTo>
                    <a:cubicBezTo>
                      <a:pt x="2837" y="1577"/>
                      <a:pt x="2602" y="1438"/>
                      <a:pt x="2525" y="1107"/>
                    </a:cubicBezTo>
                    <a:cubicBezTo>
                      <a:pt x="2430" y="726"/>
                      <a:pt x="2216" y="393"/>
                      <a:pt x="2073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8"/>
              <p:cNvSpPr/>
              <p:nvPr/>
            </p:nvSpPr>
            <p:spPr>
              <a:xfrm>
                <a:off x="1524504" y="1649495"/>
                <a:ext cx="617342" cy="743500"/>
              </a:xfrm>
              <a:custGeom>
                <a:rect b="b" l="l" r="r" t="t"/>
                <a:pathLst>
                  <a:path extrusionOk="0" h="37541" w="31171">
                    <a:moveTo>
                      <a:pt x="15652" y="0"/>
                    </a:moveTo>
                    <a:cubicBezTo>
                      <a:pt x="15424" y="0"/>
                      <a:pt x="15199" y="25"/>
                      <a:pt x="14990" y="43"/>
                    </a:cubicBezTo>
                    <a:cubicBezTo>
                      <a:pt x="14466" y="103"/>
                      <a:pt x="13931" y="79"/>
                      <a:pt x="13395" y="222"/>
                    </a:cubicBezTo>
                    <a:cubicBezTo>
                      <a:pt x="12978" y="353"/>
                      <a:pt x="12502" y="329"/>
                      <a:pt x="12050" y="436"/>
                    </a:cubicBezTo>
                    <a:cubicBezTo>
                      <a:pt x="11645" y="532"/>
                      <a:pt x="11216" y="615"/>
                      <a:pt x="10871" y="770"/>
                    </a:cubicBezTo>
                    <a:cubicBezTo>
                      <a:pt x="10347" y="1008"/>
                      <a:pt x="9740" y="1103"/>
                      <a:pt x="9275" y="1472"/>
                    </a:cubicBezTo>
                    <a:cubicBezTo>
                      <a:pt x="8918" y="1746"/>
                      <a:pt x="8406" y="1794"/>
                      <a:pt x="8132" y="2187"/>
                    </a:cubicBezTo>
                    <a:cubicBezTo>
                      <a:pt x="8109" y="2222"/>
                      <a:pt x="8073" y="2270"/>
                      <a:pt x="8025" y="2282"/>
                    </a:cubicBezTo>
                    <a:cubicBezTo>
                      <a:pt x="7585" y="2377"/>
                      <a:pt x="7299" y="2687"/>
                      <a:pt x="6954" y="2925"/>
                    </a:cubicBezTo>
                    <a:cubicBezTo>
                      <a:pt x="6763" y="3056"/>
                      <a:pt x="6644" y="3330"/>
                      <a:pt x="6513" y="3365"/>
                    </a:cubicBezTo>
                    <a:cubicBezTo>
                      <a:pt x="6049" y="3508"/>
                      <a:pt x="5858" y="3925"/>
                      <a:pt x="5549" y="4199"/>
                    </a:cubicBezTo>
                    <a:cubicBezTo>
                      <a:pt x="5037" y="4663"/>
                      <a:pt x="4668" y="5258"/>
                      <a:pt x="4179" y="5758"/>
                    </a:cubicBezTo>
                    <a:cubicBezTo>
                      <a:pt x="4049" y="5901"/>
                      <a:pt x="4168" y="6068"/>
                      <a:pt x="4013" y="6151"/>
                    </a:cubicBezTo>
                    <a:cubicBezTo>
                      <a:pt x="3560" y="6389"/>
                      <a:pt x="3429" y="6842"/>
                      <a:pt x="3239" y="7247"/>
                    </a:cubicBezTo>
                    <a:cubicBezTo>
                      <a:pt x="3195" y="7346"/>
                      <a:pt x="3161" y="7381"/>
                      <a:pt x="3117" y="7381"/>
                    </a:cubicBezTo>
                    <a:cubicBezTo>
                      <a:pt x="3076" y="7381"/>
                      <a:pt x="3027" y="7352"/>
                      <a:pt x="2953" y="7318"/>
                    </a:cubicBezTo>
                    <a:lnTo>
                      <a:pt x="2953" y="7318"/>
                    </a:lnTo>
                    <a:cubicBezTo>
                      <a:pt x="3287" y="7687"/>
                      <a:pt x="2644" y="7782"/>
                      <a:pt x="2786" y="8068"/>
                    </a:cubicBezTo>
                    <a:cubicBezTo>
                      <a:pt x="2429" y="8318"/>
                      <a:pt x="2405" y="8747"/>
                      <a:pt x="2215" y="9092"/>
                    </a:cubicBezTo>
                    <a:cubicBezTo>
                      <a:pt x="2072" y="9330"/>
                      <a:pt x="1834" y="9592"/>
                      <a:pt x="1834" y="9795"/>
                    </a:cubicBezTo>
                    <a:cubicBezTo>
                      <a:pt x="1834" y="10116"/>
                      <a:pt x="1679" y="10414"/>
                      <a:pt x="1572" y="10592"/>
                    </a:cubicBezTo>
                    <a:cubicBezTo>
                      <a:pt x="1358" y="10914"/>
                      <a:pt x="1370" y="11295"/>
                      <a:pt x="1155" y="11628"/>
                    </a:cubicBezTo>
                    <a:cubicBezTo>
                      <a:pt x="1024" y="11831"/>
                      <a:pt x="881" y="12188"/>
                      <a:pt x="905" y="12462"/>
                    </a:cubicBezTo>
                    <a:cubicBezTo>
                      <a:pt x="917" y="12712"/>
                      <a:pt x="465" y="12878"/>
                      <a:pt x="810" y="13140"/>
                    </a:cubicBezTo>
                    <a:cubicBezTo>
                      <a:pt x="790" y="13150"/>
                      <a:pt x="760" y="13178"/>
                      <a:pt x="737" y="13178"/>
                    </a:cubicBezTo>
                    <a:cubicBezTo>
                      <a:pt x="734" y="13178"/>
                      <a:pt x="730" y="13178"/>
                      <a:pt x="727" y="13176"/>
                    </a:cubicBezTo>
                    <a:cubicBezTo>
                      <a:pt x="584" y="13176"/>
                      <a:pt x="584" y="13295"/>
                      <a:pt x="584" y="13355"/>
                    </a:cubicBezTo>
                    <a:cubicBezTo>
                      <a:pt x="584" y="13950"/>
                      <a:pt x="584" y="13950"/>
                      <a:pt x="334" y="14367"/>
                    </a:cubicBezTo>
                    <a:cubicBezTo>
                      <a:pt x="322" y="14390"/>
                      <a:pt x="322" y="14414"/>
                      <a:pt x="322" y="14438"/>
                    </a:cubicBezTo>
                    <a:cubicBezTo>
                      <a:pt x="453" y="14771"/>
                      <a:pt x="346" y="15129"/>
                      <a:pt x="286" y="15426"/>
                    </a:cubicBezTo>
                    <a:cubicBezTo>
                      <a:pt x="179" y="16022"/>
                      <a:pt x="322" y="16629"/>
                      <a:pt x="108" y="17200"/>
                    </a:cubicBezTo>
                    <a:cubicBezTo>
                      <a:pt x="72" y="17331"/>
                      <a:pt x="96" y="17510"/>
                      <a:pt x="108" y="17653"/>
                    </a:cubicBezTo>
                    <a:cubicBezTo>
                      <a:pt x="143" y="18058"/>
                      <a:pt x="286" y="18474"/>
                      <a:pt x="60" y="18867"/>
                    </a:cubicBezTo>
                    <a:cubicBezTo>
                      <a:pt x="12" y="18950"/>
                      <a:pt x="60" y="18962"/>
                      <a:pt x="131" y="18986"/>
                    </a:cubicBezTo>
                    <a:cubicBezTo>
                      <a:pt x="179" y="19010"/>
                      <a:pt x="227" y="19058"/>
                      <a:pt x="262" y="19093"/>
                    </a:cubicBezTo>
                    <a:cubicBezTo>
                      <a:pt x="0" y="19343"/>
                      <a:pt x="334" y="19582"/>
                      <a:pt x="322" y="19832"/>
                    </a:cubicBezTo>
                    <a:cubicBezTo>
                      <a:pt x="310" y="20082"/>
                      <a:pt x="227" y="20403"/>
                      <a:pt x="489" y="20641"/>
                    </a:cubicBezTo>
                    <a:cubicBezTo>
                      <a:pt x="524" y="20677"/>
                      <a:pt x="524" y="20772"/>
                      <a:pt x="512" y="20844"/>
                    </a:cubicBezTo>
                    <a:cubicBezTo>
                      <a:pt x="512" y="21201"/>
                      <a:pt x="774" y="21558"/>
                      <a:pt x="536" y="21915"/>
                    </a:cubicBezTo>
                    <a:cubicBezTo>
                      <a:pt x="774" y="22070"/>
                      <a:pt x="762" y="22332"/>
                      <a:pt x="858" y="22558"/>
                    </a:cubicBezTo>
                    <a:cubicBezTo>
                      <a:pt x="1060" y="23011"/>
                      <a:pt x="1012" y="23511"/>
                      <a:pt x="1298" y="23951"/>
                    </a:cubicBezTo>
                    <a:cubicBezTo>
                      <a:pt x="1477" y="24225"/>
                      <a:pt x="1512" y="24594"/>
                      <a:pt x="1643" y="24892"/>
                    </a:cubicBezTo>
                    <a:cubicBezTo>
                      <a:pt x="1751" y="25166"/>
                      <a:pt x="1905" y="25463"/>
                      <a:pt x="2013" y="25737"/>
                    </a:cubicBezTo>
                    <a:cubicBezTo>
                      <a:pt x="2191" y="26201"/>
                      <a:pt x="2453" y="26630"/>
                      <a:pt x="2644" y="27082"/>
                    </a:cubicBezTo>
                    <a:cubicBezTo>
                      <a:pt x="2810" y="27475"/>
                      <a:pt x="3001" y="27880"/>
                      <a:pt x="3298" y="28225"/>
                    </a:cubicBezTo>
                    <a:cubicBezTo>
                      <a:pt x="3560" y="28547"/>
                      <a:pt x="3739" y="28952"/>
                      <a:pt x="3953" y="29321"/>
                    </a:cubicBezTo>
                    <a:cubicBezTo>
                      <a:pt x="4346" y="29988"/>
                      <a:pt x="4787" y="30607"/>
                      <a:pt x="5263" y="31214"/>
                    </a:cubicBezTo>
                    <a:cubicBezTo>
                      <a:pt x="5715" y="31809"/>
                      <a:pt x="6227" y="32369"/>
                      <a:pt x="6727" y="32940"/>
                    </a:cubicBezTo>
                    <a:cubicBezTo>
                      <a:pt x="7001" y="33250"/>
                      <a:pt x="7311" y="33536"/>
                      <a:pt x="7620" y="33821"/>
                    </a:cubicBezTo>
                    <a:cubicBezTo>
                      <a:pt x="8085" y="34238"/>
                      <a:pt x="8513" y="34702"/>
                      <a:pt x="8990" y="35107"/>
                    </a:cubicBezTo>
                    <a:cubicBezTo>
                      <a:pt x="9383" y="35441"/>
                      <a:pt x="9775" y="35762"/>
                      <a:pt x="10192" y="36060"/>
                    </a:cubicBezTo>
                    <a:cubicBezTo>
                      <a:pt x="10907" y="36560"/>
                      <a:pt x="11704" y="36965"/>
                      <a:pt x="12431" y="37453"/>
                    </a:cubicBezTo>
                    <a:cubicBezTo>
                      <a:pt x="12491" y="37495"/>
                      <a:pt x="12558" y="37541"/>
                      <a:pt x="12623" y="37541"/>
                    </a:cubicBezTo>
                    <a:cubicBezTo>
                      <a:pt x="12686" y="37541"/>
                      <a:pt x="12747" y="37498"/>
                      <a:pt x="12800" y="37369"/>
                    </a:cubicBezTo>
                    <a:cubicBezTo>
                      <a:pt x="13097" y="36679"/>
                      <a:pt x="13169" y="35929"/>
                      <a:pt x="13323" y="35214"/>
                    </a:cubicBezTo>
                    <a:cubicBezTo>
                      <a:pt x="13478" y="34512"/>
                      <a:pt x="13681" y="33833"/>
                      <a:pt x="13883" y="33155"/>
                    </a:cubicBezTo>
                    <a:cubicBezTo>
                      <a:pt x="13919" y="33000"/>
                      <a:pt x="13800" y="32869"/>
                      <a:pt x="13907" y="32750"/>
                    </a:cubicBezTo>
                    <a:cubicBezTo>
                      <a:pt x="14097" y="32535"/>
                      <a:pt x="14074" y="32250"/>
                      <a:pt x="14169" y="32000"/>
                    </a:cubicBezTo>
                    <a:cubicBezTo>
                      <a:pt x="14312" y="31631"/>
                      <a:pt x="14300" y="31202"/>
                      <a:pt x="14621" y="30881"/>
                    </a:cubicBezTo>
                    <a:cubicBezTo>
                      <a:pt x="14701" y="30801"/>
                      <a:pt x="14747" y="30743"/>
                      <a:pt x="14794" y="30743"/>
                    </a:cubicBezTo>
                    <a:cubicBezTo>
                      <a:pt x="14830" y="30743"/>
                      <a:pt x="14866" y="30779"/>
                      <a:pt x="14919" y="30869"/>
                    </a:cubicBezTo>
                    <a:cubicBezTo>
                      <a:pt x="14981" y="30972"/>
                      <a:pt x="15079" y="31040"/>
                      <a:pt x="15175" y="31040"/>
                    </a:cubicBezTo>
                    <a:cubicBezTo>
                      <a:pt x="15189" y="31040"/>
                      <a:pt x="15203" y="31038"/>
                      <a:pt x="15217" y="31035"/>
                    </a:cubicBezTo>
                    <a:cubicBezTo>
                      <a:pt x="15740" y="30916"/>
                      <a:pt x="16276" y="30857"/>
                      <a:pt x="16812" y="30821"/>
                    </a:cubicBezTo>
                    <a:cubicBezTo>
                      <a:pt x="16841" y="30818"/>
                      <a:pt x="16871" y="30817"/>
                      <a:pt x="16900" y="30817"/>
                    </a:cubicBezTo>
                    <a:cubicBezTo>
                      <a:pt x="17043" y="30817"/>
                      <a:pt x="17186" y="30844"/>
                      <a:pt x="17318" y="30844"/>
                    </a:cubicBezTo>
                    <a:cubicBezTo>
                      <a:pt x="17392" y="30844"/>
                      <a:pt x="17462" y="30836"/>
                      <a:pt x="17526" y="30809"/>
                    </a:cubicBezTo>
                    <a:cubicBezTo>
                      <a:pt x="18050" y="30619"/>
                      <a:pt x="18610" y="30714"/>
                      <a:pt x="19146" y="30607"/>
                    </a:cubicBezTo>
                    <a:cubicBezTo>
                      <a:pt x="19479" y="30535"/>
                      <a:pt x="19884" y="30523"/>
                      <a:pt x="20217" y="30428"/>
                    </a:cubicBezTo>
                    <a:cubicBezTo>
                      <a:pt x="20646" y="30309"/>
                      <a:pt x="21086" y="30202"/>
                      <a:pt x="21503" y="29999"/>
                    </a:cubicBezTo>
                    <a:cubicBezTo>
                      <a:pt x="21801" y="29857"/>
                      <a:pt x="22182" y="29785"/>
                      <a:pt x="22527" y="29654"/>
                    </a:cubicBezTo>
                    <a:cubicBezTo>
                      <a:pt x="22908" y="29499"/>
                      <a:pt x="23241" y="29285"/>
                      <a:pt x="23610" y="29106"/>
                    </a:cubicBezTo>
                    <a:cubicBezTo>
                      <a:pt x="23956" y="28940"/>
                      <a:pt x="24194" y="28618"/>
                      <a:pt x="24539" y="28452"/>
                    </a:cubicBezTo>
                    <a:cubicBezTo>
                      <a:pt x="25004" y="28225"/>
                      <a:pt x="25396" y="27880"/>
                      <a:pt x="25730" y="27535"/>
                    </a:cubicBezTo>
                    <a:cubicBezTo>
                      <a:pt x="26182" y="27059"/>
                      <a:pt x="26635" y="26547"/>
                      <a:pt x="27111" y="26082"/>
                    </a:cubicBezTo>
                    <a:cubicBezTo>
                      <a:pt x="27659" y="25558"/>
                      <a:pt x="28028" y="24904"/>
                      <a:pt x="28540" y="24356"/>
                    </a:cubicBezTo>
                    <a:cubicBezTo>
                      <a:pt x="28944" y="23915"/>
                      <a:pt x="29111" y="23284"/>
                      <a:pt x="29456" y="22772"/>
                    </a:cubicBezTo>
                    <a:cubicBezTo>
                      <a:pt x="29754" y="22332"/>
                      <a:pt x="29921" y="21796"/>
                      <a:pt x="30123" y="21296"/>
                    </a:cubicBezTo>
                    <a:cubicBezTo>
                      <a:pt x="30314" y="20796"/>
                      <a:pt x="30373" y="20248"/>
                      <a:pt x="30564" y="19760"/>
                    </a:cubicBezTo>
                    <a:cubicBezTo>
                      <a:pt x="30730" y="19355"/>
                      <a:pt x="30707" y="18927"/>
                      <a:pt x="30826" y="18522"/>
                    </a:cubicBezTo>
                    <a:cubicBezTo>
                      <a:pt x="30921" y="18224"/>
                      <a:pt x="30980" y="17891"/>
                      <a:pt x="30992" y="17605"/>
                    </a:cubicBezTo>
                    <a:cubicBezTo>
                      <a:pt x="31004" y="17153"/>
                      <a:pt x="31088" y="16712"/>
                      <a:pt x="31111" y="16272"/>
                    </a:cubicBezTo>
                    <a:cubicBezTo>
                      <a:pt x="31171" y="15426"/>
                      <a:pt x="31052" y="14593"/>
                      <a:pt x="31088" y="13747"/>
                    </a:cubicBezTo>
                    <a:cubicBezTo>
                      <a:pt x="31111" y="13247"/>
                      <a:pt x="30778" y="12712"/>
                      <a:pt x="30838" y="12164"/>
                    </a:cubicBezTo>
                    <a:cubicBezTo>
                      <a:pt x="30861" y="11938"/>
                      <a:pt x="30635" y="11866"/>
                      <a:pt x="30611" y="11712"/>
                    </a:cubicBezTo>
                    <a:cubicBezTo>
                      <a:pt x="30540" y="11295"/>
                      <a:pt x="30397" y="10902"/>
                      <a:pt x="30254" y="10497"/>
                    </a:cubicBezTo>
                    <a:cubicBezTo>
                      <a:pt x="30171" y="10259"/>
                      <a:pt x="30123" y="10009"/>
                      <a:pt x="29980" y="9783"/>
                    </a:cubicBezTo>
                    <a:cubicBezTo>
                      <a:pt x="29849" y="9568"/>
                      <a:pt x="29683" y="9342"/>
                      <a:pt x="29826" y="9056"/>
                    </a:cubicBezTo>
                    <a:cubicBezTo>
                      <a:pt x="29861" y="9009"/>
                      <a:pt x="29814" y="8937"/>
                      <a:pt x="29754" y="8914"/>
                    </a:cubicBezTo>
                    <a:cubicBezTo>
                      <a:pt x="29492" y="8783"/>
                      <a:pt x="29468" y="8533"/>
                      <a:pt x="29385" y="8318"/>
                    </a:cubicBezTo>
                    <a:cubicBezTo>
                      <a:pt x="29361" y="8259"/>
                      <a:pt x="29373" y="8187"/>
                      <a:pt x="29337" y="8152"/>
                    </a:cubicBezTo>
                    <a:cubicBezTo>
                      <a:pt x="29147" y="7973"/>
                      <a:pt x="29040" y="7747"/>
                      <a:pt x="29004" y="7521"/>
                    </a:cubicBezTo>
                    <a:cubicBezTo>
                      <a:pt x="28992" y="7449"/>
                      <a:pt x="28956" y="7342"/>
                      <a:pt x="28909" y="7330"/>
                    </a:cubicBezTo>
                    <a:cubicBezTo>
                      <a:pt x="28611" y="7247"/>
                      <a:pt x="28575" y="6985"/>
                      <a:pt x="28456" y="6770"/>
                    </a:cubicBezTo>
                    <a:cubicBezTo>
                      <a:pt x="28385" y="6616"/>
                      <a:pt x="28242" y="6378"/>
                      <a:pt x="28182" y="6354"/>
                    </a:cubicBezTo>
                    <a:cubicBezTo>
                      <a:pt x="27682" y="6104"/>
                      <a:pt x="27599" y="5544"/>
                      <a:pt x="27194" y="5199"/>
                    </a:cubicBezTo>
                    <a:cubicBezTo>
                      <a:pt x="26718" y="4794"/>
                      <a:pt x="26349" y="4222"/>
                      <a:pt x="25861" y="3794"/>
                    </a:cubicBezTo>
                    <a:cubicBezTo>
                      <a:pt x="25670" y="3615"/>
                      <a:pt x="25373" y="3484"/>
                      <a:pt x="25242" y="3318"/>
                    </a:cubicBezTo>
                    <a:cubicBezTo>
                      <a:pt x="24849" y="2829"/>
                      <a:pt x="24230" y="2663"/>
                      <a:pt x="23813" y="2234"/>
                    </a:cubicBezTo>
                    <a:cubicBezTo>
                      <a:pt x="23765" y="2175"/>
                      <a:pt x="23670" y="2139"/>
                      <a:pt x="23587" y="2127"/>
                    </a:cubicBezTo>
                    <a:cubicBezTo>
                      <a:pt x="23313" y="2103"/>
                      <a:pt x="23087" y="1925"/>
                      <a:pt x="22872" y="1794"/>
                    </a:cubicBezTo>
                    <a:cubicBezTo>
                      <a:pt x="22206" y="1365"/>
                      <a:pt x="21444" y="1151"/>
                      <a:pt x="20741" y="805"/>
                    </a:cubicBezTo>
                    <a:cubicBezTo>
                      <a:pt x="20432" y="651"/>
                      <a:pt x="20122" y="734"/>
                      <a:pt x="19836" y="579"/>
                    </a:cubicBezTo>
                    <a:cubicBezTo>
                      <a:pt x="19277" y="270"/>
                      <a:pt x="18586" y="472"/>
                      <a:pt x="18026" y="151"/>
                    </a:cubicBezTo>
                    <a:cubicBezTo>
                      <a:pt x="17924" y="200"/>
                      <a:pt x="17823" y="218"/>
                      <a:pt x="17723" y="218"/>
                    </a:cubicBezTo>
                    <a:cubicBezTo>
                      <a:pt x="17455" y="218"/>
                      <a:pt x="17191" y="90"/>
                      <a:pt x="16911" y="90"/>
                    </a:cubicBezTo>
                    <a:cubicBezTo>
                      <a:pt x="16894" y="90"/>
                      <a:pt x="16877" y="90"/>
                      <a:pt x="16860" y="91"/>
                    </a:cubicBezTo>
                    <a:cubicBezTo>
                      <a:pt x="16754" y="99"/>
                      <a:pt x="16630" y="120"/>
                      <a:pt x="16505" y="120"/>
                    </a:cubicBezTo>
                    <a:cubicBezTo>
                      <a:pt x="16432" y="120"/>
                      <a:pt x="16358" y="113"/>
                      <a:pt x="16288" y="91"/>
                    </a:cubicBezTo>
                    <a:cubicBezTo>
                      <a:pt x="16081" y="22"/>
                      <a:pt x="15865" y="0"/>
                      <a:pt x="15652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8"/>
              <p:cNvSpPr/>
              <p:nvPr/>
            </p:nvSpPr>
            <p:spPr>
              <a:xfrm>
                <a:off x="1506104" y="1633333"/>
                <a:ext cx="658853" cy="778495"/>
              </a:xfrm>
              <a:custGeom>
                <a:rect b="b" l="l" r="r" t="t"/>
                <a:pathLst>
                  <a:path extrusionOk="0" h="39308" w="33267">
                    <a:moveTo>
                      <a:pt x="16581" y="816"/>
                    </a:moveTo>
                    <a:cubicBezTo>
                      <a:pt x="16794" y="816"/>
                      <a:pt x="17010" y="838"/>
                      <a:pt x="17217" y="907"/>
                    </a:cubicBezTo>
                    <a:cubicBezTo>
                      <a:pt x="17287" y="929"/>
                      <a:pt x="17361" y="936"/>
                      <a:pt x="17434" y="936"/>
                    </a:cubicBezTo>
                    <a:cubicBezTo>
                      <a:pt x="17559" y="936"/>
                      <a:pt x="17683" y="915"/>
                      <a:pt x="17789" y="907"/>
                    </a:cubicBezTo>
                    <a:cubicBezTo>
                      <a:pt x="17806" y="906"/>
                      <a:pt x="17823" y="906"/>
                      <a:pt x="17840" y="906"/>
                    </a:cubicBezTo>
                    <a:cubicBezTo>
                      <a:pt x="18120" y="906"/>
                      <a:pt x="18384" y="1034"/>
                      <a:pt x="18652" y="1034"/>
                    </a:cubicBezTo>
                    <a:cubicBezTo>
                      <a:pt x="18752" y="1034"/>
                      <a:pt x="18853" y="1016"/>
                      <a:pt x="18955" y="967"/>
                    </a:cubicBezTo>
                    <a:cubicBezTo>
                      <a:pt x="19515" y="1288"/>
                      <a:pt x="20206" y="1086"/>
                      <a:pt x="20765" y="1395"/>
                    </a:cubicBezTo>
                    <a:cubicBezTo>
                      <a:pt x="21051" y="1550"/>
                      <a:pt x="21361" y="1467"/>
                      <a:pt x="21670" y="1621"/>
                    </a:cubicBezTo>
                    <a:cubicBezTo>
                      <a:pt x="22373" y="1967"/>
                      <a:pt x="23135" y="2181"/>
                      <a:pt x="23801" y="2610"/>
                    </a:cubicBezTo>
                    <a:cubicBezTo>
                      <a:pt x="24016" y="2741"/>
                      <a:pt x="24242" y="2919"/>
                      <a:pt x="24516" y="2943"/>
                    </a:cubicBezTo>
                    <a:cubicBezTo>
                      <a:pt x="24599" y="2955"/>
                      <a:pt x="24694" y="2991"/>
                      <a:pt x="24742" y="3050"/>
                    </a:cubicBezTo>
                    <a:cubicBezTo>
                      <a:pt x="25159" y="3479"/>
                      <a:pt x="25778" y="3645"/>
                      <a:pt x="26171" y="4134"/>
                    </a:cubicBezTo>
                    <a:cubicBezTo>
                      <a:pt x="26302" y="4300"/>
                      <a:pt x="26599" y="4431"/>
                      <a:pt x="26790" y="4610"/>
                    </a:cubicBezTo>
                    <a:cubicBezTo>
                      <a:pt x="27278" y="5038"/>
                      <a:pt x="27647" y="5610"/>
                      <a:pt x="28123" y="6015"/>
                    </a:cubicBezTo>
                    <a:cubicBezTo>
                      <a:pt x="28528" y="6360"/>
                      <a:pt x="28611" y="6920"/>
                      <a:pt x="29111" y="7170"/>
                    </a:cubicBezTo>
                    <a:cubicBezTo>
                      <a:pt x="29171" y="7194"/>
                      <a:pt x="29314" y="7432"/>
                      <a:pt x="29385" y="7586"/>
                    </a:cubicBezTo>
                    <a:cubicBezTo>
                      <a:pt x="29504" y="7801"/>
                      <a:pt x="29540" y="8063"/>
                      <a:pt x="29838" y="8146"/>
                    </a:cubicBezTo>
                    <a:cubicBezTo>
                      <a:pt x="29885" y="8158"/>
                      <a:pt x="29921" y="8265"/>
                      <a:pt x="29933" y="8337"/>
                    </a:cubicBezTo>
                    <a:cubicBezTo>
                      <a:pt x="29969" y="8563"/>
                      <a:pt x="30076" y="8789"/>
                      <a:pt x="30266" y="8968"/>
                    </a:cubicBezTo>
                    <a:cubicBezTo>
                      <a:pt x="30302" y="9003"/>
                      <a:pt x="30290" y="9075"/>
                      <a:pt x="30314" y="9134"/>
                    </a:cubicBezTo>
                    <a:cubicBezTo>
                      <a:pt x="30397" y="9349"/>
                      <a:pt x="30421" y="9599"/>
                      <a:pt x="30683" y="9730"/>
                    </a:cubicBezTo>
                    <a:cubicBezTo>
                      <a:pt x="30743" y="9753"/>
                      <a:pt x="30790" y="9825"/>
                      <a:pt x="30755" y="9872"/>
                    </a:cubicBezTo>
                    <a:cubicBezTo>
                      <a:pt x="30612" y="10158"/>
                      <a:pt x="30778" y="10384"/>
                      <a:pt x="30909" y="10599"/>
                    </a:cubicBezTo>
                    <a:cubicBezTo>
                      <a:pt x="31052" y="10825"/>
                      <a:pt x="31100" y="11075"/>
                      <a:pt x="31183" y="11313"/>
                    </a:cubicBezTo>
                    <a:cubicBezTo>
                      <a:pt x="31326" y="11718"/>
                      <a:pt x="31469" y="12111"/>
                      <a:pt x="31540" y="12528"/>
                    </a:cubicBezTo>
                    <a:cubicBezTo>
                      <a:pt x="31564" y="12682"/>
                      <a:pt x="31790" y="12754"/>
                      <a:pt x="31767" y="12980"/>
                    </a:cubicBezTo>
                    <a:cubicBezTo>
                      <a:pt x="31707" y="13528"/>
                      <a:pt x="32040" y="14063"/>
                      <a:pt x="32017" y="14563"/>
                    </a:cubicBezTo>
                    <a:cubicBezTo>
                      <a:pt x="31981" y="15409"/>
                      <a:pt x="32100" y="16242"/>
                      <a:pt x="32040" y="17088"/>
                    </a:cubicBezTo>
                    <a:cubicBezTo>
                      <a:pt x="32017" y="17528"/>
                      <a:pt x="31933" y="17969"/>
                      <a:pt x="31921" y="18421"/>
                    </a:cubicBezTo>
                    <a:cubicBezTo>
                      <a:pt x="31909" y="18707"/>
                      <a:pt x="31850" y="19040"/>
                      <a:pt x="31755" y="19338"/>
                    </a:cubicBezTo>
                    <a:cubicBezTo>
                      <a:pt x="31636" y="19743"/>
                      <a:pt x="31659" y="20171"/>
                      <a:pt x="31493" y="20576"/>
                    </a:cubicBezTo>
                    <a:cubicBezTo>
                      <a:pt x="31302" y="21064"/>
                      <a:pt x="31243" y="21612"/>
                      <a:pt x="31052" y="22112"/>
                    </a:cubicBezTo>
                    <a:cubicBezTo>
                      <a:pt x="30850" y="22612"/>
                      <a:pt x="30683" y="23148"/>
                      <a:pt x="30385" y="23588"/>
                    </a:cubicBezTo>
                    <a:cubicBezTo>
                      <a:pt x="30040" y="24100"/>
                      <a:pt x="29873" y="24731"/>
                      <a:pt x="29469" y="25172"/>
                    </a:cubicBezTo>
                    <a:cubicBezTo>
                      <a:pt x="28957" y="25720"/>
                      <a:pt x="28588" y="26374"/>
                      <a:pt x="28040" y="26898"/>
                    </a:cubicBezTo>
                    <a:cubicBezTo>
                      <a:pt x="27564" y="27363"/>
                      <a:pt x="27111" y="27875"/>
                      <a:pt x="26659" y="28351"/>
                    </a:cubicBezTo>
                    <a:cubicBezTo>
                      <a:pt x="26325" y="28696"/>
                      <a:pt x="25933" y="29041"/>
                      <a:pt x="25468" y="29268"/>
                    </a:cubicBezTo>
                    <a:cubicBezTo>
                      <a:pt x="25123" y="29434"/>
                      <a:pt x="24885" y="29756"/>
                      <a:pt x="24539" y="29922"/>
                    </a:cubicBezTo>
                    <a:cubicBezTo>
                      <a:pt x="24170" y="30101"/>
                      <a:pt x="23837" y="30315"/>
                      <a:pt x="23456" y="30470"/>
                    </a:cubicBezTo>
                    <a:cubicBezTo>
                      <a:pt x="23111" y="30601"/>
                      <a:pt x="22730" y="30673"/>
                      <a:pt x="22432" y="30815"/>
                    </a:cubicBezTo>
                    <a:cubicBezTo>
                      <a:pt x="22015" y="31018"/>
                      <a:pt x="21575" y="31125"/>
                      <a:pt x="21146" y="31244"/>
                    </a:cubicBezTo>
                    <a:cubicBezTo>
                      <a:pt x="20813" y="31339"/>
                      <a:pt x="20408" y="31351"/>
                      <a:pt x="20075" y="31423"/>
                    </a:cubicBezTo>
                    <a:cubicBezTo>
                      <a:pt x="19539" y="31530"/>
                      <a:pt x="18979" y="31435"/>
                      <a:pt x="18455" y="31625"/>
                    </a:cubicBezTo>
                    <a:cubicBezTo>
                      <a:pt x="18391" y="31652"/>
                      <a:pt x="18321" y="31660"/>
                      <a:pt x="18247" y="31660"/>
                    </a:cubicBezTo>
                    <a:cubicBezTo>
                      <a:pt x="18115" y="31660"/>
                      <a:pt x="17972" y="31633"/>
                      <a:pt x="17829" y="31633"/>
                    </a:cubicBezTo>
                    <a:cubicBezTo>
                      <a:pt x="17800" y="31633"/>
                      <a:pt x="17770" y="31634"/>
                      <a:pt x="17741" y="31637"/>
                    </a:cubicBezTo>
                    <a:cubicBezTo>
                      <a:pt x="17205" y="31673"/>
                      <a:pt x="16669" y="31732"/>
                      <a:pt x="16146" y="31851"/>
                    </a:cubicBezTo>
                    <a:cubicBezTo>
                      <a:pt x="16132" y="31854"/>
                      <a:pt x="16118" y="31856"/>
                      <a:pt x="16104" y="31856"/>
                    </a:cubicBezTo>
                    <a:cubicBezTo>
                      <a:pt x="16008" y="31856"/>
                      <a:pt x="15910" y="31788"/>
                      <a:pt x="15848" y="31685"/>
                    </a:cubicBezTo>
                    <a:cubicBezTo>
                      <a:pt x="15795" y="31595"/>
                      <a:pt x="15759" y="31559"/>
                      <a:pt x="15723" y="31559"/>
                    </a:cubicBezTo>
                    <a:cubicBezTo>
                      <a:pt x="15676" y="31559"/>
                      <a:pt x="15630" y="31617"/>
                      <a:pt x="15550" y="31697"/>
                    </a:cubicBezTo>
                    <a:cubicBezTo>
                      <a:pt x="15229" y="32018"/>
                      <a:pt x="15241" y="32447"/>
                      <a:pt x="15098" y="32816"/>
                    </a:cubicBezTo>
                    <a:cubicBezTo>
                      <a:pt x="15003" y="33066"/>
                      <a:pt x="15026" y="33351"/>
                      <a:pt x="14836" y="33566"/>
                    </a:cubicBezTo>
                    <a:cubicBezTo>
                      <a:pt x="14729" y="33685"/>
                      <a:pt x="14848" y="33816"/>
                      <a:pt x="14812" y="33971"/>
                    </a:cubicBezTo>
                    <a:cubicBezTo>
                      <a:pt x="14610" y="34649"/>
                      <a:pt x="14407" y="35328"/>
                      <a:pt x="14252" y="36030"/>
                    </a:cubicBezTo>
                    <a:cubicBezTo>
                      <a:pt x="14098" y="36745"/>
                      <a:pt x="14026" y="37495"/>
                      <a:pt x="13729" y="38185"/>
                    </a:cubicBezTo>
                    <a:cubicBezTo>
                      <a:pt x="13676" y="38314"/>
                      <a:pt x="13615" y="38357"/>
                      <a:pt x="13552" y="38357"/>
                    </a:cubicBezTo>
                    <a:cubicBezTo>
                      <a:pt x="13487" y="38357"/>
                      <a:pt x="13420" y="38311"/>
                      <a:pt x="13360" y="38269"/>
                    </a:cubicBezTo>
                    <a:cubicBezTo>
                      <a:pt x="12633" y="37781"/>
                      <a:pt x="11836" y="37376"/>
                      <a:pt x="11121" y="36876"/>
                    </a:cubicBezTo>
                    <a:cubicBezTo>
                      <a:pt x="10704" y="36578"/>
                      <a:pt x="10312" y="36257"/>
                      <a:pt x="9919" y="35923"/>
                    </a:cubicBezTo>
                    <a:cubicBezTo>
                      <a:pt x="9442" y="35518"/>
                      <a:pt x="9014" y="35054"/>
                      <a:pt x="8549" y="34637"/>
                    </a:cubicBezTo>
                    <a:cubicBezTo>
                      <a:pt x="8240" y="34352"/>
                      <a:pt x="7930" y="34066"/>
                      <a:pt x="7656" y="33756"/>
                    </a:cubicBezTo>
                    <a:cubicBezTo>
                      <a:pt x="7156" y="33185"/>
                      <a:pt x="6644" y="32625"/>
                      <a:pt x="6192" y="32030"/>
                    </a:cubicBezTo>
                    <a:cubicBezTo>
                      <a:pt x="5716" y="31423"/>
                      <a:pt x="5275" y="30804"/>
                      <a:pt x="4882" y="30137"/>
                    </a:cubicBezTo>
                    <a:cubicBezTo>
                      <a:pt x="4668" y="29768"/>
                      <a:pt x="4489" y="29363"/>
                      <a:pt x="4227" y="29041"/>
                    </a:cubicBezTo>
                    <a:cubicBezTo>
                      <a:pt x="3930" y="28696"/>
                      <a:pt x="3739" y="28291"/>
                      <a:pt x="3573" y="27898"/>
                    </a:cubicBezTo>
                    <a:cubicBezTo>
                      <a:pt x="3382" y="27446"/>
                      <a:pt x="3120" y="27017"/>
                      <a:pt x="2942" y="26553"/>
                    </a:cubicBezTo>
                    <a:cubicBezTo>
                      <a:pt x="2834" y="26279"/>
                      <a:pt x="2680" y="25982"/>
                      <a:pt x="2572" y="25708"/>
                    </a:cubicBezTo>
                    <a:cubicBezTo>
                      <a:pt x="2441" y="25410"/>
                      <a:pt x="2406" y="25041"/>
                      <a:pt x="2227" y="24767"/>
                    </a:cubicBezTo>
                    <a:cubicBezTo>
                      <a:pt x="1941" y="24327"/>
                      <a:pt x="1989" y="23827"/>
                      <a:pt x="1787" y="23374"/>
                    </a:cubicBezTo>
                    <a:cubicBezTo>
                      <a:pt x="1691" y="23148"/>
                      <a:pt x="1703" y="22886"/>
                      <a:pt x="1465" y="22731"/>
                    </a:cubicBezTo>
                    <a:cubicBezTo>
                      <a:pt x="1703" y="22374"/>
                      <a:pt x="1441" y="22017"/>
                      <a:pt x="1441" y="21660"/>
                    </a:cubicBezTo>
                    <a:cubicBezTo>
                      <a:pt x="1453" y="21588"/>
                      <a:pt x="1453" y="21493"/>
                      <a:pt x="1418" y="21457"/>
                    </a:cubicBezTo>
                    <a:cubicBezTo>
                      <a:pt x="1156" y="21219"/>
                      <a:pt x="1239" y="20898"/>
                      <a:pt x="1251" y="20648"/>
                    </a:cubicBezTo>
                    <a:cubicBezTo>
                      <a:pt x="1263" y="20398"/>
                      <a:pt x="929" y="20159"/>
                      <a:pt x="1191" y="19909"/>
                    </a:cubicBezTo>
                    <a:cubicBezTo>
                      <a:pt x="1156" y="19874"/>
                      <a:pt x="1108" y="19826"/>
                      <a:pt x="1060" y="19802"/>
                    </a:cubicBezTo>
                    <a:cubicBezTo>
                      <a:pt x="989" y="19778"/>
                      <a:pt x="941" y="19766"/>
                      <a:pt x="989" y="19683"/>
                    </a:cubicBezTo>
                    <a:cubicBezTo>
                      <a:pt x="1215" y="19290"/>
                      <a:pt x="1072" y="18874"/>
                      <a:pt x="1037" y="18469"/>
                    </a:cubicBezTo>
                    <a:cubicBezTo>
                      <a:pt x="1025" y="18326"/>
                      <a:pt x="1001" y="18147"/>
                      <a:pt x="1037" y="18016"/>
                    </a:cubicBezTo>
                    <a:cubicBezTo>
                      <a:pt x="1251" y="17445"/>
                      <a:pt x="1108" y="16838"/>
                      <a:pt x="1215" y="16242"/>
                    </a:cubicBezTo>
                    <a:cubicBezTo>
                      <a:pt x="1275" y="15945"/>
                      <a:pt x="1382" y="15587"/>
                      <a:pt x="1251" y="15254"/>
                    </a:cubicBezTo>
                    <a:cubicBezTo>
                      <a:pt x="1251" y="15230"/>
                      <a:pt x="1251" y="15206"/>
                      <a:pt x="1263" y="15183"/>
                    </a:cubicBezTo>
                    <a:cubicBezTo>
                      <a:pt x="1513" y="14766"/>
                      <a:pt x="1513" y="14766"/>
                      <a:pt x="1513" y="14171"/>
                    </a:cubicBezTo>
                    <a:cubicBezTo>
                      <a:pt x="1513" y="14111"/>
                      <a:pt x="1513" y="13992"/>
                      <a:pt x="1656" y="13992"/>
                    </a:cubicBezTo>
                    <a:cubicBezTo>
                      <a:pt x="1659" y="13994"/>
                      <a:pt x="1663" y="13994"/>
                      <a:pt x="1666" y="13994"/>
                    </a:cubicBezTo>
                    <a:cubicBezTo>
                      <a:pt x="1689" y="13994"/>
                      <a:pt x="1719" y="13966"/>
                      <a:pt x="1739" y="13956"/>
                    </a:cubicBezTo>
                    <a:cubicBezTo>
                      <a:pt x="1394" y="13694"/>
                      <a:pt x="1846" y="13528"/>
                      <a:pt x="1834" y="13278"/>
                    </a:cubicBezTo>
                    <a:cubicBezTo>
                      <a:pt x="1810" y="13004"/>
                      <a:pt x="1953" y="12647"/>
                      <a:pt x="2084" y="12444"/>
                    </a:cubicBezTo>
                    <a:cubicBezTo>
                      <a:pt x="2299" y="12111"/>
                      <a:pt x="2287" y="11730"/>
                      <a:pt x="2501" y="11408"/>
                    </a:cubicBezTo>
                    <a:cubicBezTo>
                      <a:pt x="2608" y="11230"/>
                      <a:pt x="2763" y="10932"/>
                      <a:pt x="2763" y="10611"/>
                    </a:cubicBezTo>
                    <a:cubicBezTo>
                      <a:pt x="2763" y="10408"/>
                      <a:pt x="3001" y="10146"/>
                      <a:pt x="3144" y="9908"/>
                    </a:cubicBezTo>
                    <a:cubicBezTo>
                      <a:pt x="3334" y="9563"/>
                      <a:pt x="3358" y="9134"/>
                      <a:pt x="3715" y="8884"/>
                    </a:cubicBezTo>
                    <a:cubicBezTo>
                      <a:pt x="3573" y="8598"/>
                      <a:pt x="4216" y="8503"/>
                      <a:pt x="3882" y="8134"/>
                    </a:cubicBezTo>
                    <a:lnTo>
                      <a:pt x="3882" y="8134"/>
                    </a:lnTo>
                    <a:cubicBezTo>
                      <a:pt x="3956" y="8168"/>
                      <a:pt x="4005" y="8197"/>
                      <a:pt x="4046" y="8197"/>
                    </a:cubicBezTo>
                    <a:cubicBezTo>
                      <a:pt x="4090" y="8197"/>
                      <a:pt x="4124" y="8162"/>
                      <a:pt x="4168" y="8063"/>
                    </a:cubicBezTo>
                    <a:cubicBezTo>
                      <a:pt x="4358" y="7658"/>
                      <a:pt x="4489" y="7205"/>
                      <a:pt x="4942" y="6967"/>
                    </a:cubicBezTo>
                    <a:cubicBezTo>
                      <a:pt x="5097" y="6884"/>
                      <a:pt x="4978" y="6717"/>
                      <a:pt x="5108" y="6574"/>
                    </a:cubicBezTo>
                    <a:cubicBezTo>
                      <a:pt x="5597" y="6074"/>
                      <a:pt x="5966" y="5479"/>
                      <a:pt x="6478" y="5015"/>
                    </a:cubicBezTo>
                    <a:cubicBezTo>
                      <a:pt x="6787" y="4741"/>
                      <a:pt x="6978" y="4324"/>
                      <a:pt x="7442" y="4181"/>
                    </a:cubicBezTo>
                    <a:cubicBezTo>
                      <a:pt x="7573" y="4146"/>
                      <a:pt x="7692" y="3872"/>
                      <a:pt x="7883" y="3741"/>
                    </a:cubicBezTo>
                    <a:cubicBezTo>
                      <a:pt x="8228" y="3503"/>
                      <a:pt x="8514" y="3193"/>
                      <a:pt x="8954" y="3098"/>
                    </a:cubicBezTo>
                    <a:cubicBezTo>
                      <a:pt x="9002" y="3086"/>
                      <a:pt x="9038" y="3038"/>
                      <a:pt x="9061" y="3003"/>
                    </a:cubicBezTo>
                    <a:cubicBezTo>
                      <a:pt x="9335" y="2610"/>
                      <a:pt x="9847" y="2562"/>
                      <a:pt x="10204" y="2288"/>
                    </a:cubicBezTo>
                    <a:cubicBezTo>
                      <a:pt x="10669" y="1919"/>
                      <a:pt x="11276" y="1824"/>
                      <a:pt x="11800" y="1586"/>
                    </a:cubicBezTo>
                    <a:cubicBezTo>
                      <a:pt x="12145" y="1431"/>
                      <a:pt x="12574" y="1348"/>
                      <a:pt x="12979" y="1252"/>
                    </a:cubicBezTo>
                    <a:cubicBezTo>
                      <a:pt x="13431" y="1145"/>
                      <a:pt x="13907" y="1169"/>
                      <a:pt x="14324" y="1038"/>
                    </a:cubicBezTo>
                    <a:cubicBezTo>
                      <a:pt x="14860" y="895"/>
                      <a:pt x="15395" y="919"/>
                      <a:pt x="15919" y="859"/>
                    </a:cubicBezTo>
                    <a:cubicBezTo>
                      <a:pt x="16128" y="841"/>
                      <a:pt x="16353" y="816"/>
                      <a:pt x="16581" y="816"/>
                    </a:cubicBezTo>
                    <a:close/>
                    <a:moveTo>
                      <a:pt x="15490" y="0"/>
                    </a:moveTo>
                    <a:cubicBezTo>
                      <a:pt x="15472" y="0"/>
                      <a:pt x="15453" y="4"/>
                      <a:pt x="15443" y="14"/>
                    </a:cubicBezTo>
                    <a:cubicBezTo>
                      <a:pt x="15003" y="276"/>
                      <a:pt x="14479" y="50"/>
                      <a:pt x="14038" y="252"/>
                    </a:cubicBezTo>
                    <a:cubicBezTo>
                      <a:pt x="13930" y="308"/>
                      <a:pt x="13809" y="320"/>
                      <a:pt x="13684" y="320"/>
                    </a:cubicBezTo>
                    <a:cubicBezTo>
                      <a:pt x="13591" y="320"/>
                      <a:pt x="13495" y="313"/>
                      <a:pt x="13402" y="313"/>
                    </a:cubicBezTo>
                    <a:cubicBezTo>
                      <a:pt x="13193" y="313"/>
                      <a:pt x="12993" y="346"/>
                      <a:pt x="12848" y="562"/>
                    </a:cubicBezTo>
                    <a:cubicBezTo>
                      <a:pt x="12848" y="563"/>
                      <a:pt x="12847" y="564"/>
                      <a:pt x="12845" y="564"/>
                    </a:cubicBezTo>
                    <a:cubicBezTo>
                      <a:pt x="12835" y="564"/>
                      <a:pt x="12784" y="526"/>
                      <a:pt x="12752" y="526"/>
                    </a:cubicBezTo>
                    <a:cubicBezTo>
                      <a:pt x="12733" y="526"/>
                      <a:pt x="12713" y="525"/>
                      <a:pt x="12694" y="525"/>
                    </a:cubicBezTo>
                    <a:cubicBezTo>
                      <a:pt x="12175" y="525"/>
                      <a:pt x="11776" y="681"/>
                      <a:pt x="11455" y="1014"/>
                    </a:cubicBezTo>
                    <a:cubicBezTo>
                      <a:pt x="11433" y="1036"/>
                      <a:pt x="11407" y="1043"/>
                      <a:pt x="11383" y="1043"/>
                    </a:cubicBezTo>
                    <a:cubicBezTo>
                      <a:pt x="11342" y="1043"/>
                      <a:pt x="11303" y="1022"/>
                      <a:pt x="11288" y="1014"/>
                    </a:cubicBezTo>
                    <a:cubicBezTo>
                      <a:pt x="11215" y="968"/>
                      <a:pt x="11147" y="946"/>
                      <a:pt x="11084" y="946"/>
                    </a:cubicBezTo>
                    <a:cubicBezTo>
                      <a:pt x="11001" y="946"/>
                      <a:pt x="10926" y="983"/>
                      <a:pt x="10859" y="1050"/>
                    </a:cubicBezTo>
                    <a:cubicBezTo>
                      <a:pt x="10633" y="1252"/>
                      <a:pt x="10323" y="1252"/>
                      <a:pt x="10061" y="1395"/>
                    </a:cubicBezTo>
                    <a:cubicBezTo>
                      <a:pt x="9550" y="1681"/>
                      <a:pt x="9026" y="1943"/>
                      <a:pt x="8526" y="2276"/>
                    </a:cubicBezTo>
                    <a:cubicBezTo>
                      <a:pt x="7835" y="2741"/>
                      <a:pt x="7097" y="3133"/>
                      <a:pt x="6525" y="3729"/>
                    </a:cubicBezTo>
                    <a:cubicBezTo>
                      <a:pt x="6442" y="3824"/>
                      <a:pt x="6299" y="3860"/>
                      <a:pt x="6228" y="3979"/>
                    </a:cubicBezTo>
                    <a:cubicBezTo>
                      <a:pt x="6061" y="4288"/>
                      <a:pt x="5704" y="4443"/>
                      <a:pt x="5513" y="4717"/>
                    </a:cubicBezTo>
                    <a:cubicBezTo>
                      <a:pt x="5347" y="4979"/>
                      <a:pt x="5049" y="5146"/>
                      <a:pt x="4894" y="5396"/>
                    </a:cubicBezTo>
                    <a:cubicBezTo>
                      <a:pt x="4668" y="5765"/>
                      <a:pt x="4382" y="6098"/>
                      <a:pt x="4108" y="6420"/>
                    </a:cubicBezTo>
                    <a:cubicBezTo>
                      <a:pt x="3620" y="6991"/>
                      <a:pt x="3323" y="7658"/>
                      <a:pt x="2918" y="8265"/>
                    </a:cubicBezTo>
                    <a:cubicBezTo>
                      <a:pt x="2632" y="8694"/>
                      <a:pt x="2465" y="9182"/>
                      <a:pt x="2215" y="9622"/>
                    </a:cubicBezTo>
                    <a:cubicBezTo>
                      <a:pt x="1787" y="10337"/>
                      <a:pt x="1584" y="11134"/>
                      <a:pt x="1298" y="11896"/>
                    </a:cubicBezTo>
                    <a:cubicBezTo>
                      <a:pt x="1191" y="12194"/>
                      <a:pt x="1168" y="12516"/>
                      <a:pt x="1013" y="12766"/>
                    </a:cubicBezTo>
                    <a:cubicBezTo>
                      <a:pt x="798" y="13075"/>
                      <a:pt x="679" y="13444"/>
                      <a:pt x="691" y="13754"/>
                    </a:cubicBezTo>
                    <a:cubicBezTo>
                      <a:pt x="691" y="14492"/>
                      <a:pt x="275" y="15123"/>
                      <a:pt x="310" y="15873"/>
                    </a:cubicBezTo>
                    <a:cubicBezTo>
                      <a:pt x="334" y="16349"/>
                      <a:pt x="227" y="16861"/>
                      <a:pt x="132" y="17361"/>
                    </a:cubicBezTo>
                    <a:cubicBezTo>
                      <a:pt x="1" y="18100"/>
                      <a:pt x="144" y="18850"/>
                      <a:pt x="144" y="19600"/>
                    </a:cubicBezTo>
                    <a:cubicBezTo>
                      <a:pt x="144" y="20362"/>
                      <a:pt x="310" y="21100"/>
                      <a:pt x="441" y="21850"/>
                    </a:cubicBezTo>
                    <a:cubicBezTo>
                      <a:pt x="584" y="22672"/>
                      <a:pt x="787" y="23505"/>
                      <a:pt x="1084" y="24315"/>
                    </a:cubicBezTo>
                    <a:cubicBezTo>
                      <a:pt x="1358" y="25017"/>
                      <a:pt x="1620" y="25720"/>
                      <a:pt x="1882" y="26422"/>
                    </a:cubicBezTo>
                    <a:cubicBezTo>
                      <a:pt x="2060" y="26875"/>
                      <a:pt x="2382" y="27244"/>
                      <a:pt x="2572" y="27684"/>
                    </a:cubicBezTo>
                    <a:cubicBezTo>
                      <a:pt x="2680" y="27946"/>
                      <a:pt x="2656" y="28279"/>
                      <a:pt x="2858" y="28494"/>
                    </a:cubicBezTo>
                    <a:cubicBezTo>
                      <a:pt x="3132" y="28756"/>
                      <a:pt x="3287" y="29101"/>
                      <a:pt x="3442" y="29411"/>
                    </a:cubicBezTo>
                    <a:cubicBezTo>
                      <a:pt x="3715" y="29958"/>
                      <a:pt x="4168" y="30375"/>
                      <a:pt x="4406" y="30923"/>
                    </a:cubicBezTo>
                    <a:cubicBezTo>
                      <a:pt x="4549" y="31244"/>
                      <a:pt x="4858" y="31446"/>
                      <a:pt x="4989" y="31732"/>
                    </a:cubicBezTo>
                    <a:cubicBezTo>
                      <a:pt x="5120" y="32030"/>
                      <a:pt x="5370" y="32220"/>
                      <a:pt x="5537" y="32482"/>
                    </a:cubicBezTo>
                    <a:cubicBezTo>
                      <a:pt x="5704" y="32744"/>
                      <a:pt x="5954" y="32994"/>
                      <a:pt x="6168" y="33256"/>
                    </a:cubicBezTo>
                    <a:cubicBezTo>
                      <a:pt x="6668" y="33875"/>
                      <a:pt x="7359" y="34328"/>
                      <a:pt x="7823" y="34995"/>
                    </a:cubicBezTo>
                    <a:cubicBezTo>
                      <a:pt x="8073" y="35352"/>
                      <a:pt x="8490" y="35530"/>
                      <a:pt x="8799" y="35840"/>
                    </a:cubicBezTo>
                    <a:cubicBezTo>
                      <a:pt x="8966" y="36018"/>
                      <a:pt x="9192" y="36173"/>
                      <a:pt x="9371" y="36364"/>
                    </a:cubicBezTo>
                    <a:cubicBezTo>
                      <a:pt x="9728" y="36769"/>
                      <a:pt x="10204" y="37007"/>
                      <a:pt x="10633" y="37316"/>
                    </a:cubicBezTo>
                    <a:cubicBezTo>
                      <a:pt x="11133" y="37685"/>
                      <a:pt x="11669" y="38019"/>
                      <a:pt x="12193" y="38364"/>
                    </a:cubicBezTo>
                    <a:cubicBezTo>
                      <a:pt x="12562" y="38602"/>
                      <a:pt x="13074" y="38638"/>
                      <a:pt x="13371" y="38983"/>
                    </a:cubicBezTo>
                    <a:cubicBezTo>
                      <a:pt x="13610" y="39269"/>
                      <a:pt x="13919" y="39257"/>
                      <a:pt x="14217" y="39305"/>
                    </a:cubicBezTo>
                    <a:cubicBezTo>
                      <a:pt x="14232" y="39307"/>
                      <a:pt x="14248" y="39307"/>
                      <a:pt x="14263" y="39307"/>
                    </a:cubicBezTo>
                    <a:cubicBezTo>
                      <a:pt x="14435" y="39307"/>
                      <a:pt x="14581" y="39193"/>
                      <a:pt x="14526" y="39138"/>
                    </a:cubicBezTo>
                    <a:cubicBezTo>
                      <a:pt x="14312" y="38936"/>
                      <a:pt x="14729" y="38757"/>
                      <a:pt x="14514" y="38578"/>
                    </a:cubicBezTo>
                    <a:cubicBezTo>
                      <a:pt x="14931" y="38447"/>
                      <a:pt x="14550" y="37947"/>
                      <a:pt x="14907" y="37793"/>
                    </a:cubicBezTo>
                    <a:cubicBezTo>
                      <a:pt x="14657" y="37507"/>
                      <a:pt x="15050" y="37340"/>
                      <a:pt x="15026" y="37090"/>
                    </a:cubicBezTo>
                    <a:cubicBezTo>
                      <a:pt x="14991" y="36650"/>
                      <a:pt x="15134" y="36197"/>
                      <a:pt x="15265" y="35816"/>
                    </a:cubicBezTo>
                    <a:cubicBezTo>
                      <a:pt x="15395" y="35435"/>
                      <a:pt x="15360" y="35018"/>
                      <a:pt x="15550" y="34673"/>
                    </a:cubicBezTo>
                    <a:cubicBezTo>
                      <a:pt x="15693" y="34399"/>
                      <a:pt x="15491" y="34185"/>
                      <a:pt x="15550" y="33923"/>
                    </a:cubicBezTo>
                    <a:cubicBezTo>
                      <a:pt x="15646" y="33578"/>
                      <a:pt x="15753" y="33221"/>
                      <a:pt x="15848" y="32875"/>
                    </a:cubicBezTo>
                    <a:cubicBezTo>
                      <a:pt x="15982" y="32308"/>
                      <a:pt x="15991" y="32241"/>
                      <a:pt x="16417" y="32241"/>
                    </a:cubicBezTo>
                    <a:cubicBezTo>
                      <a:pt x="16483" y="32241"/>
                      <a:pt x="16558" y="32243"/>
                      <a:pt x="16646" y="32244"/>
                    </a:cubicBezTo>
                    <a:cubicBezTo>
                      <a:pt x="16720" y="32244"/>
                      <a:pt x="16756" y="32319"/>
                      <a:pt x="16839" y="32319"/>
                    </a:cubicBezTo>
                    <a:cubicBezTo>
                      <a:pt x="16849" y="32319"/>
                      <a:pt x="16860" y="32318"/>
                      <a:pt x="16872" y="32316"/>
                    </a:cubicBezTo>
                    <a:cubicBezTo>
                      <a:pt x="17253" y="32363"/>
                      <a:pt x="17640" y="32381"/>
                      <a:pt x="18031" y="32381"/>
                    </a:cubicBezTo>
                    <a:cubicBezTo>
                      <a:pt x="18423" y="32381"/>
                      <a:pt x="18819" y="32363"/>
                      <a:pt x="19217" y="32339"/>
                    </a:cubicBezTo>
                    <a:cubicBezTo>
                      <a:pt x="19919" y="32296"/>
                      <a:pt x="20601" y="32057"/>
                      <a:pt x="21316" y="32057"/>
                    </a:cubicBezTo>
                    <a:cubicBezTo>
                      <a:pt x="21390" y="32057"/>
                      <a:pt x="21464" y="32060"/>
                      <a:pt x="21539" y="32066"/>
                    </a:cubicBezTo>
                    <a:cubicBezTo>
                      <a:pt x="21670" y="32066"/>
                      <a:pt x="21861" y="32018"/>
                      <a:pt x="21956" y="31863"/>
                    </a:cubicBezTo>
                    <a:cubicBezTo>
                      <a:pt x="21987" y="31812"/>
                      <a:pt x="22053" y="31751"/>
                      <a:pt x="22101" y="31751"/>
                    </a:cubicBezTo>
                    <a:cubicBezTo>
                      <a:pt x="22109" y="31751"/>
                      <a:pt x="22116" y="31753"/>
                      <a:pt x="22123" y="31756"/>
                    </a:cubicBezTo>
                    <a:cubicBezTo>
                      <a:pt x="22200" y="31789"/>
                      <a:pt x="22274" y="31803"/>
                      <a:pt x="22343" y="31803"/>
                    </a:cubicBezTo>
                    <a:cubicBezTo>
                      <a:pt x="22699" y="31803"/>
                      <a:pt x="22965" y="31444"/>
                      <a:pt x="23316" y="31444"/>
                    </a:cubicBezTo>
                    <a:cubicBezTo>
                      <a:pt x="23368" y="31444"/>
                      <a:pt x="23423" y="31452"/>
                      <a:pt x="23480" y="31470"/>
                    </a:cubicBezTo>
                    <a:cubicBezTo>
                      <a:pt x="23486" y="31472"/>
                      <a:pt x="23492" y="31473"/>
                      <a:pt x="23498" y="31473"/>
                    </a:cubicBezTo>
                    <a:cubicBezTo>
                      <a:pt x="23526" y="31473"/>
                      <a:pt x="23549" y="31450"/>
                      <a:pt x="23539" y="31411"/>
                    </a:cubicBezTo>
                    <a:cubicBezTo>
                      <a:pt x="23504" y="31208"/>
                      <a:pt x="23694" y="31220"/>
                      <a:pt x="23801" y="31196"/>
                    </a:cubicBezTo>
                    <a:cubicBezTo>
                      <a:pt x="24182" y="31113"/>
                      <a:pt x="24528" y="30911"/>
                      <a:pt x="24813" y="30708"/>
                    </a:cubicBezTo>
                    <a:cubicBezTo>
                      <a:pt x="25528" y="30208"/>
                      <a:pt x="26373" y="29863"/>
                      <a:pt x="26945" y="29172"/>
                    </a:cubicBezTo>
                    <a:cubicBezTo>
                      <a:pt x="27004" y="29101"/>
                      <a:pt x="27076" y="29125"/>
                      <a:pt x="27147" y="29101"/>
                    </a:cubicBezTo>
                    <a:cubicBezTo>
                      <a:pt x="27230" y="29077"/>
                      <a:pt x="27314" y="29065"/>
                      <a:pt x="27349" y="28970"/>
                    </a:cubicBezTo>
                    <a:cubicBezTo>
                      <a:pt x="27445" y="28684"/>
                      <a:pt x="27766" y="28577"/>
                      <a:pt x="27921" y="28315"/>
                    </a:cubicBezTo>
                    <a:cubicBezTo>
                      <a:pt x="28099" y="28029"/>
                      <a:pt x="28528" y="27934"/>
                      <a:pt x="28659" y="27565"/>
                    </a:cubicBezTo>
                    <a:cubicBezTo>
                      <a:pt x="28671" y="27529"/>
                      <a:pt x="28730" y="27506"/>
                      <a:pt x="28766" y="27482"/>
                    </a:cubicBezTo>
                    <a:cubicBezTo>
                      <a:pt x="29147" y="27267"/>
                      <a:pt x="29254" y="26839"/>
                      <a:pt x="29564" y="26541"/>
                    </a:cubicBezTo>
                    <a:cubicBezTo>
                      <a:pt x="29873" y="26255"/>
                      <a:pt x="30183" y="25862"/>
                      <a:pt x="30385" y="25458"/>
                    </a:cubicBezTo>
                    <a:cubicBezTo>
                      <a:pt x="30433" y="25374"/>
                      <a:pt x="30290" y="25208"/>
                      <a:pt x="30493" y="25184"/>
                    </a:cubicBezTo>
                    <a:cubicBezTo>
                      <a:pt x="30707" y="25172"/>
                      <a:pt x="30719" y="25029"/>
                      <a:pt x="30707" y="24850"/>
                    </a:cubicBezTo>
                    <a:cubicBezTo>
                      <a:pt x="30707" y="24773"/>
                      <a:pt x="30759" y="24561"/>
                      <a:pt x="30804" y="24561"/>
                    </a:cubicBezTo>
                    <a:cubicBezTo>
                      <a:pt x="30807" y="24561"/>
                      <a:pt x="30811" y="24562"/>
                      <a:pt x="30814" y="24565"/>
                    </a:cubicBezTo>
                    <a:cubicBezTo>
                      <a:pt x="30890" y="24617"/>
                      <a:pt x="30937" y="24638"/>
                      <a:pt x="30966" y="24638"/>
                    </a:cubicBezTo>
                    <a:cubicBezTo>
                      <a:pt x="31054" y="24638"/>
                      <a:pt x="30966" y="24446"/>
                      <a:pt x="30993" y="24410"/>
                    </a:cubicBezTo>
                    <a:cubicBezTo>
                      <a:pt x="31100" y="24279"/>
                      <a:pt x="31088" y="24053"/>
                      <a:pt x="31290" y="23946"/>
                    </a:cubicBezTo>
                    <a:cubicBezTo>
                      <a:pt x="31338" y="23922"/>
                      <a:pt x="31374" y="23779"/>
                      <a:pt x="31350" y="23767"/>
                    </a:cubicBezTo>
                    <a:cubicBezTo>
                      <a:pt x="31195" y="23636"/>
                      <a:pt x="31290" y="23541"/>
                      <a:pt x="31386" y="23469"/>
                    </a:cubicBezTo>
                    <a:cubicBezTo>
                      <a:pt x="31671" y="23291"/>
                      <a:pt x="31719" y="22969"/>
                      <a:pt x="31778" y="22707"/>
                    </a:cubicBezTo>
                    <a:cubicBezTo>
                      <a:pt x="31886" y="22279"/>
                      <a:pt x="32183" y="21910"/>
                      <a:pt x="32112" y="21445"/>
                    </a:cubicBezTo>
                    <a:cubicBezTo>
                      <a:pt x="32112" y="21374"/>
                      <a:pt x="32159" y="21290"/>
                      <a:pt x="32207" y="21219"/>
                    </a:cubicBezTo>
                    <a:cubicBezTo>
                      <a:pt x="32564" y="20707"/>
                      <a:pt x="32624" y="20100"/>
                      <a:pt x="32743" y="19516"/>
                    </a:cubicBezTo>
                    <a:cubicBezTo>
                      <a:pt x="32910" y="18707"/>
                      <a:pt x="33052" y="17885"/>
                      <a:pt x="33041" y="17040"/>
                    </a:cubicBezTo>
                    <a:cubicBezTo>
                      <a:pt x="33041" y="16885"/>
                      <a:pt x="33124" y="16754"/>
                      <a:pt x="32969" y="16623"/>
                    </a:cubicBezTo>
                    <a:cubicBezTo>
                      <a:pt x="32945" y="16611"/>
                      <a:pt x="32957" y="16540"/>
                      <a:pt x="32969" y="16528"/>
                    </a:cubicBezTo>
                    <a:cubicBezTo>
                      <a:pt x="33267" y="16385"/>
                      <a:pt x="32993" y="16135"/>
                      <a:pt x="33088" y="15933"/>
                    </a:cubicBezTo>
                    <a:cubicBezTo>
                      <a:pt x="33172" y="15718"/>
                      <a:pt x="33088" y="15433"/>
                      <a:pt x="33041" y="15183"/>
                    </a:cubicBezTo>
                    <a:cubicBezTo>
                      <a:pt x="32993" y="14968"/>
                      <a:pt x="33052" y="14766"/>
                      <a:pt x="33029" y="14552"/>
                    </a:cubicBezTo>
                    <a:cubicBezTo>
                      <a:pt x="32945" y="13932"/>
                      <a:pt x="32695" y="13349"/>
                      <a:pt x="32660" y="12742"/>
                    </a:cubicBezTo>
                    <a:cubicBezTo>
                      <a:pt x="32624" y="12158"/>
                      <a:pt x="32207" y="11682"/>
                      <a:pt x="32267" y="11099"/>
                    </a:cubicBezTo>
                    <a:cubicBezTo>
                      <a:pt x="32267" y="11039"/>
                      <a:pt x="32219" y="10980"/>
                      <a:pt x="32171" y="10932"/>
                    </a:cubicBezTo>
                    <a:cubicBezTo>
                      <a:pt x="31874" y="10611"/>
                      <a:pt x="31898" y="10158"/>
                      <a:pt x="31636" y="9777"/>
                    </a:cubicBezTo>
                    <a:cubicBezTo>
                      <a:pt x="31409" y="9456"/>
                      <a:pt x="31278" y="8991"/>
                      <a:pt x="31088" y="8610"/>
                    </a:cubicBezTo>
                    <a:cubicBezTo>
                      <a:pt x="30695" y="7860"/>
                      <a:pt x="30219" y="7134"/>
                      <a:pt x="29695" y="6467"/>
                    </a:cubicBezTo>
                    <a:cubicBezTo>
                      <a:pt x="29290" y="5955"/>
                      <a:pt x="28873" y="5419"/>
                      <a:pt x="28397" y="4967"/>
                    </a:cubicBezTo>
                    <a:cubicBezTo>
                      <a:pt x="27587" y="4217"/>
                      <a:pt x="26778" y="3455"/>
                      <a:pt x="25837" y="2836"/>
                    </a:cubicBezTo>
                    <a:cubicBezTo>
                      <a:pt x="25206" y="2431"/>
                      <a:pt x="24623" y="1979"/>
                      <a:pt x="23932" y="1693"/>
                    </a:cubicBezTo>
                    <a:cubicBezTo>
                      <a:pt x="23408" y="1479"/>
                      <a:pt x="22908" y="1205"/>
                      <a:pt x="22373" y="1026"/>
                    </a:cubicBezTo>
                    <a:cubicBezTo>
                      <a:pt x="21706" y="812"/>
                      <a:pt x="21027" y="681"/>
                      <a:pt x="20372" y="466"/>
                    </a:cubicBezTo>
                    <a:cubicBezTo>
                      <a:pt x="19860" y="300"/>
                      <a:pt x="19301" y="264"/>
                      <a:pt x="18777" y="216"/>
                    </a:cubicBezTo>
                    <a:cubicBezTo>
                      <a:pt x="18348" y="181"/>
                      <a:pt x="17896" y="145"/>
                      <a:pt x="17479" y="85"/>
                    </a:cubicBezTo>
                    <a:cubicBezTo>
                      <a:pt x="17358" y="67"/>
                      <a:pt x="17237" y="60"/>
                      <a:pt x="17117" y="60"/>
                    </a:cubicBezTo>
                    <a:cubicBezTo>
                      <a:pt x="16826" y="60"/>
                      <a:pt x="16538" y="99"/>
                      <a:pt x="16251" y="99"/>
                    </a:cubicBezTo>
                    <a:cubicBezTo>
                      <a:pt x="16132" y="99"/>
                      <a:pt x="16014" y="92"/>
                      <a:pt x="15896" y="74"/>
                    </a:cubicBezTo>
                    <a:cubicBezTo>
                      <a:pt x="15889" y="72"/>
                      <a:pt x="15883" y="72"/>
                      <a:pt x="15877" y="72"/>
                    </a:cubicBezTo>
                    <a:cubicBezTo>
                      <a:pt x="15807" y="72"/>
                      <a:pt x="15731" y="142"/>
                      <a:pt x="15662" y="142"/>
                    </a:cubicBezTo>
                    <a:cubicBezTo>
                      <a:pt x="15616" y="142"/>
                      <a:pt x="15574" y="112"/>
                      <a:pt x="15538" y="14"/>
                    </a:cubicBezTo>
                    <a:cubicBezTo>
                      <a:pt x="15538" y="7"/>
                      <a:pt x="15515" y="0"/>
                      <a:pt x="15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1654128" y="1830204"/>
                <a:ext cx="358073" cy="319297"/>
              </a:xfrm>
              <a:custGeom>
                <a:rect b="b" l="l" r="r" t="t"/>
                <a:pathLst>
                  <a:path extrusionOk="0" h="10261" w="11079">
                    <a:moveTo>
                      <a:pt x="9396" y="705"/>
                    </a:moveTo>
                    <a:cubicBezTo>
                      <a:pt x="9629" y="705"/>
                      <a:pt x="9856" y="905"/>
                      <a:pt x="9925" y="1044"/>
                    </a:cubicBezTo>
                    <a:cubicBezTo>
                      <a:pt x="10226" y="1144"/>
                      <a:pt x="10552" y="1570"/>
                      <a:pt x="10126" y="1996"/>
                    </a:cubicBezTo>
                    <a:cubicBezTo>
                      <a:pt x="9299" y="2924"/>
                      <a:pt x="8346" y="3751"/>
                      <a:pt x="7519" y="4703"/>
                    </a:cubicBezTo>
                    <a:cubicBezTo>
                      <a:pt x="6793" y="5430"/>
                      <a:pt x="6066" y="6257"/>
                      <a:pt x="5339" y="7109"/>
                    </a:cubicBezTo>
                    <a:cubicBezTo>
                      <a:pt x="4587" y="7836"/>
                      <a:pt x="4086" y="8763"/>
                      <a:pt x="3334" y="9615"/>
                    </a:cubicBezTo>
                    <a:cubicBezTo>
                      <a:pt x="3276" y="9673"/>
                      <a:pt x="3218" y="9731"/>
                      <a:pt x="3160" y="9731"/>
                    </a:cubicBezTo>
                    <a:cubicBezTo>
                      <a:pt x="3118" y="9731"/>
                      <a:pt x="3076" y="9700"/>
                      <a:pt x="3033" y="9615"/>
                    </a:cubicBezTo>
                    <a:cubicBezTo>
                      <a:pt x="2306" y="8463"/>
                      <a:pt x="1580" y="7310"/>
                      <a:pt x="727" y="6157"/>
                    </a:cubicBezTo>
                    <a:cubicBezTo>
                      <a:pt x="527" y="5856"/>
                      <a:pt x="627" y="5530"/>
                      <a:pt x="1053" y="5330"/>
                    </a:cubicBezTo>
                    <a:cubicBezTo>
                      <a:pt x="1254" y="5229"/>
                      <a:pt x="1580" y="5129"/>
                      <a:pt x="1780" y="4904"/>
                    </a:cubicBezTo>
                    <a:cubicBezTo>
                      <a:pt x="1840" y="4813"/>
                      <a:pt x="1912" y="4777"/>
                      <a:pt x="1983" y="4777"/>
                    </a:cubicBezTo>
                    <a:cubicBezTo>
                      <a:pt x="2147" y="4777"/>
                      <a:pt x="2306" y="4972"/>
                      <a:pt x="2306" y="5129"/>
                    </a:cubicBezTo>
                    <a:cubicBezTo>
                      <a:pt x="2507" y="5756"/>
                      <a:pt x="3133" y="6057"/>
                      <a:pt x="3234" y="6783"/>
                    </a:cubicBezTo>
                    <a:cubicBezTo>
                      <a:pt x="3334" y="7009"/>
                      <a:pt x="3660" y="7009"/>
                      <a:pt x="3860" y="7109"/>
                    </a:cubicBezTo>
                    <a:cubicBezTo>
                      <a:pt x="3860" y="7109"/>
                      <a:pt x="3960" y="7009"/>
                      <a:pt x="3860" y="7009"/>
                    </a:cubicBezTo>
                    <a:cubicBezTo>
                      <a:pt x="3960" y="5956"/>
                      <a:pt x="4712" y="5430"/>
                      <a:pt x="5339" y="4904"/>
                    </a:cubicBezTo>
                    <a:cubicBezTo>
                      <a:pt x="6592" y="3550"/>
                      <a:pt x="7945" y="2297"/>
                      <a:pt x="9098" y="843"/>
                    </a:cubicBezTo>
                    <a:cubicBezTo>
                      <a:pt x="9190" y="744"/>
                      <a:pt x="9294" y="705"/>
                      <a:pt x="9396" y="705"/>
                    </a:cubicBezTo>
                    <a:close/>
                    <a:moveTo>
                      <a:pt x="9509" y="0"/>
                    </a:moveTo>
                    <a:cubicBezTo>
                      <a:pt x="9357" y="0"/>
                      <a:pt x="9182" y="87"/>
                      <a:pt x="8973" y="317"/>
                    </a:cubicBezTo>
                    <a:cubicBezTo>
                      <a:pt x="7419" y="1871"/>
                      <a:pt x="5840" y="3550"/>
                      <a:pt x="4286" y="5129"/>
                    </a:cubicBezTo>
                    <a:cubicBezTo>
                      <a:pt x="3993" y="5479"/>
                      <a:pt x="3800" y="5758"/>
                      <a:pt x="3579" y="5758"/>
                    </a:cubicBezTo>
                    <a:cubicBezTo>
                      <a:pt x="3403" y="5758"/>
                      <a:pt x="3210" y="5583"/>
                      <a:pt x="2933" y="5129"/>
                    </a:cubicBezTo>
                    <a:cubicBezTo>
                      <a:pt x="2594" y="4505"/>
                      <a:pt x="2409" y="4219"/>
                      <a:pt x="2143" y="4219"/>
                    </a:cubicBezTo>
                    <a:cubicBezTo>
                      <a:pt x="1919" y="4219"/>
                      <a:pt x="1636" y="4424"/>
                      <a:pt x="1153" y="4803"/>
                    </a:cubicBezTo>
                    <a:cubicBezTo>
                      <a:pt x="101" y="5530"/>
                      <a:pt x="1" y="6057"/>
                      <a:pt x="427" y="6783"/>
                    </a:cubicBezTo>
                    <a:cubicBezTo>
                      <a:pt x="1053" y="7736"/>
                      <a:pt x="1780" y="8763"/>
                      <a:pt x="2407" y="9816"/>
                    </a:cubicBezTo>
                    <a:cubicBezTo>
                      <a:pt x="2557" y="10129"/>
                      <a:pt x="2764" y="10261"/>
                      <a:pt x="2974" y="10261"/>
                    </a:cubicBezTo>
                    <a:cubicBezTo>
                      <a:pt x="3184" y="10261"/>
                      <a:pt x="3397" y="10129"/>
                      <a:pt x="3559" y="9916"/>
                    </a:cubicBezTo>
                    <a:cubicBezTo>
                      <a:pt x="4387" y="9089"/>
                      <a:pt x="5013" y="8262"/>
                      <a:pt x="5840" y="7410"/>
                    </a:cubicBezTo>
                    <a:cubicBezTo>
                      <a:pt x="6692" y="6382"/>
                      <a:pt x="7720" y="5430"/>
                      <a:pt x="8572" y="4503"/>
                    </a:cubicBezTo>
                    <a:cubicBezTo>
                      <a:pt x="9399" y="3751"/>
                      <a:pt x="10126" y="2924"/>
                      <a:pt x="10853" y="2097"/>
                    </a:cubicBezTo>
                    <a:cubicBezTo>
                      <a:pt x="11078" y="1871"/>
                      <a:pt x="11078" y="1671"/>
                      <a:pt x="11078" y="1370"/>
                    </a:cubicBezTo>
                    <a:lnTo>
                      <a:pt x="10552" y="1370"/>
                    </a:lnTo>
                    <a:cubicBezTo>
                      <a:pt x="10978" y="1044"/>
                      <a:pt x="10752" y="843"/>
                      <a:pt x="10452" y="743"/>
                    </a:cubicBezTo>
                    <a:cubicBezTo>
                      <a:pt x="10144" y="580"/>
                      <a:pt x="9902" y="0"/>
                      <a:pt x="9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133" name="Google Shape;2133;p38"/>
          <p:cNvGrpSpPr/>
          <p:nvPr/>
        </p:nvGrpSpPr>
        <p:grpSpPr>
          <a:xfrm>
            <a:off x="2908525" y="1365029"/>
            <a:ext cx="1508493" cy="3006395"/>
            <a:chOff x="2908525" y="1628979"/>
            <a:chExt cx="1508493" cy="3006395"/>
          </a:xfrm>
        </p:grpSpPr>
        <p:grpSp>
          <p:nvGrpSpPr>
            <p:cNvPr id="2134" name="Google Shape;2134;p38"/>
            <p:cNvGrpSpPr/>
            <p:nvPr/>
          </p:nvGrpSpPr>
          <p:grpSpPr>
            <a:xfrm>
              <a:off x="2908525" y="3088050"/>
              <a:ext cx="1508493" cy="1547324"/>
              <a:chOff x="2908525" y="3088050"/>
              <a:chExt cx="1508493" cy="1547324"/>
            </a:xfrm>
          </p:grpSpPr>
          <p:sp>
            <p:nvSpPr>
              <p:cNvPr id="2135" name="Google Shape;2135;p38"/>
              <p:cNvSpPr/>
              <p:nvPr/>
            </p:nvSpPr>
            <p:spPr>
              <a:xfrm>
                <a:off x="2908525" y="3088050"/>
                <a:ext cx="1508493" cy="1547324"/>
              </a:xfrm>
              <a:custGeom>
                <a:rect b="b" l="l" r="r" t="t"/>
                <a:pathLst>
                  <a:path extrusionOk="0" h="57250" w="58782">
                    <a:moveTo>
                      <a:pt x="33252" y="1059"/>
                    </a:moveTo>
                    <a:cubicBezTo>
                      <a:pt x="33276" y="1059"/>
                      <a:pt x="33297" y="1068"/>
                      <a:pt x="33314" y="1091"/>
                    </a:cubicBezTo>
                    <a:cubicBezTo>
                      <a:pt x="33427" y="1232"/>
                      <a:pt x="33582" y="1273"/>
                      <a:pt x="33726" y="1273"/>
                    </a:cubicBezTo>
                    <a:cubicBezTo>
                      <a:pt x="33825" y="1273"/>
                      <a:pt x="33920" y="1254"/>
                      <a:pt x="33993" y="1234"/>
                    </a:cubicBezTo>
                    <a:cubicBezTo>
                      <a:pt x="34118" y="1191"/>
                      <a:pt x="34240" y="1177"/>
                      <a:pt x="34361" y="1177"/>
                    </a:cubicBezTo>
                    <a:cubicBezTo>
                      <a:pt x="34539" y="1177"/>
                      <a:pt x="34711" y="1208"/>
                      <a:pt x="34874" y="1222"/>
                    </a:cubicBezTo>
                    <a:cubicBezTo>
                      <a:pt x="35017" y="1233"/>
                      <a:pt x="35160" y="1237"/>
                      <a:pt x="35303" y="1237"/>
                    </a:cubicBezTo>
                    <a:cubicBezTo>
                      <a:pt x="35588" y="1237"/>
                      <a:pt x="35872" y="1222"/>
                      <a:pt x="36153" y="1222"/>
                    </a:cubicBezTo>
                    <a:cubicBezTo>
                      <a:pt x="36364" y="1222"/>
                      <a:pt x="36573" y="1230"/>
                      <a:pt x="36779" y="1258"/>
                    </a:cubicBezTo>
                    <a:cubicBezTo>
                      <a:pt x="36893" y="1270"/>
                      <a:pt x="37606" y="1273"/>
                      <a:pt x="38608" y="1273"/>
                    </a:cubicBezTo>
                    <a:cubicBezTo>
                      <a:pt x="39422" y="1273"/>
                      <a:pt x="40426" y="1271"/>
                      <a:pt x="41455" y="1271"/>
                    </a:cubicBezTo>
                    <a:cubicBezTo>
                      <a:pt x="44060" y="1271"/>
                      <a:pt x="46826" y="1283"/>
                      <a:pt x="47066" y="1365"/>
                    </a:cubicBezTo>
                    <a:cubicBezTo>
                      <a:pt x="47387" y="1489"/>
                      <a:pt x="47726" y="1524"/>
                      <a:pt x="48069" y="1524"/>
                    </a:cubicBezTo>
                    <a:cubicBezTo>
                      <a:pt x="48286" y="1524"/>
                      <a:pt x="48504" y="1510"/>
                      <a:pt x="48721" y="1496"/>
                    </a:cubicBezTo>
                    <a:cubicBezTo>
                      <a:pt x="48764" y="1490"/>
                      <a:pt x="48838" y="1459"/>
                      <a:pt x="48908" y="1459"/>
                    </a:cubicBezTo>
                    <a:cubicBezTo>
                      <a:pt x="48975" y="1459"/>
                      <a:pt x="49037" y="1487"/>
                      <a:pt x="49066" y="1592"/>
                    </a:cubicBezTo>
                    <a:cubicBezTo>
                      <a:pt x="49075" y="1609"/>
                      <a:pt x="49116" y="1620"/>
                      <a:pt x="49142" y="1620"/>
                    </a:cubicBezTo>
                    <a:cubicBezTo>
                      <a:pt x="49151" y="1620"/>
                      <a:pt x="49158" y="1619"/>
                      <a:pt x="49162" y="1615"/>
                    </a:cubicBezTo>
                    <a:cubicBezTo>
                      <a:pt x="49263" y="1529"/>
                      <a:pt x="49362" y="1499"/>
                      <a:pt x="49459" y="1499"/>
                    </a:cubicBezTo>
                    <a:cubicBezTo>
                      <a:pt x="49673" y="1499"/>
                      <a:pt x="49880" y="1640"/>
                      <a:pt x="50092" y="1640"/>
                    </a:cubicBezTo>
                    <a:cubicBezTo>
                      <a:pt x="50104" y="1640"/>
                      <a:pt x="50115" y="1640"/>
                      <a:pt x="50126" y="1639"/>
                    </a:cubicBezTo>
                    <a:cubicBezTo>
                      <a:pt x="50181" y="1635"/>
                      <a:pt x="50235" y="1631"/>
                      <a:pt x="50287" y="1631"/>
                    </a:cubicBezTo>
                    <a:cubicBezTo>
                      <a:pt x="50404" y="1631"/>
                      <a:pt x="50512" y="1655"/>
                      <a:pt x="50602" y="1770"/>
                    </a:cubicBezTo>
                    <a:cubicBezTo>
                      <a:pt x="50636" y="1816"/>
                      <a:pt x="50679" y="1831"/>
                      <a:pt x="50725" y="1831"/>
                    </a:cubicBezTo>
                    <a:cubicBezTo>
                      <a:pt x="50776" y="1831"/>
                      <a:pt x="50832" y="1813"/>
                      <a:pt x="50888" y="1794"/>
                    </a:cubicBezTo>
                    <a:cubicBezTo>
                      <a:pt x="50982" y="1760"/>
                      <a:pt x="51074" y="1746"/>
                      <a:pt x="51163" y="1746"/>
                    </a:cubicBezTo>
                    <a:cubicBezTo>
                      <a:pt x="51513" y="1746"/>
                      <a:pt x="51832" y="1958"/>
                      <a:pt x="52174" y="1996"/>
                    </a:cubicBezTo>
                    <a:cubicBezTo>
                      <a:pt x="52273" y="2007"/>
                      <a:pt x="52382" y="2069"/>
                      <a:pt x="52501" y="2069"/>
                    </a:cubicBezTo>
                    <a:cubicBezTo>
                      <a:pt x="52511" y="2069"/>
                      <a:pt x="52521" y="2069"/>
                      <a:pt x="52531" y="2068"/>
                    </a:cubicBezTo>
                    <a:cubicBezTo>
                      <a:pt x="52570" y="2064"/>
                      <a:pt x="52607" y="2062"/>
                      <a:pt x="52643" y="2062"/>
                    </a:cubicBezTo>
                    <a:cubicBezTo>
                      <a:pt x="52841" y="2062"/>
                      <a:pt x="53007" y="2121"/>
                      <a:pt x="53198" y="2282"/>
                    </a:cubicBezTo>
                    <a:cubicBezTo>
                      <a:pt x="53378" y="2454"/>
                      <a:pt x="53640" y="2513"/>
                      <a:pt x="53886" y="2513"/>
                    </a:cubicBezTo>
                    <a:cubicBezTo>
                      <a:pt x="54015" y="2513"/>
                      <a:pt x="54139" y="2497"/>
                      <a:pt x="54246" y="2473"/>
                    </a:cubicBezTo>
                    <a:cubicBezTo>
                      <a:pt x="54313" y="2457"/>
                      <a:pt x="54378" y="2450"/>
                      <a:pt x="54440" y="2450"/>
                    </a:cubicBezTo>
                    <a:cubicBezTo>
                      <a:pt x="54703" y="2450"/>
                      <a:pt x="54911" y="2574"/>
                      <a:pt x="55055" y="2651"/>
                    </a:cubicBezTo>
                    <a:cubicBezTo>
                      <a:pt x="55460" y="2877"/>
                      <a:pt x="55913" y="3068"/>
                      <a:pt x="56234" y="3449"/>
                    </a:cubicBezTo>
                    <a:cubicBezTo>
                      <a:pt x="56508" y="3770"/>
                      <a:pt x="56782" y="4080"/>
                      <a:pt x="56829" y="4532"/>
                    </a:cubicBezTo>
                    <a:cubicBezTo>
                      <a:pt x="56841" y="4604"/>
                      <a:pt x="56901" y="4675"/>
                      <a:pt x="56948" y="4735"/>
                    </a:cubicBezTo>
                    <a:cubicBezTo>
                      <a:pt x="57413" y="5259"/>
                      <a:pt x="57329" y="5913"/>
                      <a:pt x="57484" y="6759"/>
                    </a:cubicBezTo>
                    <a:cubicBezTo>
                      <a:pt x="57722" y="7164"/>
                      <a:pt x="57246" y="7771"/>
                      <a:pt x="57377" y="8414"/>
                    </a:cubicBezTo>
                    <a:cubicBezTo>
                      <a:pt x="57448" y="8747"/>
                      <a:pt x="57270" y="9152"/>
                      <a:pt x="57353" y="9509"/>
                    </a:cubicBezTo>
                    <a:cubicBezTo>
                      <a:pt x="57496" y="10152"/>
                      <a:pt x="57246" y="10795"/>
                      <a:pt x="57413" y="11426"/>
                    </a:cubicBezTo>
                    <a:cubicBezTo>
                      <a:pt x="57448" y="11617"/>
                      <a:pt x="57341" y="11819"/>
                      <a:pt x="57365" y="12021"/>
                    </a:cubicBezTo>
                    <a:cubicBezTo>
                      <a:pt x="57389" y="12200"/>
                      <a:pt x="57198" y="12176"/>
                      <a:pt x="57103" y="12188"/>
                    </a:cubicBezTo>
                    <a:cubicBezTo>
                      <a:pt x="56729" y="12259"/>
                      <a:pt x="56322" y="12337"/>
                      <a:pt x="55957" y="12337"/>
                    </a:cubicBezTo>
                    <a:cubicBezTo>
                      <a:pt x="55833" y="12337"/>
                      <a:pt x="55714" y="12328"/>
                      <a:pt x="55603" y="12307"/>
                    </a:cubicBezTo>
                    <a:cubicBezTo>
                      <a:pt x="55525" y="12293"/>
                      <a:pt x="55447" y="12289"/>
                      <a:pt x="55367" y="12289"/>
                    </a:cubicBezTo>
                    <a:cubicBezTo>
                      <a:pt x="55216" y="12289"/>
                      <a:pt x="55062" y="12305"/>
                      <a:pt x="54907" y="12305"/>
                    </a:cubicBezTo>
                    <a:cubicBezTo>
                      <a:pt x="54720" y="12305"/>
                      <a:pt x="54530" y="12281"/>
                      <a:pt x="54341" y="12176"/>
                    </a:cubicBezTo>
                    <a:cubicBezTo>
                      <a:pt x="54213" y="12101"/>
                      <a:pt x="54046" y="12082"/>
                      <a:pt x="53866" y="12082"/>
                    </a:cubicBezTo>
                    <a:cubicBezTo>
                      <a:pt x="53666" y="12082"/>
                      <a:pt x="53451" y="12106"/>
                      <a:pt x="53252" y="12106"/>
                    </a:cubicBezTo>
                    <a:cubicBezTo>
                      <a:pt x="53229" y="12106"/>
                      <a:pt x="53208" y="12105"/>
                      <a:pt x="53186" y="12105"/>
                    </a:cubicBezTo>
                    <a:cubicBezTo>
                      <a:pt x="53051" y="12097"/>
                      <a:pt x="52913" y="12093"/>
                      <a:pt x="52775" y="12093"/>
                    </a:cubicBezTo>
                    <a:cubicBezTo>
                      <a:pt x="52499" y="12093"/>
                      <a:pt x="52222" y="12109"/>
                      <a:pt x="51960" y="12140"/>
                    </a:cubicBezTo>
                    <a:cubicBezTo>
                      <a:pt x="51388" y="12212"/>
                      <a:pt x="50817" y="12200"/>
                      <a:pt x="50245" y="12259"/>
                    </a:cubicBezTo>
                    <a:cubicBezTo>
                      <a:pt x="49447" y="12343"/>
                      <a:pt x="48638" y="12343"/>
                      <a:pt x="47828" y="12414"/>
                    </a:cubicBezTo>
                    <a:cubicBezTo>
                      <a:pt x="46947" y="12474"/>
                      <a:pt x="37148" y="12557"/>
                      <a:pt x="36279" y="12605"/>
                    </a:cubicBezTo>
                    <a:cubicBezTo>
                      <a:pt x="36338" y="12602"/>
                      <a:pt x="36376" y="12601"/>
                      <a:pt x="36393" y="12601"/>
                    </a:cubicBezTo>
                    <a:cubicBezTo>
                      <a:pt x="36657" y="12601"/>
                      <a:pt x="32014" y="12927"/>
                      <a:pt x="27349" y="12938"/>
                    </a:cubicBezTo>
                    <a:cubicBezTo>
                      <a:pt x="26943" y="12938"/>
                      <a:pt x="26527" y="13034"/>
                      <a:pt x="26140" y="13034"/>
                    </a:cubicBezTo>
                    <a:cubicBezTo>
                      <a:pt x="26118" y="13034"/>
                      <a:pt x="26097" y="13034"/>
                      <a:pt x="26075" y="13033"/>
                    </a:cubicBezTo>
                    <a:cubicBezTo>
                      <a:pt x="26003" y="13032"/>
                      <a:pt x="25809" y="13032"/>
                      <a:pt x="25519" y="13032"/>
                    </a:cubicBezTo>
                    <a:cubicBezTo>
                      <a:pt x="23130" y="13032"/>
                      <a:pt x="14240" y="13072"/>
                      <a:pt x="13645" y="13093"/>
                    </a:cubicBezTo>
                    <a:cubicBezTo>
                      <a:pt x="13110" y="13117"/>
                      <a:pt x="12562" y="13069"/>
                      <a:pt x="12014" y="13176"/>
                    </a:cubicBezTo>
                    <a:cubicBezTo>
                      <a:pt x="11916" y="13198"/>
                      <a:pt x="11809" y="13206"/>
                      <a:pt x="11699" y="13206"/>
                    </a:cubicBezTo>
                    <a:cubicBezTo>
                      <a:pt x="11474" y="13206"/>
                      <a:pt x="11232" y="13175"/>
                      <a:pt x="11005" y="13175"/>
                    </a:cubicBezTo>
                    <a:cubicBezTo>
                      <a:pt x="10980" y="13175"/>
                      <a:pt x="10955" y="13175"/>
                      <a:pt x="10931" y="13176"/>
                    </a:cubicBezTo>
                    <a:cubicBezTo>
                      <a:pt x="10881" y="13179"/>
                      <a:pt x="10831" y="13180"/>
                      <a:pt x="10782" y="13180"/>
                    </a:cubicBezTo>
                    <a:cubicBezTo>
                      <a:pt x="10493" y="13180"/>
                      <a:pt x="10204" y="13144"/>
                      <a:pt x="9911" y="13144"/>
                    </a:cubicBezTo>
                    <a:cubicBezTo>
                      <a:pt x="9772" y="13144"/>
                      <a:pt x="9631" y="13152"/>
                      <a:pt x="9490" y="13176"/>
                    </a:cubicBezTo>
                    <a:cubicBezTo>
                      <a:pt x="9270" y="13218"/>
                      <a:pt x="9035" y="13227"/>
                      <a:pt x="8796" y="13227"/>
                    </a:cubicBezTo>
                    <a:cubicBezTo>
                      <a:pt x="8618" y="13227"/>
                      <a:pt x="8438" y="13222"/>
                      <a:pt x="8261" y="13222"/>
                    </a:cubicBezTo>
                    <a:cubicBezTo>
                      <a:pt x="8202" y="13222"/>
                      <a:pt x="8143" y="13222"/>
                      <a:pt x="8085" y="13224"/>
                    </a:cubicBezTo>
                    <a:cubicBezTo>
                      <a:pt x="7690" y="13234"/>
                      <a:pt x="7295" y="13251"/>
                      <a:pt x="6894" y="13251"/>
                    </a:cubicBezTo>
                    <a:cubicBezTo>
                      <a:pt x="6799" y="13251"/>
                      <a:pt x="6704" y="13250"/>
                      <a:pt x="6609" y="13248"/>
                    </a:cubicBezTo>
                    <a:cubicBezTo>
                      <a:pt x="5990" y="13230"/>
                      <a:pt x="5371" y="13219"/>
                      <a:pt x="4752" y="13219"/>
                    </a:cubicBezTo>
                    <a:cubicBezTo>
                      <a:pt x="4526" y="13219"/>
                      <a:pt x="4299" y="13221"/>
                      <a:pt x="4073" y="13224"/>
                    </a:cubicBezTo>
                    <a:cubicBezTo>
                      <a:pt x="4012" y="13225"/>
                      <a:pt x="3951" y="13225"/>
                      <a:pt x="3891" y="13225"/>
                    </a:cubicBezTo>
                    <a:cubicBezTo>
                      <a:pt x="3661" y="13225"/>
                      <a:pt x="3431" y="13219"/>
                      <a:pt x="3201" y="13219"/>
                    </a:cubicBezTo>
                    <a:cubicBezTo>
                      <a:pt x="2789" y="13219"/>
                      <a:pt x="2377" y="13238"/>
                      <a:pt x="1965" y="13343"/>
                    </a:cubicBezTo>
                    <a:cubicBezTo>
                      <a:pt x="1918" y="13356"/>
                      <a:pt x="1874" y="13363"/>
                      <a:pt x="1835" y="13363"/>
                    </a:cubicBezTo>
                    <a:cubicBezTo>
                      <a:pt x="1664" y="13363"/>
                      <a:pt x="1567" y="13239"/>
                      <a:pt x="1596" y="12998"/>
                    </a:cubicBezTo>
                    <a:cubicBezTo>
                      <a:pt x="1703" y="11878"/>
                      <a:pt x="1608" y="10759"/>
                      <a:pt x="1644" y="9640"/>
                    </a:cubicBezTo>
                    <a:cubicBezTo>
                      <a:pt x="1680" y="8890"/>
                      <a:pt x="1584" y="8116"/>
                      <a:pt x="1799" y="7402"/>
                    </a:cubicBezTo>
                    <a:cubicBezTo>
                      <a:pt x="1965" y="6842"/>
                      <a:pt x="1953" y="6294"/>
                      <a:pt x="2049" y="5747"/>
                    </a:cubicBezTo>
                    <a:cubicBezTo>
                      <a:pt x="2132" y="5235"/>
                      <a:pt x="2537" y="4890"/>
                      <a:pt x="2918" y="4568"/>
                    </a:cubicBezTo>
                    <a:cubicBezTo>
                      <a:pt x="3323" y="4211"/>
                      <a:pt x="3727" y="3854"/>
                      <a:pt x="4132" y="3485"/>
                    </a:cubicBezTo>
                    <a:cubicBezTo>
                      <a:pt x="4406" y="3246"/>
                      <a:pt x="4775" y="3199"/>
                      <a:pt x="5073" y="3008"/>
                    </a:cubicBezTo>
                    <a:cubicBezTo>
                      <a:pt x="5525" y="2723"/>
                      <a:pt x="6049" y="2592"/>
                      <a:pt x="6549" y="2544"/>
                    </a:cubicBezTo>
                    <a:cubicBezTo>
                      <a:pt x="7238" y="2487"/>
                      <a:pt x="7872" y="2186"/>
                      <a:pt x="8557" y="2186"/>
                    </a:cubicBezTo>
                    <a:cubicBezTo>
                      <a:pt x="8582" y="2186"/>
                      <a:pt x="8607" y="2186"/>
                      <a:pt x="8633" y="2187"/>
                    </a:cubicBezTo>
                    <a:cubicBezTo>
                      <a:pt x="8655" y="2187"/>
                      <a:pt x="8676" y="2187"/>
                      <a:pt x="8695" y="2187"/>
                    </a:cubicBezTo>
                    <a:cubicBezTo>
                      <a:pt x="8811" y="2187"/>
                      <a:pt x="8881" y="2178"/>
                      <a:pt x="8942" y="2056"/>
                    </a:cubicBezTo>
                    <a:cubicBezTo>
                      <a:pt x="8953" y="2024"/>
                      <a:pt x="9002" y="1983"/>
                      <a:pt x="9020" y="1983"/>
                    </a:cubicBezTo>
                    <a:cubicBezTo>
                      <a:pt x="9023" y="1983"/>
                      <a:pt x="9024" y="1983"/>
                      <a:pt x="9026" y="1984"/>
                    </a:cubicBezTo>
                    <a:cubicBezTo>
                      <a:pt x="9145" y="2069"/>
                      <a:pt x="9265" y="2097"/>
                      <a:pt x="9386" y="2097"/>
                    </a:cubicBezTo>
                    <a:cubicBezTo>
                      <a:pt x="9636" y="2097"/>
                      <a:pt x="9888" y="1975"/>
                      <a:pt x="10137" y="1975"/>
                    </a:cubicBezTo>
                    <a:cubicBezTo>
                      <a:pt x="10175" y="1975"/>
                      <a:pt x="10214" y="1978"/>
                      <a:pt x="10252" y="1984"/>
                    </a:cubicBezTo>
                    <a:cubicBezTo>
                      <a:pt x="10277" y="1993"/>
                      <a:pt x="10313" y="2007"/>
                      <a:pt x="10337" y="2007"/>
                    </a:cubicBezTo>
                    <a:cubicBezTo>
                      <a:pt x="10347" y="2007"/>
                      <a:pt x="10355" y="2004"/>
                      <a:pt x="10359" y="1996"/>
                    </a:cubicBezTo>
                    <a:cubicBezTo>
                      <a:pt x="10504" y="1846"/>
                      <a:pt x="10674" y="1823"/>
                      <a:pt x="10848" y="1823"/>
                    </a:cubicBezTo>
                    <a:cubicBezTo>
                      <a:pt x="10926" y="1823"/>
                      <a:pt x="11004" y="1828"/>
                      <a:pt x="11081" y="1828"/>
                    </a:cubicBezTo>
                    <a:cubicBezTo>
                      <a:pt x="11203" y="1828"/>
                      <a:pt x="11322" y="1817"/>
                      <a:pt x="11431" y="1758"/>
                    </a:cubicBezTo>
                    <a:cubicBezTo>
                      <a:pt x="11610" y="1657"/>
                      <a:pt x="11801" y="1634"/>
                      <a:pt x="11994" y="1634"/>
                    </a:cubicBezTo>
                    <a:cubicBezTo>
                      <a:pt x="12161" y="1634"/>
                      <a:pt x="12330" y="1652"/>
                      <a:pt x="12493" y="1652"/>
                    </a:cubicBezTo>
                    <a:cubicBezTo>
                      <a:pt x="12654" y="1652"/>
                      <a:pt x="12809" y="1635"/>
                      <a:pt x="12955" y="1568"/>
                    </a:cubicBezTo>
                    <a:cubicBezTo>
                      <a:pt x="13407" y="1353"/>
                      <a:pt x="13872" y="1532"/>
                      <a:pt x="14324" y="1341"/>
                    </a:cubicBezTo>
                    <a:cubicBezTo>
                      <a:pt x="14361" y="1328"/>
                      <a:pt x="15266" y="1324"/>
                      <a:pt x="16543" y="1324"/>
                    </a:cubicBezTo>
                    <a:cubicBezTo>
                      <a:pt x="18247" y="1324"/>
                      <a:pt x="20614" y="1331"/>
                      <a:pt x="22474" y="1331"/>
                    </a:cubicBezTo>
                    <a:cubicBezTo>
                      <a:pt x="24102" y="1331"/>
                      <a:pt x="25341" y="1326"/>
                      <a:pt x="25409" y="1306"/>
                    </a:cubicBezTo>
                    <a:cubicBezTo>
                      <a:pt x="25472" y="1288"/>
                      <a:pt x="25536" y="1281"/>
                      <a:pt x="25601" y="1281"/>
                    </a:cubicBezTo>
                    <a:cubicBezTo>
                      <a:pt x="25785" y="1281"/>
                      <a:pt x="25972" y="1335"/>
                      <a:pt x="26154" y="1335"/>
                    </a:cubicBezTo>
                    <a:cubicBezTo>
                      <a:pt x="26290" y="1335"/>
                      <a:pt x="26424" y="1305"/>
                      <a:pt x="26552" y="1199"/>
                    </a:cubicBezTo>
                    <a:cubicBezTo>
                      <a:pt x="26572" y="1182"/>
                      <a:pt x="26600" y="1175"/>
                      <a:pt x="26634" y="1175"/>
                    </a:cubicBezTo>
                    <a:cubicBezTo>
                      <a:pt x="26720" y="1175"/>
                      <a:pt x="26839" y="1217"/>
                      <a:pt x="26933" y="1234"/>
                    </a:cubicBezTo>
                    <a:cubicBezTo>
                      <a:pt x="27088" y="1260"/>
                      <a:pt x="27235" y="1293"/>
                      <a:pt x="27386" y="1293"/>
                    </a:cubicBezTo>
                    <a:cubicBezTo>
                      <a:pt x="27513" y="1293"/>
                      <a:pt x="27642" y="1270"/>
                      <a:pt x="27778" y="1199"/>
                    </a:cubicBezTo>
                    <a:cubicBezTo>
                      <a:pt x="27824" y="1177"/>
                      <a:pt x="27877" y="1170"/>
                      <a:pt x="27934" y="1170"/>
                    </a:cubicBezTo>
                    <a:cubicBezTo>
                      <a:pt x="28065" y="1170"/>
                      <a:pt x="28216" y="1211"/>
                      <a:pt x="28350" y="1211"/>
                    </a:cubicBezTo>
                    <a:cubicBezTo>
                      <a:pt x="28613" y="1226"/>
                      <a:pt x="29416" y="1245"/>
                      <a:pt x="30299" y="1245"/>
                    </a:cubicBezTo>
                    <a:cubicBezTo>
                      <a:pt x="31492" y="1245"/>
                      <a:pt x="32829" y="1210"/>
                      <a:pt x="33172" y="1080"/>
                    </a:cubicBezTo>
                    <a:cubicBezTo>
                      <a:pt x="33201" y="1068"/>
                      <a:pt x="33228" y="1059"/>
                      <a:pt x="33252" y="1059"/>
                    </a:cubicBezTo>
                    <a:close/>
                    <a:moveTo>
                      <a:pt x="52258" y="13048"/>
                    </a:moveTo>
                    <a:cubicBezTo>
                      <a:pt x="52330" y="13048"/>
                      <a:pt x="52418" y="13093"/>
                      <a:pt x="52495" y="13093"/>
                    </a:cubicBezTo>
                    <a:cubicBezTo>
                      <a:pt x="52630" y="13070"/>
                      <a:pt x="52764" y="13061"/>
                      <a:pt x="52898" y="13061"/>
                    </a:cubicBezTo>
                    <a:cubicBezTo>
                      <a:pt x="53260" y="13061"/>
                      <a:pt x="53619" y="13131"/>
                      <a:pt x="53984" y="13200"/>
                    </a:cubicBezTo>
                    <a:cubicBezTo>
                      <a:pt x="54157" y="13230"/>
                      <a:pt x="54340" y="13235"/>
                      <a:pt x="54524" y="13235"/>
                    </a:cubicBezTo>
                    <a:cubicBezTo>
                      <a:pt x="54619" y="13235"/>
                      <a:pt x="54713" y="13233"/>
                      <a:pt x="54807" y="13233"/>
                    </a:cubicBezTo>
                    <a:cubicBezTo>
                      <a:pt x="54971" y="13233"/>
                      <a:pt x="55131" y="13237"/>
                      <a:pt x="55281" y="13260"/>
                    </a:cubicBezTo>
                    <a:cubicBezTo>
                      <a:pt x="55307" y="13262"/>
                      <a:pt x="55333" y="13264"/>
                      <a:pt x="55358" y="13264"/>
                    </a:cubicBezTo>
                    <a:cubicBezTo>
                      <a:pt x="55556" y="13264"/>
                      <a:pt x="55750" y="13188"/>
                      <a:pt x="55946" y="13188"/>
                    </a:cubicBezTo>
                    <a:cubicBezTo>
                      <a:pt x="56041" y="13188"/>
                      <a:pt x="56137" y="13206"/>
                      <a:pt x="56234" y="13260"/>
                    </a:cubicBezTo>
                    <a:cubicBezTo>
                      <a:pt x="56275" y="13284"/>
                      <a:pt x="56329" y="13294"/>
                      <a:pt x="56390" y="13294"/>
                    </a:cubicBezTo>
                    <a:cubicBezTo>
                      <a:pt x="56508" y="13294"/>
                      <a:pt x="56652" y="13255"/>
                      <a:pt x="56770" y="13200"/>
                    </a:cubicBezTo>
                    <a:cubicBezTo>
                      <a:pt x="56843" y="13169"/>
                      <a:pt x="56918" y="13154"/>
                      <a:pt x="56990" y="13154"/>
                    </a:cubicBezTo>
                    <a:cubicBezTo>
                      <a:pt x="57244" y="13154"/>
                      <a:pt x="57466" y="13338"/>
                      <a:pt x="57484" y="13617"/>
                    </a:cubicBezTo>
                    <a:cubicBezTo>
                      <a:pt x="57532" y="14212"/>
                      <a:pt x="57508" y="14819"/>
                      <a:pt x="57567" y="15415"/>
                    </a:cubicBezTo>
                    <a:cubicBezTo>
                      <a:pt x="57651" y="16379"/>
                      <a:pt x="57520" y="17332"/>
                      <a:pt x="57591" y="18296"/>
                    </a:cubicBezTo>
                    <a:cubicBezTo>
                      <a:pt x="57615" y="18725"/>
                      <a:pt x="57591" y="19201"/>
                      <a:pt x="57496" y="19629"/>
                    </a:cubicBezTo>
                    <a:cubicBezTo>
                      <a:pt x="57437" y="19915"/>
                      <a:pt x="57508" y="20177"/>
                      <a:pt x="57496" y="20439"/>
                    </a:cubicBezTo>
                    <a:cubicBezTo>
                      <a:pt x="57448" y="21237"/>
                      <a:pt x="57508" y="22035"/>
                      <a:pt x="57496" y="22820"/>
                    </a:cubicBezTo>
                    <a:cubicBezTo>
                      <a:pt x="57496" y="23475"/>
                      <a:pt x="57389" y="24142"/>
                      <a:pt x="57448" y="24785"/>
                    </a:cubicBezTo>
                    <a:cubicBezTo>
                      <a:pt x="57508" y="25571"/>
                      <a:pt x="57401" y="26345"/>
                      <a:pt x="57401" y="27118"/>
                    </a:cubicBezTo>
                    <a:cubicBezTo>
                      <a:pt x="57413" y="27857"/>
                      <a:pt x="57532" y="28619"/>
                      <a:pt x="57413" y="29357"/>
                    </a:cubicBezTo>
                    <a:cubicBezTo>
                      <a:pt x="57353" y="29797"/>
                      <a:pt x="57294" y="30262"/>
                      <a:pt x="57365" y="30667"/>
                    </a:cubicBezTo>
                    <a:cubicBezTo>
                      <a:pt x="57472" y="31274"/>
                      <a:pt x="57306" y="31857"/>
                      <a:pt x="57377" y="32452"/>
                    </a:cubicBezTo>
                    <a:cubicBezTo>
                      <a:pt x="57425" y="32845"/>
                      <a:pt x="57377" y="33310"/>
                      <a:pt x="57329" y="33738"/>
                    </a:cubicBezTo>
                    <a:cubicBezTo>
                      <a:pt x="57282" y="34143"/>
                      <a:pt x="57341" y="34548"/>
                      <a:pt x="57341" y="34941"/>
                    </a:cubicBezTo>
                    <a:cubicBezTo>
                      <a:pt x="57341" y="35441"/>
                      <a:pt x="57353" y="35941"/>
                      <a:pt x="57341" y="36441"/>
                    </a:cubicBezTo>
                    <a:cubicBezTo>
                      <a:pt x="57329" y="36834"/>
                      <a:pt x="57413" y="37239"/>
                      <a:pt x="57401" y="37608"/>
                    </a:cubicBezTo>
                    <a:cubicBezTo>
                      <a:pt x="57377" y="38036"/>
                      <a:pt x="57341" y="38465"/>
                      <a:pt x="57365" y="38906"/>
                    </a:cubicBezTo>
                    <a:cubicBezTo>
                      <a:pt x="57389" y="39560"/>
                      <a:pt x="57341" y="40227"/>
                      <a:pt x="57389" y="40894"/>
                    </a:cubicBezTo>
                    <a:cubicBezTo>
                      <a:pt x="57425" y="41263"/>
                      <a:pt x="57484" y="41668"/>
                      <a:pt x="57401" y="42073"/>
                    </a:cubicBezTo>
                    <a:cubicBezTo>
                      <a:pt x="57353" y="42311"/>
                      <a:pt x="57317" y="42644"/>
                      <a:pt x="57425" y="42942"/>
                    </a:cubicBezTo>
                    <a:cubicBezTo>
                      <a:pt x="57508" y="43180"/>
                      <a:pt x="57496" y="43478"/>
                      <a:pt x="57425" y="43751"/>
                    </a:cubicBezTo>
                    <a:cubicBezTo>
                      <a:pt x="57341" y="44073"/>
                      <a:pt x="57401" y="44430"/>
                      <a:pt x="57389" y="44775"/>
                    </a:cubicBezTo>
                    <a:cubicBezTo>
                      <a:pt x="57365" y="45311"/>
                      <a:pt x="57270" y="45871"/>
                      <a:pt x="57329" y="46395"/>
                    </a:cubicBezTo>
                    <a:cubicBezTo>
                      <a:pt x="57389" y="46895"/>
                      <a:pt x="57234" y="47359"/>
                      <a:pt x="57210" y="47835"/>
                    </a:cubicBezTo>
                    <a:cubicBezTo>
                      <a:pt x="57186" y="48300"/>
                      <a:pt x="57198" y="48776"/>
                      <a:pt x="57020" y="49228"/>
                    </a:cubicBezTo>
                    <a:cubicBezTo>
                      <a:pt x="56936" y="49455"/>
                      <a:pt x="57079" y="49716"/>
                      <a:pt x="56972" y="49967"/>
                    </a:cubicBezTo>
                    <a:cubicBezTo>
                      <a:pt x="56925" y="50097"/>
                      <a:pt x="56972" y="50276"/>
                      <a:pt x="56794" y="50359"/>
                    </a:cubicBezTo>
                    <a:cubicBezTo>
                      <a:pt x="56734" y="50395"/>
                      <a:pt x="56746" y="50443"/>
                      <a:pt x="56805" y="50514"/>
                    </a:cubicBezTo>
                    <a:cubicBezTo>
                      <a:pt x="56865" y="50621"/>
                      <a:pt x="56841" y="50705"/>
                      <a:pt x="56746" y="50859"/>
                    </a:cubicBezTo>
                    <a:cubicBezTo>
                      <a:pt x="56496" y="51288"/>
                      <a:pt x="56127" y="51610"/>
                      <a:pt x="55841" y="51991"/>
                    </a:cubicBezTo>
                    <a:cubicBezTo>
                      <a:pt x="55460" y="52503"/>
                      <a:pt x="55103" y="53026"/>
                      <a:pt x="54555" y="53407"/>
                    </a:cubicBezTo>
                    <a:cubicBezTo>
                      <a:pt x="54162" y="53681"/>
                      <a:pt x="53746" y="53907"/>
                      <a:pt x="53353" y="54157"/>
                    </a:cubicBezTo>
                    <a:cubicBezTo>
                      <a:pt x="53126" y="54300"/>
                      <a:pt x="52817" y="54431"/>
                      <a:pt x="52495" y="54443"/>
                    </a:cubicBezTo>
                    <a:cubicBezTo>
                      <a:pt x="52186" y="54467"/>
                      <a:pt x="51864" y="54610"/>
                      <a:pt x="51579" y="54741"/>
                    </a:cubicBezTo>
                    <a:cubicBezTo>
                      <a:pt x="50936" y="55062"/>
                      <a:pt x="50209" y="55134"/>
                      <a:pt x="49519" y="55277"/>
                    </a:cubicBezTo>
                    <a:cubicBezTo>
                      <a:pt x="48507" y="55479"/>
                      <a:pt x="47483" y="55705"/>
                      <a:pt x="46459" y="55836"/>
                    </a:cubicBezTo>
                    <a:cubicBezTo>
                      <a:pt x="46007" y="55908"/>
                      <a:pt x="36601" y="55848"/>
                      <a:pt x="36148" y="55943"/>
                    </a:cubicBezTo>
                    <a:cubicBezTo>
                      <a:pt x="36040" y="55962"/>
                      <a:pt x="35931" y="55968"/>
                      <a:pt x="35821" y="55968"/>
                    </a:cubicBezTo>
                    <a:cubicBezTo>
                      <a:pt x="35651" y="55968"/>
                      <a:pt x="35481" y="55954"/>
                      <a:pt x="35312" y="55954"/>
                    </a:cubicBezTo>
                    <a:cubicBezTo>
                      <a:pt x="35097" y="55954"/>
                      <a:pt x="34886" y="55976"/>
                      <a:pt x="34684" y="56074"/>
                    </a:cubicBezTo>
                    <a:cubicBezTo>
                      <a:pt x="34668" y="56081"/>
                      <a:pt x="34652" y="56084"/>
                      <a:pt x="34636" y="56084"/>
                    </a:cubicBezTo>
                    <a:cubicBezTo>
                      <a:pt x="34550" y="56084"/>
                      <a:pt x="34462" y="56006"/>
                      <a:pt x="34378" y="56006"/>
                    </a:cubicBezTo>
                    <a:cubicBezTo>
                      <a:pt x="34335" y="56006"/>
                      <a:pt x="34294" y="56026"/>
                      <a:pt x="34255" y="56086"/>
                    </a:cubicBezTo>
                    <a:cubicBezTo>
                      <a:pt x="34140" y="56014"/>
                      <a:pt x="34025" y="55989"/>
                      <a:pt x="33911" y="55989"/>
                    </a:cubicBezTo>
                    <a:cubicBezTo>
                      <a:pt x="33649" y="55989"/>
                      <a:pt x="33389" y="56122"/>
                      <a:pt x="33124" y="56122"/>
                    </a:cubicBezTo>
                    <a:cubicBezTo>
                      <a:pt x="32540" y="56131"/>
                      <a:pt x="30266" y="56174"/>
                      <a:pt x="28853" y="56174"/>
                    </a:cubicBezTo>
                    <a:cubicBezTo>
                      <a:pt x="28395" y="56174"/>
                      <a:pt x="28027" y="56169"/>
                      <a:pt x="27838" y="56158"/>
                    </a:cubicBezTo>
                    <a:cubicBezTo>
                      <a:pt x="27752" y="56152"/>
                      <a:pt x="27666" y="56150"/>
                      <a:pt x="27580" y="56150"/>
                    </a:cubicBezTo>
                    <a:cubicBezTo>
                      <a:pt x="27328" y="56150"/>
                      <a:pt x="27075" y="56168"/>
                      <a:pt x="26823" y="56168"/>
                    </a:cubicBezTo>
                    <a:cubicBezTo>
                      <a:pt x="26614" y="56168"/>
                      <a:pt x="26404" y="56156"/>
                      <a:pt x="26195" y="56110"/>
                    </a:cubicBezTo>
                    <a:cubicBezTo>
                      <a:pt x="25742" y="56015"/>
                      <a:pt x="14848" y="56051"/>
                      <a:pt x="14384" y="55991"/>
                    </a:cubicBezTo>
                    <a:cubicBezTo>
                      <a:pt x="13729" y="55896"/>
                      <a:pt x="13050" y="55836"/>
                      <a:pt x="12407" y="55824"/>
                    </a:cubicBezTo>
                    <a:cubicBezTo>
                      <a:pt x="12002" y="55812"/>
                      <a:pt x="11609" y="55741"/>
                      <a:pt x="11228" y="55693"/>
                    </a:cubicBezTo>
                    <a:cubicBezTo>
                      <a:pt x="10883" y="55658"/>
                      <a:pt x="10514" y="55562"/>
                      <a:pt x="10169" y="55551"/>
                    </a:cubicBezTo>
                    <a:cubicBezTo>
                      <a:pt x="9800" y="55539"/>
                      <a:pt x="9454" y="55396"/>
                      <a:pt x="9085" y="55396"/>
                    </a:cubicBezTo>
                    <a:cubicBezTo>
                      <a:pt x="9082" y="55396"/>
                      <a:pt x="9078" y="55396"/>
                      <a:pt x="9074" y="55396"/>
                    </a:cubicBezTo>
                    <a:cubicBezTo>
                      <a:pt x="8963" y="55396"/>
                      <a:pt x="8851" y="55229"/>
                      <a:pt x="8739" y="55229"/>
                    </a:cubicBezTo>
                    <a:cubicBezTo>
                      <a:pt x="8735" y="55229"/>
                      <a:pt x="8732" y="55229"/>
                      <a:pt x="8728" y="55229"/>
                    </a:cubicBezTo>
                    <a:cubicBezTo>
                      <a:pt x="8694" y="55231"/>
                      <a:pt x="8659" y="55231"/>
                      <a:pt x="8625" y="55231"/>
                    </a:cubicBezTo>
                    <a:cubicBezTo>
                      <a:pt x="7891" y="55231"/>
                      <a:pt x="7219" y="54881"/>
                      <a:pt x="6513" y="54824"/>
                    </a:cubicBezTo>
                    <a:cubicBezTo>
                      <a:pt x="5927" y="54789"/>
                      <a:pt x="5467" y="54383"/>
                      <a:pt x="4918" y="54383"/>
                    </a:cubicBezTo>
                    <a:cubicBezTo>
                      <a:pt x="4910" y="54383"/>
                      <a:pt x="4902" y="54384"/>
                      <a:pt x="4894" y="54384"/>
                    </a:cubicBezTo>
                    <a:cubicBezTo>
                      <a:pt x="4466" y="54384"/>
                      <a:pt x="4251" y="53967"/>
                      <a:pt x="3870" y="53943"/>
                    </a:cubicBezTo>
                    <a:cubicBezTo>
                      <a:pt x="3418" y="53919"/>
                      <a:pt x="3037" y="53634"/>
                      <a:pt x="2799" y="53384"/>
                    </a:cubicBezTo>
                    <a:cubicBezTo>
                      <a:pt x="2394" y="52955"/>
                      <a:pt x="2025" y="52491"/>
                      <a:pt x="1834" y="51836"/>
                    </a:cubicBezTo>
                    <a:cubicBezTo>
                      <a:pt x="1549" y="50848"/>
                      <a:pt x="1549" y="49836"/>
                      <a:pt x="1346" y="48859"/>
                    </a:cubicBezTo>
                    <a:cubicBezTo>
                      <a:pt x="1120" y="47728"/>
                      <a:pt x="1191" y="46597"/>
                      <a:pt x="1215" y="45478"/>
                    </a:cubicBezTo>
                    <a:cubicBezTo>
                      <a:pt x="1215" y="44954"/>
                      <a:pt x="1227" y="44430"/>
                      <a:pt x="1275" y="43918"/>
                    </a:cubicBezTo>
                    <a:cubicBezTo>
                      <a:pt x="1310" y="43513"/>
                      <a:pt x="1239" y="43097"/>
                      <a:pt x="1406" y="42704"/>
                    </a:cubicBezTo>
                    <a:cubicBezTo>
                      <a:pt x="1477" y="42549"/>
                      <a:pt x="1370" y="42335"/>
                      <a:pt x="1394" y="42156"/>
                    </a:cubicBezTo>
                    <a:cubicBezTo>
                      <a:pt x="1513" y="41108"/>
                      <a:pt x="1525" y="40037"/>
                      <a:pt x="1453" y="38989"/>
                    </a:cubicBezTo>
                    <a:cubicBezTo>
                      <a:pt x="1382" y="38156"/>
                      <a:pt x="1430" y="37322"/>
                      <a:pt x="1275" y="36489"/>
                    </a:cubicBezTo>
                    <a:cubicBezTo>
                      <a:pt x="1156" y="35858"/>
                      <a:pt x="1287" y="35191"/>
                      <a:pt x="1227" y="34536"/>
                    </a:cubicBezTo>
                    <a:cubicBezTo>
                      <a:pt x="1156" y="33774"/>
                      <a:pt x="1239" y="33000"/>
                      <a:pt x="1084" y="32238"/>
                    </a:cubicBezTo>
                    <a:cubicBezTo>
                      <a:pt x="1060" y="32155"/>
                      <a:pt x="1037" y="32048"/>
                      <a:pt x="1072" y="31964"/>
                    </a:cubicBezTo>
                    <a:cubicBezTo>
                      <a:pt x="1263" y="31500"/>
                      <a:pt x="1013" y="31036"/>
                      <a:pt x="1037" y="30571"/>
                    </a:cubicBezTo>
                    <a:cubicBezTo>
                      <a:pt x="1072" y="30155"/>
                      <a:pt x="989" y="29726"/>
                      <a:pt x="1037" y="29309"/>
                    </a:cubicBezTo>
                    <a:cubicBezTo>
                      <a:pt x="1072" y="28928"/>
                      <a:pt x="1060" y="28523"/>
                      <a:pt x="1013" y="28154"/>
                    </a:cubicBezTo>
                    <a:cubicBezTo>
                      <a:pt x="929" y="27535"/>
                      <a:pt x="1049" y="26952"/>
                      <a:pt x="1096" y="26345"/>
                    </a:cubicBezTo>
                    <a:cubicBezTo>
                      <a:pt x="1120" y="26023"/>
                      <a:pt x="1108" y="25690"/>
                      <a:pt x="1072" y="25392"/>
                    </a:cubicBezTo>
                    <a:cubicBezTo>
                      <a:pt x="965" y="24440"/>
                      <a:pt x="1060" y="23487"/>
                      <a:pt x="1013" y="22535"/>
                    </a:cubicBezTo>
                    <a:cubicBezTo>
                      <a:pt x="965" y="21808"/>
                      <a:pt x="1144" y="21082"/>
                      <a:pt x="1168" y="20344"/>
                    </a:cubicBezTo>
                    <a:cubicBezTo>
                      <a:pt x="1179" y="19868"/>
                      <a:pt x="1179" y="19391"/>
                      <a:pt x="1239" y="18915"/>
                    </a:cubicBezTo>
                    <a:cubicBezTo>
                      <a:pt x="1322" y="18225"/>
                      <a:pt x="1334" y="17522"/>
                      <a:pt x="1382" y="16831"/>
                    </a:cubicBezTo>
                    <a:cubicBezTo>
                      <a:pt x="1430" y="16141"/>
                      <a:pt x="1513" y="15462"/>
                      <a:pt x="1525" y="14784"/>
                    </a:cubicBezTo>
                    <a:cubicBezTo>
                      <a:pt x="1537" y="14641"/>
                      <a:pt x="1751" y="14474"/>
                      <a:pt x="1525" y="14343"/>
                    </a:cubicBezTo>
                    <a:cubicBezTo>
                      <a:pt x="1546" y="14321"/>
                      <a:pt x="1588" y="14270"/>
                      <a:pt x="1595" y="14270"/>
                    </a:cubicBezTo>
                    <a:cubicBezTo>
                      <a:pt x="1596" y="14270"/>
                      <a:pt x="1596" y="14271"/>
                      <a:pt x="1596" y="14272"/>
                    </a:cubicBezTo>
                    <a:cubicBezTo>
                      <a:pt x="1651" y="14313"/>
                      <a:pt x="1706" y="14328"/>
                      <a:pt x="1761" y="14328"/>
                    </a:cubicBezTo>
                    <a:cubicBezTo>
                      <a:pt x="1917" y="14328"/>
                      <a:pt x="2072" y="14204"/>
                      <a:pt x="2232" y="14204"/>
                    </a:cubicBezTo>
                    <a:cubicBezTo>
                      <a:pt x="2293" y="14204"/>
                      <a:pt x="2355" y="14222"/>
                      <a:pt x="2418" y="14272"/>
                    </a:cubicBezTo>
                    <a:cubicBezTo>
                      <a:pt x="2433" y="14285"/>
                      <a:pt x="2446" y="14291"/>
                      <a:pt x="2457" y="14291"/>
                    </a:cubicBezTo>
                    <a:cubicBezTo>
                      <a:pt x="2516" y="14291"/>
                      <a:pt x="2534" y="14137"/>
                      <a:pt x="2644" y="14117"/>
                    </a:cubicBezTo>
                    <a:cubicBezTo>
                      <a:pt x="2722" y="14105"/>
                      <a:pt x="2799" y="14101"/>
                      <a:pt x="2876" y="14101"/>
                    </a:cubicBezTo>
                    <a:cubicBezTo>
                      <a:pt x="3136" y="14101"/>
                      <a:pt x="3393" y="14151"/>
                      <a:pt x="3653" y="14151"/>
                    </a:cubicBezTo>
                    <a:cubicBezTo>
                      <a:pt x="3717" y="14151"/>
                      <a:pt x="3782" y="14148"/>
                      <a:pt x="3846" y="14141"/>
                    </a:cubicBezTo>
                    <a:cubicBezTo>
                      <a:pt x="4001" y="14117"/>
                      <a:pt x="4156" y="14109"/>
                      <a:pt x="4311" y="14109"/>
                    </a:cubicBezTo>
                    <a:cubicBezTo>
                      <a:pt x="4620" y="14109"/>
                      <a:pt x="4930" y="14141"/>
                      <a:pt x="5240" y="14141"/>
                    </a:cubicBezTo>
                    <a:cubicBezTo>
                      <a:pt x="5632" y="14141"/>
                      <a:pt x="6037" y="14141"/>
                      <a:pt x="6430" y="14164"/>
                    </a:cubicBezTo>
                    <a:cubicBezTo>
                      <a:pt x="6556" y="14172"/>
                      <a:pt x="6682" y="14175"/>
                      <a:pt x="6808" y="14175"/>
                    </a:cubicBezTo>
                    <a:cubicBezTo>
                      <a:pt x="7252" y="14175"/>
                      <a:pt x="7695" y="14139"/>
                      <a:pt x="8132" y="14139"/>
                    </a:cubicBezTo>
                    <a:cubicBezTo>
                      <a:pt x="8180" y="14139"/>
                      <a:pt x="8228" y="14140"/>
                      <a:pt x="8276" y="14141"/>
                    </a:cubicBezTo>
                    <a:cubicBezTo>
                      <a:pt x="8291" y="14141"/>
                      <a:pt x="8307" y="14141"/>
                      <a:pt x="8323" y="14141"/>
                    </a:cubicBezTo>
                    <a:cubicBezTo>
                      <a:pt x="8550" y="14141"/>
                      <a:pt x="8768" y="14090"/>
                      <a:pt x="8997" y="14090"/>
                    </a:cubicBezTo>
                    <a:cubicBezTo>
                      <a:pt x="9110" y="14090"/>
                      <a:pt x="9226" y="14103"/>
                      <a:pt x="9347" y="14141"/>
                    </a:cubicBezTo>
                    <a:cubicBezTo>
                      <a:pt x="9435" y="14167"/>
                      <a:pt x="9530" y="14177"/>
                      <a:pt x="9631" y="14177"/>
                    </a:cubicBezTo>
                    <a:cubicBezTo>
                      <a:pt x="9844" y="14177"/>
                      <a:pt x="10077" y="14133"/>
                      <a:pt x="10288" y="14117"/>
                    </a:cubicBezTo>
                    <a:cubicBezTo>
                      <a:pt x="10552" y="14095"/>
                      <a:pt x="10812" y="14091"/>
                      <a:pt x="11070" y="14091"/>
                    </a:cubicBezTo>
                    <a:cubicBezTo>
                      <a:pt x="11243" y="14091"/>
                      <a:pt x="11414" y="14093"/>
                      <a:pt x="11586" y="14093"/>
                    </a:cubicBezTo>
                    <a:cubicBezTo>
                      <a:pt x="11827" y="14086"/>
                      <a:pt x="12077" y="14038"/>
                      <a:pt x="12327" y="14038"/>
                    </a:cubicBezTo>
                    <a:cubicBezTo>
                      <a:pt x="12485" y="14038"/>
                      <a:pt x="12643" y="14057"/>
                      <a:pt x="12800" y="14117"/>
                    </a:cubicBezTo>
                    <a:cubicBezTo>
                      <a:pt x="12861" y="14139"/>
                      <a:pt x="12922" y="14147"/>
                      <a:pt x="12982" y="14147"/>
                    </a:cubicBezTo>
                    <a:cubicBezTo>
                      <a:pt x="13213" y="14147"/>
                      <a:pt x="13444" y="14021"/>
                      <a:pt x="13695" y="14021"/>
                    </a:cubicBezTo>
                    <a:cubicBezTo>
                      <a:pt x="13737" y="14021"/>
                      <a:pt x="13780" y="14025"/>
                      <a:pt x="13824" y="14034"/>
                    </a:cubicBezTo>
                    <a:cubicBezTo>
                      <a:pt x="14025" y="14077"/>
                      <a:pt x="16397" y="14098"/>
                      <a:pt x="18960" y="14098"/>
                    </a:cubicBezTo>
                    <a:cubicBezTo>
                      <a:pt x="22018" y="14098"/>
                      <a:pt x="25348" y="14068"/>
                      <a:pt x="25587" y="14010"/>
                    </a:cubicBezTo>
                    <a:cubicBezTo>
                      <a:pt x="25644" y="13994"/>
                      <a:pt x="25701" y="13988"/>
                      <a:pt x="25759" y="13988"/>
                    </a:cubicBezTo>
                    <a:cubicBezTo>
                      <a:pt x="25883" y="13988"/>
                      <a:pt x="26006" y="14014"/>
                      <a:pt x="26130" y="14014"/>
                    </a:cubicBezTo>
                    <a:cubicBezTo>
                      <a:pt x="26247" y="14014"/>
                      <a:pt x="26364" y="13991"/>
                      <a:pt x="26480" y="13903"/>
                    </a:cubicBezTo>
                    <a:cubicBezTo>
                      <a:pt x="26484" y="13900"/>
                      <a:pt x="26490" y="13898"/>
                      <a:pt x="26497" y="13898"/>
                    </a:cubicBezTo>
                    <a:cubicBezTo>
                      <a:pt x="26565" y="13898"/>
                      <a:pt x="26767" y="14013"/>
                      <a:pt x="26934" y="14013"/>
                    </a:cubicBezTo>
                    <a:cubicBezTo>
                      <a:pt x="26967" y="14013"/>
                      <a:pt x="26999" y="14009"/>
                      <a:pt x="27028" y="13998"/>
                    </a:cubicBezTo>
                    <a:cubicBezTo>
                      <a:pt x="27683" y="13772"/>
                      <a:pt x="28361" y="13867"/>
                      <a:pt x="29040" y="13795"/>
                    </a:cubicBezTo>
                    <a:cubicBezTo>
                      <a:pt x="29909" y="13700"/>
                      <a:pt x="33779" y="13700"/>
                      <a:pt x="34660" y="13653"/>
                    </a:cubicBezTo>
                    <a:cubicBezTo>
                      <a:pt x="35124" y="13629"/>
                      <a:pt x="35577" y="13629"/>
                      <a:pt x="36041" y="13545"/>
                    </a:cubicBezTo>
                    <a:cubicBezTo>
                      <a:pt x="36255" y="13498"/>
                      <a:pt x="36529" y="13522"/>
                      <a:pt x="36767" y="13486"/>
                    </a:cubicBezTo>
                    <a:cubicBezTo>
                      <a:pt x="36832" y="13475"/>
                      <a:pt x="37319" y="13472"/>
                      <a:pt x="38046" y="13472"/>
                    </a:cubicBezTo>
                    <a:cubicBezTo>
                      <a:pt x="39073" y="13472"/>
                      <a:pt x="40579" y="13479"/>
                      <a:pt x="42043" y="13479"/>
                    </a:cubicBezTo>
                    <a:cubicBezTo>
                      <a:pt x="44302" y="13479"/>
                      <a:pt x="46461" y="13464"/>
                      <a:pt x="46614" y="13391"/>
                    </a:cubicBezTo>
                    <a:cubicBezTo>
                      <a:pt x="46730" y="13329"/>
                      <a:pt x="46877" y="13311"/>
                      <a:pt x="47031" y="13311"/>
                    </a:cubicBezTo>
                    <a:cubicBezTo>
                      <a:pt x="47146" y="13311"/>
                      <a:pt x="47264" y="13321"/>
                      <a:pt x="47376" y="13331"/>
                    </a:cubicBezTo>
                    <a:cubicBezTo>
                      <a:pt x="47492" y="13343"/>
                      <a:pt x="47614" y="13374"/>
                      <a:pt x="47735" y="13374"/>
                    </a:cubicBezTo>
                    <a:cubicBezTo>
                      <a:pt x="47849" y="13374"/>
                      <a:pt x="47962" y="13346"/>
                      <a:pt x="48066" y="13248"/>
                    </a:cubicBezTo>
                    <a:cubicBezTo>
                      <a:pt x="48084" y="13221"/>
                      <a:pt x="48129" y="13208"/>
                      <a:pt x="48170" y="13208"/>
                    </a:cubicBezTo>
                    <a:cubicBezTo>
                      <a:pt x="48184" y="13208"/>
                      <a:pt x="48197" y="13209"/>
                      <a:pt x="48209" y="13212"/>
                    </a:cubicBezTo>
                    <a:cubicBezTo>
                      <a:pt x="48390" y="13275"/>
                      <a:pt x="48574" y="13295"/>
                      <a:pt x="48758" y="13295"/>
                    </a:cubicBezTo>
                    <a:cubicBezTo>
                      <a:pt x="49098" y="13295"/>
                      <a:pt x="49441" y="13226"/>
                      <a:pt x="49778" y="13226"/>
                    </a:cubicBezTo>
                    <a:cubicBezTo>
                      <a:pt x="49846" y="13226"/>
                      <a:pt x="49915" y="13229"/>
                      <a:pt x="49983" y="13236"/>
                    </a:cubicBezTo>
                    <a:cubicBezTo>
                      <a:pt x="50026" y="13239"/>
                      <a:pt x="50070" y="13241"/>
                      <a:pt x="50112" y="13241"/>
                    </a:cubicBezTo>
                    <a:cubicBezTo>
                      <a:pt x="50431" y="13241"/>
                      <a:pt x="50741" y="13160"/>
                      <a:pt x="51061" y="13160"/>
                    </a:cubicBezTo>
                    <a:cubicBezTo>
                      <a:pt x="51161" y="13160"/>
                      <a:pt x="51262" y="13168"/>
                      <a:pt x="51364" y="13188"/>
                    </a:cubicBezTo>
                    <a:cubicBezTo>
                      <a:pt x="51389" y="13193"/>
                      <a:pt x="51414" y="13195"/>
                      <a:pt x="51440" y="13195"/>
                    </a:cubicBezTo>
                    <a:cubicBezTo>
                      <a:pt x="51583" y="13195"/>
                      <a:pt x="51734" y="13128"/>
                      <a:pt x="51888" y="13128"/>
                    </a:cubicBezTo>
                    <a:cubicBezTo>
                      <a:pt x="51967" y="13128"/>
                      <a:pt x="52047" y="13146"/>
                      <a:pt x="52126" y="13200"/>
                    </a:cubicBezTo>
                    <a:cubicBezTo>
                      <a:pt x="52148" y="13080"/>
                      <a:pt x="52197" y="13048"/>
                      <a:pt x="52258" y="13048"/>
                    </a:cubicBezTo>
                    <a:close/>
                    <a:moveTo>
                      <a:pt x="32985" y="1"/>
                    </a:moveTo>
                    <a:cubicBezTo>
                      <a:pt x="32812" y="1"/>
                      <a:pt x="32639" y="16"/>
                      <a:pt x="32469" y="32"/>
                    </a:cubicBezTo>
                    <a:cubicBezTo>
                      <a:pt x="31612" y="127"/>
                      <a:pt x="27778" y="56"/>
                      <a:pt x="26933" y="127"/>
                    </a:cubicBezTo>
                    <a:cubicBezTo>
                      <a:pt x="26908" y="128"/>
                      <a:pt x="26883" y="129"/>
                      <a:pt x="26859" y="129"/>
                    </a:cubicBezTo>
                    <a:cubicBezTo>
                      <a:pt x="26804" y="129"/>
                      <a:pt x="26749" y="127"/>
                      <a:pt x="26695" y="127"/>
                    </a:cubicBezTo>
                    <a:cubicBezTo>
                      <a:pt x="26551" y="127"/>
                      <a:pt x="26413" y="142"/>
                      <a:pt x="26290" y="258"/>
                    </a:cubicBezTo>
                    <a:cubicBezTo>
                      <a:pt x="26256" y="291"/>
                      <a:pt x="26219" y="325"/>
                      <a:pt x="26185" y="325"/>
                    </a:cubicBezTo>
                    <a:cubicBezTo>
                      <a:pt x="26158" y="325"/>
                      <a:pt x="26132" y="304"/>
                      <a:pt x="26111" y="246"/>
                    </a:cubicBezTo>
                    <a:cubicBezTo>
                      <a:pt x="26075" y="139"/>
                      <a:pt x="26016" y="109"/>
                      <a:pt x="25950" y="109"/>
                    </a:cubicBezTo>
                    <a:cubicBezTo>
                      <a:pt x="25885" y="109"/>
                      <a:pt x="25814" y="139"/>
                      <a:pt x="25754" y="151"/>
                    </a:cubicBezTo>
                    <a:cubicBezTo>
                      <a:pt x="25266" y="246"/>
                      <a:pt x="14348" y="270"/>
                      <a:pt x="13860" y="341"/>
                    </a:cubicBezTo>
                    <a:cubicBezTo>
                      <a:pt x="13276" y="413"/>
                      <a:pt x="12681" y="437"/>
                      <a:pt x="12086" y="556"/>
                    </a:cubicBezTo>
                    <a:cubicBezTo>
                      <a:pt x="11688" y="624"/>
                      <a:pt x="11270" y="735"/>
                      <a:pt x="10860" y="735"/>
                    </a:cubicBezTo>
                    <a:cubicBezTo>
                      <a:pt x="10840" y="735"/>
                      <a:pt x="10820" y="735"/>
                      <a:pt x="10800" y="734"/>
                    </a:cubicBezTo>
                    <a:cubicBezTo>
                      <a:pt x="10334" y="734"/>
                      <a:pt x="9908" y="931"/>
                      <a:pt x="9441" y="931"/>
                    </a:cubicBezTo>
                    <a:cubicBezTo>
                      <a:pt x="9394" y="931"/>
                      <a:pt x="9347" y="929"/>
                      <a:pt x="9300" y="925"/>
                    </a:cubicBezTo>
                    <a:cubicBezTo>
                      <a:pt x="9265" y="922"/>
                      <a:pt x="9230" y="921"/>
                      <a:pt x="9195" y="921"/>
                    </a:cubicBezTo>
                    <a:cubicBezTo>
                      <a:pt x="8800" y="921"/>
                      <a:pt x="8395" y="1092"/>
                      <a:pt x="7990" y="1103"/>
                    </a:cubicBezTo>
                    <a:cubicBezTo>
                      <a:pt x="7787" y="1103"/>
                      <a:pt x="7740" y="1294"/>
                      <a:pt x="7514" y="1294"/>
                    </a:cubicBezTo>
                    <a:cubicBezTo>
                      <a:pt x="6835" y="1318"/>
                      <a:pt x="6061" y="1234"/>
                      <a:pt x="5525" y="1865"/>
                    </a:cubicBezTo>
                    <a:cubicBezTo>
                      <a:pt x="5518" y="1879"/>
                      <a:pt x="5495" y="1885"/>
                      <a:pt x="5470" y="1885"/>
                    </a:cubicBezTo>
                    <a:cubicBezTo>
                      <a:pt x="5452" y="1885"/>
                      <a:pt x="5433" y="1882"/>
                      <a:pt x="5418" y="1877"/>
                    </a:cubicBezTo>
                    <a:cubicBezTo>
                      <a:pt x="5311" y="1846"/>
                      <a:pt x="5210" y="1833"/>
                      <a:pt x="5114" y="1833"/>
                    </a:cubicBezTo>
                    <a:cubicBezTo>
                      <a:pt x="4655" y="1833"/>
                      <a:pt x="4308" y="2149"/>
                      <a:pt x="3954" y="2425"/>
                    </a:cubicBezTo>
                    <a:cubicBezTo>
                      <a:pt x="3549" y="2735"/>
                      <a:pt x="3227" y="3151"/>
                      <a:pt x="2846" y="3473"/>
                    </a:cubicBezTo>
                    <a:cubicBezTo>
                      <a:pt x="2418" y="3830"/>
                      <a:pt x="1977" y="4139"/>
                      <a:pt x="1668" y="4604"/>
                    </a:cubicBezTo>
                    <a:cubicBezTo>
                      <a:pt x="1608" y="4699"/>
                      <a:pt x="1418" y="4782"/>
                      <a:pt x="1430" y="4842"/>
                    </a:cubicBezTo>
                    <a:cubicBezTo>
                      <a:pt x="1501" y="5211"/>
                      <a:pt x="1263" y="5485"/>
                      <a:pt x="1132" y="5783"/>
                    </a:cubicBezTo>
                    <a:cubicBezTo>
                      <a:pt x="882" y="6390"/>
                      <a:pt x="1037" y="7068"/>
                      <a:pt x="787" y="7699"/>
                    </a:cubicBezTo>
                    <a:cubicBezTo>
                      <a:pt x="751" y="7795"/>
                      <a:pt x="608" y="8069"/>
                      <a:pt x="679" y="8116"/>
                    </a:cubicBezTo>
                    <a:cubicBezTo>
                      <a:pt x="918" y="8235"/>
                      <a:pt x="775" y="8390"/>
                      <a:pt x="763" y="8521"/>
                    </a:cubicBezTo>
                    <a:cubicBezTo>
                      <a:pt x="739" y="8831"/>
                      <a:pt x="632" y="9140"/>
                      <a:pt x="668" y="9438"/>
                    </a:cubicBezTo>
                    <a:cubicBezTo>
                      <a:pt x="703" y="9688"/>
                      <a:pt x="668" y="9914"/>
                      <a:pt x="656" y="10152"/>
                    </a:cubicBezTo>
                    <a:cubicBezTo>
                      <a:pt x="644" y="10331"/>
                      <a:pt x="798" y="10521"/>
                      <a:pt x="608" y="10688"/>
                    </a:cubicBezTo>
                    <a:cubicBezTo>
                      <a:pt x="941" y="10938"/>
                      <a:pt x="739" y="11247"/>
                      <a:pt x="668" y="11509"/>
                    </a:cubicBezTo>
                    <a:cubicBezTo>
                      <a:pt x="584" y="11819"/>
                      <a:pt x="679" y="12129"/>
                      <a:pt x="668" y="12426"/>
                    </a:cubicBezTo>
                    <a:cubicBezTo>
                      <a:pt x="644" y="12950"/>
                      <a:pt x="656" y="13498"/>
                      <a:pt x="668" y="14022"/>
                    </a:cubicBezTo>
                    <a:cubicBezTo>
                      <a:pt x="668" y="14212"/>
                      <a:pt x="453" y="14319"/>
                      <a:pt x="537" y="14486"/>
                    </a:cubicBezTo>
                    <a:cubicBezTo>
                      <a:pt x="715" y="14843"/>
                      <a:pt x="560" y="15200"/>
                      <a:pt x="513" y="15534"/>
                    </a:cubicBezTo>
                    <a:cubicBezTo>
                      <a:pt x="465" y="15903"/>
                      <a:pt x="394" y="16248"/>
                      <a:pt x="429" y="16629"/>
                    </a:cubicBezTo>
                    <a:cubicBezTo>
                      <a:pt x="453" y="16891"/>
                      <a:pt x="441" y="17177"/>
                      <a:pt x="441" y="17439"/>
                    </a:cubicBezTo>
                    <a:cubicBezTo>
                      <a:pt x="429" y="17820"/>
                      <a:pt x="310" y="18177"/>
                      <a:pt x="298" y="18570"/>
                    </a:cubicBezTo>
                    <a:cubicBezTo>
                      <a:pt x="263" y="19296"/>
                      <a:pt x="215" y="20022"/>
                      <a:pt x="203" y="20749"/>
                    </a:cubicBezTo>
                    <a:cubicBezTo>
                      <a:pt x="191" y="21606"/>
                      <a:pt x="144" y="22463"/>
                      <a:pt x="132" y="23320"/>
                    </a:cubicBezTo>
                    <a:cubicBezTo>
                      <a:pt x="120" y="24249"/>
                      <a:pt x="108" y="25190"/>
                      <a:pt x="179" y="26106"/>
                    </a:cubicBezTo>
                    <a:cubicBezTo>
                      <a:pt x="203" y="26368"/>
                      <a:pt x="84" y="26559"/>
                      <a:pt x="96" y="26797"/>
                    </a:cubicBezTo>
                    <a:cubicBezTo>
                      <a:pt x="144" y="27630"/>
                      <a:pt x="60" y="28476"/>
                      <a:pt x="108" y="29309"/>
                    </a:cubicBezTo>
                    <a:cubicBezTo>
                      <a:pt x="132" y="29869"/>
                      <a:pt x="1" y="30428"/>
                      <a:pt x="144" y="31000"/>
                    </a:cubicBezTo>
                    <a:cubicBezTo>
                      <a:pt x="227" y="31357"/>
                      <a:pt x="298" y="31738"/>
                      <a:pt x="298" y="32095"/>
                    </a:cubicBezTo>
                    <a:cubicBezTo>
                      <a:pt x="310" y="32762"/>
                      <a:pt x="358" y="33429"/>
                      <a:pt x="406" y="34084"/>
                    </a:cubicBezTo>
                    <a:cubicBezTo>
                      <a:pt x="465" y="34750"/>
                      <a:pt x="453" y="35417"/>
                      <a:pt x="465" y="36084"/>
                    </a:cubicBezTo>
                    <a:cubicBezTo>
                      <a:pt x="477" y="36512"/>
                      <a:pt x="572" y="36965"/>
                      <a:pt x="525" y="37405"/>
                    </a:cubicBezTo>
                    <a:cubicBezTo>
                      <a:pt x="501" y="37632"/>
                      <a:pt x="429" y="37917"/>
                      <a:pt x="513" y="38132"/>
                    </a:cubicBezTo>
                    <a:cubicBezTo>
                      <a:pt x="608" y="38358"/>
                      <a:pt x="596" y="38584"/>
                      <a:pt x="608" y="38798"/>
                    </a:cubicBezTo>
                    <a:cubicBezTo>
                      <a:pt x="620" y="39239"/>
                      <a:pt x="560" y="39691"/>
                      <a:pt x="560" y="40120"/>
                    </a:cubicBezTo>
                    <a:cubicBezTo>
                      <a:pt x="572" y="40739"/>
                      <a:pt x="572" y="41370"/>
                      <a:pt x="596" y="41989"/>
                    </a:cubicBezTo>
                    <a:cubicBezTo>
                      <a:pt x="596" y="42204"/>
                      <a:pt x="441" y="42430"/>
                      <a:pt x="465" y="42632"/>
                    </a:cubicBezTo>
                    <a:cubicBezTo>
                      <a:pt x="525" y="43049"/>
                      <a:pt x="441" y="43454"/>
                      <a:pt x="441" y="43871"/>
                    </a:cubicBezTo>
                    <a:cubicBezTo>
                      <a:pt x="453" y="44311"/>
                      <a:pt x="370" y="44763"/>
                      <a:pt x="394" y="45204"/>
                    </a:cubicBezTo>
                    <a:cubicBezTo>
                      <a:pt x="417" y="45621"/>
                      <a:pt x="382" y="46049"/>
                      <a:pt x="358" y="46454"/>
                    </a:cubicBezTo>
                    <a:cubicBezTo>
                      <a:pt x="322" y="46871"/>
                      <a:pt x="358" y="47288"/>
                      <a:pt x="334" y="47704"/>
                    </a:cubicBezTo>
                    <a:cubicBezTo>
                      <a:pt x="275" y="48526"/>
                      <a:pt x="417" y="49371"/>
                      <a:pt x="501" y="50193"/>
                    </a:cubicBezTo>
                    <a:cubicBezTo>
                      <a:pt x="584" y="51062"/>
                      <a:pt x="739" y="51931"/>
                      <a:pt x="965" y="52776"/>
                    </a:cubicBezTo>
                    <a:cubicBezTo>
                      <a:pt x="989" y="52884"/>
                      <a:pt x="1001" y="53003"/>
                      <a:pt x="1060" y="53074"/>
                    </a:cubicBezTo>
                    <a:cubicBezTo>
                      <a:pt x="1358" y="53479"/>
                      <a:pt x="1703" y="53848"/>
                      <a:pt x="2049" y="54205"/>
                    </a:cubicBezTo>
                    <a:cubicBezTo>
                      <a:pt x="2489" y="54658"/>
                      <a:pt x="3037" y="54824"/>
                      <a:pt x="3561" y="55062"/>
                    </a:cubicBezTo>
                    <a:cubicBezTo>
                      <a:pt x="4251" y="55372"/>
                      <a:pt x="4966" y="55658"/>
                      <a:pt x="5763" y="55741"/>
                    </a:cubicBezTo>
                    <a:cubicBezTo>
                      <a:pt x="6061" y="55765"/>
                      <a:pt x="6430" y="55836"/>
                      <a:pt x="6728" y="55991"/>
                    </a:cubicBezTo>
                    <a:cubicBezTo>
                      <a:pt x="7061" y="56170"/>
                      <a:pt x="7418" y="56098"/>
                      <a:pt x="7764" y="56205"/>
                    </a:cubicBezTo>
                    <a:cubicBezTo>
                      <a:pt x="7822" y="56224"/>
                      <a:pt x="7883" y="56229"/>
                      <a:pt x="7945" y="56229"/>
                    </a:cubicBezTo>
                    <a:cubicBezTo>
                      <a:pt x="8019" y="56229"/>
                      <a:pt x="8094" y="56222"/>
                      <a:pt x="8167" y="56222"/>
                    </a:cubicBezTo>
                    <a:cubicBezTo>
                      <a:pt x="8310" y="56222"/>
                      <a:pt x="8445" y="56249"/>
                      <a:pt x="8549" y="56408"/>
                    </a:cubicBezTo>
                    <a:cubicBezTo>
                      <a:pt x="8558" y="56416"/>
                      <a:pt x="8572" y="56425"/>
                      <a:pt x="8584" y="56425"/>
                    </a:cubicBezTo>
                    <a:cubicBezTo>
                      <a:pt x="8589" y="56425"/>
                      <a:pt x="8594" y="56423"/>
                      <a:pt x="8597" y="56420"/>
                    </a:cubicBezTo>
                    <a:cubicBezTo>
                      <a:pt x="8635" y="56409"/>
                      <a:pt x="8672" y="56404"/>
                      <a:pt x="8709" y="56404"/>
                    </a:cubicBezTo>
                    <a:cubicBezTo>
                      <a:pt x="8894" y="56404"/>
                      <a:pt x="9066" y="56519"/>
                      <a:pt x="9269" y="56519"/>
                    </a:cubicBezTo>
                    <a:cubicBezTo>
                      <a:pt x="9291" y="56519"/>
                      <a:pt x="9313" y="56518"/>
                      <a:pt x="9335" y="56515"/>
                    </a:cubicBezTo>
                    <a:cubicBezTo>
                      <a:pt x="9404" y="56502"/>
                      <a:pt x="9503" y="56487"/>
                      <a:pt x="9600" y="56487"/>
                    </a:cubicBezTo>
                    <a:cubicBezTo>
                      <a:pt x="9687" y="56487"/>
                      <a:pt x="9773" y="56499"/>
                      <a:pt x="9835" y="56539"/>
                    </a:cubicBezTo>
                    <a:cubicBezTo>
                      <a:pt x="10300" y="56777"/>
                      <a:pt x="10812" y="56670"/>
                      <a:pt x="11288" y="56741"/>
                    </a:cubicBezTo>
                    <a:cubicBezTo>
                      <a:pt x="11510" y="56778"/>
                      <a:pt x="11741" y="56880"/>
                      <a:pt x="11970" y="56880"/>
                    </a:cubicBezTo>
                    <a:cubicBezTo>
                      <a:pt x="12109" y="56880"/>
                      <a:pt x="12248" y="56842"/>
                      <a:pt x="12383" y="56729"/>
                    </a:cubicBezTo>
                    <a:cubicBezTo>
                      <a:pt x="12383" y="56726"/>
                      <a:pt x="12385" y="56724"/>
                      <a:pt x="12388" y="56724"/>
                    </a:cubicBezTo>
                    <a:cubicBezTo>
                      <a:pt x="12396" y="56724"/>
                      <a:pt x="12411" y="56733"/>
                      <a:pt x="12419" y="56741"/>
                    </a:cubicBezTo>
                    <a:cubicBezTo>
                      <a:pt x="12476" y="56856"/>
                      <a:pt x="12557" y="56878"/>
                      <a:pt x="12647" y="56878"/>
                    </a:cubicBezTo>
                    <a:cubicBezTo>
                      <a:pt x="12707" y="56878"/>
                      <a:pt x="12771" y="56868"/>
                      <a:pt x="12834" y="56868"/>
                    </a:cubicBezTo>
                    <a:cubicBezTo>
                      <a:pt x="12855" y="56868"/>
                      <a:pt x="12875" y="56869"/>
                      <a:pt x="12895" y="56872"/>
                    </a:cubicBezTo>
                    <a:cubicBezTo>
                      <a:pt x="12969" y="56882"/>
                      <a:pt x="13045" y="56885"/>
                      <a:pt x="13121" y="56885"/>
                    </a:cubicBezTo>
                    <a:cubicBezTo>
                      <a:pt x="13196" y="56885"/>
                      <a:pt x="13272" y="56882"/>
                      <a:pt x="13347" y="56882"/>
                    </a:cubicBezTo>
                    <a:cubicBezTo>
                      <a:pt x="13466" y="56882"/>
                      <a:pt x="13583" y="56888"/>
                      <a:pt x="13693" y="56920"/>
                    </a:cubicBezTo>
                    <a:cubicBezTo>
                      <a:pt x="14110" y="57051"/>
                      <a:pt x="24968" y="56979"/>
                      <a:pt x="25385" y="57086"/>
                    </a:cubicBezTo>
                    <a:cubicBezTo>
                      <a:pt x="25616" y="57138"/>
                      <a:pt x="25849" y="57147"/>
                      <a:pt x="26083" y="57147"/>
                    </a:cubicBezTo>
                    <a:cubicBezTo>
                      <a:pt x="26207" y="57147"/>
                      <a:pt x="26331" y="57145"/>
                      <a:pt x="26456" y="57145"/>
                    </a:cubicBezTo>
                    <a:cubicBezTo>
                      <a:pt x="26692" y="57145"/>
                      <a:pt x="26931" y="57154"/>
                      <a:pt x="27171" y="57205"/>
                    </a:cubicBezTo>
                    <a:cubicBezTo>
                      <a:pt x="27325" y="57238"/>
                      <a:pt x="27484" y="57250"/>
                      <a:pt x="27646" y="57250"/>
                    </a:cubicBezTo>
                    <a:cubicBezTo>
                      <a:pt x="27962" y="57250"/>
                      <a:pt x="28289" y="57205"/>
                      <a:pt x="28611" y="57182"/>
                    </a:cubicBezTo>
                    <a:cubicBezTo>
                      <a:pt x="28826" y="57170"/>
                      <a:pt x="29040" y="57086"/>
                      <a:pt x="29231" y="57086"/>
                    </a:cubicBezTo>
                    <a:cubicBezTo>
                      <a:pt x="29297" y="57088"/>
                      <a:pt x="29397" y="57088"/>
                      <a:pt x="29524" y="57088"/>
                    </a:cubicBezTo>
                    <a:cubicBezTo>
                      <a:pt x="30584" y="57088"/>
                      <a:pt x="33513" y="57047"/>
                      <a:pt x="34076" y="57015"/>
                    </a:cubicBezTo>
                    <a:cubicBezTo>
                      <a:pt x="34411" y="56992"/>
                      <a:pt x="34756" y="56906"/>
                      <a:pt x="35101" y="56906"/>
                    </a:cubicBezTo>
                    <a:cubicBezTo>
                      <a:pt x="35296" y="56906"/>
                      <a:pt x="35491" y="56933"/>
                      <a:pt x="35684" y="57015"/>
                    </a:cubicBezTo>
                    <a:cubicBezTo>
                      <a:pt x="35686" y="57016"/>
                      <a:pt x="35688" y="57017"/>
                      <a:pt x="35691" y="57017"/>
                    </a:cubicBezTo>
                    <a:cubicBezTo>
                      <a:pt x="35718" y="57017"/>
                      <a:pt x="35769" y="56964"/>
                      <a:pt x="35791" y="56932"/>
                    </a:cubicBezTo>
                    <a:cubicBezTo>
                      <a:pt x="35847" y="56868"/>
                      <a:pt x="35907" y="56852"/>
                      <a:pt x="35974" y="56852"/>
                    </a:cubicBezTo>
                    <a:cubicBezTo>
                      <a:pt x="36007" y="56852"/>
                      <a:pt x="36041" y="56856"/>
                      <a:pt x="36077" y="56860"/>
                    </a:cubicBezTo>
                    <a:cubicBezTo>
                      <a:pt x="36322" y="56891"/>
                      <a:pt x="38211" y="56913"/>
                      <a:pt x="40331" y="56913"/>
                    </a:cubicBezTo>
                    <a:cubicBezTo>
                      <a:pt x="43157" y="56913"/>
                      <a:pt x="46393" y="56874"/>
                      <a:pt x="46685" y="56765"/>
                    </a:cubicBezTo>
                    <a:cubicBezTo>
                      <a:pt x="47316" y="56539"/>
                      <a:pt x="48007" y="56705"/>
                      <a:pt x="48626" y="56384"/>
                    </a:cubicBezTo>
                    <a:cubicBezTo>
                      <a:pt x="48852" y="56265"/>
                      <a:pt x="49221" y="56253"/>
                      <a:pt x="49531" y="56205"/>
                    </a:cubicBezTo>
                    <a:cubicBezTo>
                      <a:pt x="49781" y="56170"/>
                      <a:pt x="50043" y="56098"/>
                      <a:pt x="50293" y="56074"/>
                    </a:cubicBezTo>
                    <a:cubicBezTo>
                      <a:pt x="50626" y="56051"/>
                      <a:pt x="50924" y="55932"/>
                      <a:pt x="51245" y="55908"/>
                    </a:cubicBezTo>
                    <a:cubicBezTo>
                      <a:pt x="51372" y="55885"/>
                      <a:pt x="51365" y="55729"/>
                      <a:pt x="51472" y="55729"/>
                    </a:cubicBezTo>
                    <a:cubicBezTo>
                      <a:pt x="51475" y="55729"/>
                      <a:pt x="51479" y="55729"/>
                      <a:pt x="51483" y="55729"/>
                    </a:cubicBezTo>
                    <a:cubicBezTo>
                      <a:pt x="51505" y="55730"/>
                      <a:pt x="51527" y="55731"/>
                      <a:pt x="51549" y="55731"/>
                    </a:cubicBezTo>
                    <a:cubicBezTo>
                      <a:pt x="51900" y="55731"/>
                      <a:pt x="52192" y="55554"/>
                      <a:pt x="52495" y="55420"/>
                    </a:cubicBezTo>
                    <a:cubicBezTo>
                      <a:pt x="52817" y="55265"/>
                      <a:pt x="53138" y="55134"/>
                      <a:pt x="53507" y="55122"/>
                    </a:cubicBezTo>
                    <a:cubicBezTo>
                      <a:pt x="53567" y="55122"/>
                      <a:pt x="53627" y="55098"/>
                      <a:pt x="53686" y="55086"/>
                    </a:cubicBezTo>
                    <a:cubicBezTo>
                      <a:pt x="53555" y="55003"/>
                      <a:pt x="53615" y="54931"/>
                      <a:pt x="53710" y="54896"/>
                    </a:cubicBezTo>
                    <a:cubicBezTo>
                      <a:pt x="53793" y="54848"/>
                      <a:pt x="53900" y="54860"/>
                      <a:pt x="53984" y="54824"/>
                    </a:cubicBezTo>
                    <a:cubicBezTo>
                      <a:pt x="54436" y="54610"/>
                      <a:pt x="54853" y="54312"/>
                      <a:pt x="55270" y="54038"/>
                    </a:cubicBezTo>
                    <a:cubicBezTo>
                      <a:pt x="55686" y="53765"/>
                      <a:pt x="55924" y="53348"/>
                      <a:pt x="56198" y="52967"/>
                    </a:cubicBezTo>
                    <a:cubicBezTo>
                      <a:pt x="56627" y="52372"/>
                      <a:pt x="57258" y="51931"/>
                      <a:pt x="57508" y="51205"/>
                    </a:cubicBezTo>
                    <a:cubicBezTo>
                      <a:pt x="57532" y="51110"/>
                      <a:pt x="57615" y="50990"/>
                      <a:pt x="57698" y="50955"/>
                    </a:cubicBezTo>
                    <a:cubicBezTo>
                      <a:pt x="57865" y="50883"/>
                      <a:pt x="57853" y="50669"/>
                      <a:pt x="57829" y="50633"/>
                    </a:cubicBezTo>
                    <a:cubicBezTo>
                      <a:pt x="57687" y="50276"/>
                      <a:pt x="58032" y="49978"/>
                      <a:pt x="57937" y="49633"/>
                    </a:cubicBezTo>
                    <a:cubicBezTo>
                      <a:pt x="57889" y="49466"/>
                      <a:pt x="58044" y="49312"/>
                      <a:pt x="57948" y="49097"/>
                    </a:cubicBezTo>
                    <a:cubicBezTo>
                      <a:pt x="57877" y="48943"/>
                      <a:pt x="58068" y="48764"/>
                      <a:pt x="58103" y="48573"/>
                    </a:cubicBezTo>
                    <a:cubicBezTo>
                      <a:pt x="58258" y="47966"/>
                      <a:pt x="58258" y="47371"/>
                      <a:pt x="58294" y="46764"/>
                    </a:cubicBezTo>
                    <a:cubicBezTo>
                      <a:pt x="58329" y="46180"/>
                      <a:pt x="58318" y="45597"/>
                      <a:pt x="58341" y="45025"/>
                    </a:cubicBezTo>
                    <a:cubicBezTo>
                      <a:pt x="58353" y="44930"/>
                      <a:pt x="58508" y="44859"/>
                      <a:pt x="58460" y="44752"/>
                    </a:cubicBezTo>
                    <a:cubicBezTo>
                      <a:pt x="58353" y="44466"/>
                      <a:pt x="58437" y="44180"/>
                      <a:pt x="58437" y="43906"/>
                    </a:cubicBezTo>
                    <a:cubicBezTo>
                      <a:pt x="58425" y="43347"/>
                      <a:pt x="58437" y="42787"/>
                      <a:pt x="58449" y="42227"/>
                    </a:cubicBezTo>
                    <a:cubicBezTo>
                      <a:pt x="58472" y="41334"/>
                      <a:pt x="58353" y="40453"/>
                      <a:pt x="58413" y="39549"/>
                    </a:cubicBezTo>
                    <a:cubicBezTo>
                      <a:pt x="58460" y="38691"/>
                      <a:pt x="58353" y="37822"/>
                      <a:pt x="58437" y="36953"/>
                    </a:cubicBezTo>
                    <a:cubicBezTo>
                      <a:pt x="58496" y="36346"/>
                      <a:pt x="58377" y="35691"/>
                      <a:pt x="58437" y="35060"/>
                    </a:cubicBezTo>
                    <a:cubicBezTo>
                      <a:pt x="58449" y="35012"/>
                      <a:pt x="58460" y="34941"/>
                      <a:pt x="58425" y="34905"/>
                    </a:cubicBezTo>
                    <a:cubicBezTo>
                      <a:pt x="58210" y="34715"/>
                      <a:pt x="58318" y="34488"/>
                      <a:pt x="58341" y="34262"/>
                    </a:cubicBezTo>
                    <a:cubicBezTo>
                      <a:pt x="58365" y="34096"/>
                      <a:pt x="58449" y="33857"/>
                      <a:pt x="58377" y="33774"/>
                    </a:cubicBezTo>
                    <a:cubicBezTo>
                      <a:pt x="58151" y="33536"/>
                      <a:pt x="58234" y="33214"/>
                      <a:pt x="58270" y="33036"/>
                    </a:cubicBezTo>
                    <a:cubicBezTo>
                      <a:pt x="58341" y="32702"/>
                      <a:pt x="58425" y="32381"/>
                      <a:pt x="58377" y="32036"/>
                    </a:cubicBezTo>
                    <a:cubicBezTo>
                      <a:pt x="58353" y="31845"/>
                      <a:pt x="58270" y="31607"/>
                      <a:pt x="58353" y="31464"/>
                    </a:cubicBezTo>
                    <a:cubicBezTo>
                      <a:pt x="58520" y="31167"/>
                      <a:pt x="58484" y="30905"/>
                      <a:pt x="58401" y="30631"/>
                    </a:cubicBezTo>
                    <a:cubicBezTo>
                      <a:pt x="58329" y="30428"/>
                      <a:pt x="58508" y="30202"/>
                      <a:pt x="58329" y="30012"/>
                    </a:cubicBezTo>
                    <a:cubicBezTo>
                      <a:pt x="58627" y="29881"/>
                      <a:pt x="58413" y="29654"/>
                      <a:pt x="58413" y="29476"/>
                    </a:cubicBezTo>
                    <a:cubicBezTo>
                      <a:pt x="58413" y="29416"/>
                      <a:pt x="58353" y="29333"/>
                      <a:pt x="58377" y="29285"/>
                    </a:cubicBezTo>
                    <a:cubicBezTo>
                      <a:pt x="58675" y="28773"/>
                      <a:pt x="58437" y="28214"/>
                      <a:pt x="58449" y="27690"/>
                    </a:cubicBezTo>
                    <a:cubicBezTo>
                      <a:pt x="58460" y="27511"/>
                      <a:pt x="58627" y="27321"/>
                      <a:pt x="58508" y="27190"/>
                    </a:cubicBezTo>
                    <a:cubicBezTo>
                      <a:pt x="58246" y="26880"/>
                      <a:pt x="58651" y="26559"/>
                      <a:pt x="58449" y="26261"/>
                    </a:cubicBezTo>
                    <a:cubicBezTo>
                      <a:pt x="58722" y="26071"/>
                      <a:pt x="58246" y="25964"/>
                      <a:pt x="58401" y="25809"/>
                    </a:cubicBezTo>
                    <a:cubicBezTo>
                      <a:pt x="58722" y="25475"/>
                      <a:pt x="58234" y="25047"/>
                      <a:pt x="58556" y="24725"/>
                    </a:cubicBezTo>
                    <a:cubicBezTo>
                      <a:pt x="58329" y="24475"/>
                      <a:pt x="58508" y="24190"/>
                      <a:pt x="58484" y="23939"/>
                    </a:cubicBezTo>
                    <a:cubicBezTo>
                      <a:pt x="58460" y="23749"/>
                      <a:pt x="58472" y="23618"/>
                      <a:pt x="58568" y="23475"/>
                    </a:cubicBezTo>
                    <a:cubicBezTo>
                      <a:pt x="58401" y="23392"/>
                      <a:pt x="58460" y="23261"/>
                      <a:pt x="58460" y="23118"/>
                    </a:cubicBezTo>
                    <a:cubicBezTo>
                      <a:pt x="58472" y="22618"/>
                      <a:pt x="58603" y="22106"/>
                      <a:pt x="58449" y="21606"/>
                    </a:cubicBezTo>
                    <a:cubicBezTo>
                      <a:pt x="58353" y="21296"/>
                      <a:pt x="58603" y="20951"/>
                      <a:pt x="58401" y="20641"/>
                    </a:cubicBezTo>
                    <a:cubicBezTo>
                      <a:pt x="58782" y="20320"/>
                      <a:pt x="58258" y="19868"/>
                      <a:pt x="58568" y="19534"/>
                    </a:cubicBezTo>
                    <a:cubicBezTo>
                      <a:pt x="58318" y="19356"/>
                      <a:pt x="58484" y="19058"/>
                      <a:pt x="58520" y="18951"/>
                    </a:cubicBezTo>
                    <a:cubicBezTo>
                      <a:pt x="58663" y="18582"/>
                      <a:pt x="58365" y="18260"/>
                      <a:pt x="58544" y="17879"/>
                    </a:cubicBezTo>
                    <a:cubicBezTo>
                      <a:pt x="58591" y="17772"/>
                      <a:pt x="58734" y="17534"/>
                      <a:pt x="58675" y="17343"/>
                    </a:cubicBezTo>
                    <a:cubicBezTo>
                      <a:pt x="58568" y="17010"/>
                      <a:pt x="58603" y="16677"/>
                      <a:pt x="58603" y="16343"/>
                    </a:cubicBezTo>
                    <a:cubicBezTo>
                      <a:pt x="58615" y="16153"/>
                      <a:pt x="58520" y="15950"/>
                      <a:pt x="58663" y="15760"/>
                    </a:cubicBezTo>
                    <a:cubicBezTo>
                      <a:pt x="58663" y="15759"/>
                      <a:pt x="58662" y="15759"/>
                      <a:pt x="58660" y="15759"/>
                    </a:cubicBezTo>
                    <a:cubicBezTo>
                      <a:pt x="58650" y="15759"/>
                      <a:pt x="58610" y="15772"/>
                      <a:pt x="58571" y="15772"/>
                    </a:cubicBezTo>
                    <a:cubicBezTo>
                      <a:pt x="58520" y="15772"/>
                      <a:pt x="58471" y="15749"/>
                      <a:pt x="58496" y="15641"/>
                    </a:cubicBezTo>
                    <a:cubicBezTo>
                      <a:pt x="58520" y="15534"/>
                      <a:pt x="58520" y="15438"/>
                      <a:pt x="58603" y="15343"/>
                    </a:cubicBezTo>
                    <a:cubicBezTo>
                      <a:pt x="58639" y="15296"/>
                      <a:pt x="58651" y="15212"/>
                      <a:pt x="58627" y="15153"/>
                    </a:cubicBezTo>
                    <a:cubicBezTo>
                      <a:pt x="58449" y="14641"/>
                      <a:pt x="58472" y="14093"/>
                      <a:pt x="58437" y="13569"/>
                    </a:cubicBezTo>
                    <a:cubicBezTo>
                      <a:pt x="58389" y="12867"/>
                      <a:pt x="58389" y="12164"/>
                      <a:pt x="58377" y="11450"/>
                    </a:cubicBezTo>
                    <a:cubicBezTo>
                      <a:pt x="58365" y="11033"/>
                      <a:pt x="58437" y="10581"/>
                      <a:pt x="58389" y="10188"/>
                    </a:cubicBezTo>
                    <a:cubicBezTo>
                      <a:pt x="58294" y="9402"/>
                      <a:pt x="58353" y="8628"/>
                      <a:pt x="58294" y="7842"/>
                    </a:cubicBezTo>
                    <a:cubicBezTo>
                      <a:pt x="58258" y="7497"/>
                      <a:pt x="58306" y="7104"/>
                      <a:pt x="58365" y="6711"/>
                    </a:cubicBezTo>
                    <a:cubicBezTo>
                      <a:pt x="58187" y="6199"/>
                      <a:pt x="58460" y="5628"/>
                      <a:pt x="58199" y="5068"/>
                    </a:cubicBezTo>
                    <a:cubicBezTo>
                      <a:pt x="57996" y="4616"/>
                      <a:pt x="57794" y="4163"/>
                      <a:pt x="57556" y="3735"/>
                    </a:cubicBezTo>
                    <a:cubicBezTo>
                      <a:pt x="57294" y="3258"/>
                      <a:pt x="57044" y="2782"/>
                      <a:pt x="56603" y="2401"/>
                    </a:cubicBezTo>
                    <a:cubicBezTo>
                      <a:pt x="56055" y="1913"/>
                      <a:pt x="55365" y="1711"/>
                      <a:pt x="54746" y="1377"/>
                    </a:cubicBezTo>
                    <a:cubicBezTo>
                      <a:pt x="54628" y="1318"/>
                      <a:pt x="54470" y="1276"/>
                      <a:pt x="54332" y="1276"/>
                    </a:cubicBezTo>
                    <a:cubicBezTo>
                      <a:pt x="54302" y="1276"/>
                      <a:pt x="54273" y="1278"/>
                      <a:pt x="54246" y="1282"/>
                    </a:cubicBezTo>
                    <a:cubicBezTo>
                      <a:pt x="54152" y="1294"/>
                      <a:pt x="54059" y="1299"/>
                      <a:pt x="53967" y="1299"/>
                    </a:cubicBezTo>
                    <a:cubicBezTo>
                      <a:pt x="53408" y="1299"/>
                      <a:pt x="52888" y="1100"/>
                      <a:pt x="52376" y="937"/>
                    </a:cubicBezTo>
                    <a:cubicBezTo>
                      <a:pt x="51864" y="766"/>
                      <a:pt x="51371" y="634"/>
                      <a:pt x="50846" y="634"/>
                    </a:cubicBezTo>
                    <a:cubicBezTo>
                      <a:pt x="50785" y="634"/>
                      <a:pt x="50724" y="635"/>
                      <a:pt x="50662" y="639"/>
                    </a:cubicBezTo>
                    <a:cubicBezTo>
                      <a:pt x="50634" y="639"/>
                      <a:pt x="50608" y="640"/>
                      <a:pt x="50582" y="640"/>
                    </a:cubicBezTo>
                    <a:cubicBezTo>
                      <a:pt x="50531" y="640"/>
                      <a:pt x="50483" y="635"/>
                      <a:pt x="50436" y="603"/>
                    </a:cubicBezTo>
                    <a:cubicBezTo>
                      <a:pt x="50067" y="389"/>
                      <a:pt x="49638" y="484"/>
                      <a:pt x="49245" y="401"/>
                    </a:cubicBezTo>
                    <a:cubicBezTo>
                      <a:pt x="49211" y="394"/>
                      <a:pt x="49177" y="392"/>
                      <a:pt x="49143" y="392"/>
                    </a:cubicBezTo>
                    <a:cubicBezTo>
                      <a:pt x="48939" y="392"/>
                      <a:pt x="48736" y="493"/>
                      <a:pt x="48545" y="493"/>
                    </a:cubicBezTo>
                    <a:cubicBezTo>
                      <a:pt x="48479" y="493"/>
                      <a:pt x="48415" y="481"/>
                      <a:pt x="48352" y="449"/>
                    </a:cubicBezTo>
                    <a:cubicBezTo>
                      <a:pt x="48087" y="308"/>
                      <a:pt x="47798" y="299"/>
                      <a:pt x="47519" y="299"/>
                    </a:cubicBezTo>
                    <a:cubicBezTo>
                      <a:pt x="47482" y="299"/>
                      <a:pt x="47446" y="300"/>
                      <a:pt x="47410" y="300"/>
                    </a:cubicBezTo>
                    <a:cubicBezTo>
                      <a:pt x="47325" y="300"/>
                      <a:pt x="47242" y="299"/>
                      <a:pt x="47161" y="294"/>
                    </a:cubicBezTo>
                    <a:cubicBezTo>
                      <a:pt x="46569" y="248"/>
                      <a:pt x="37801" y="126"/>
                      <a:pt x="36492" y="126"/>
                    </a:cubicBezTo>
                    <a:cubicBezTo>
                      <a:pt x="36433" y="126"/>
                      <a:pt x="36390" y="127"/>
                      <a:pt x="36362" y="127"/>
                    </a:cubicBezTo>
                    <a:cubicBezTo>
                      <a:pt x="36179" y="127"/>
                      <a:pt x="35993" y="128"/>
                      <a:pt x="35807" y="128"/>
                    </a:cubicBezTo>
                    <a:cubicBezTo>
                      <a:pt x="35340" y="128"/>
                      <a:pt x="34869" y="122"/>
                      <a:pt x="34410" y="79"/>
                    </a:cubicBezTo>
                    <a:cubicBezTo>
                      <a:pt x="34391" y="78"/>
                      <a:pt x="34372" y="77"/>
                      <a:pt x="34353" y="77"/>
                    </a:cubicBezTo>
                    <a:cubicBezTo>
                      <a:pt x="34174" y="77"/>
                      <a:pt x="34001" y="146"/>
                      <a:pt x="33838" y="146"/>
                    </a:cubicBezTo>
                    <a:cubicBezTo>
                      <a:pt x="33781" y="146"/>
                      <a:pt x="33726" y="138"/>
                      <a:pt x="33672" y="115"/>
                    </a:cubicBezTo>
                    <a:cubicBezTo>
                      <a:pt x="33442" y="27"/>
                      <a:pt x="33213" y="1"/>
                      <a:pt x="329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27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36" name="Google Shape;2136;p38"/>
              <p:cNvSpPr/>
              <p:nvPr/>
            </p:nvSpPr>
            <p:spPr>
              <a:xfrm>
                <a:off x="2948725" y="3107975"/>
                <a:ext cx="1441103" cy="344045"/>
              </a:xfrm>
              <a:custGeom>
                <a:rect b="b" l="l" r="r" t="t"/>
                <a:pathLst>
                  <a:path extrusionOk="0" h="12306" w="56156">
                    <a:moveTo>
                      <a:pt x="31685" y="1"/>
                    </a:moveTo>
                    <a:cubicBezTo>
                      <a:pt x="31661" y="1"/>
                      <a:pt x="31634" y="10"/>
                      <a:pt x="31605" y="22"/>
                    </a:cubicBezTo>
                    <a:cubicBezTo>
                      <a:pt x="31262" y="152"/>
                      <a:pt x="29925" y="187"/>
                      <a:pt x="28732" y="187"/>
                    </a:cubicBezTo>
                    <a:cubicBezTo>
                      <a:pt x="27849" y="187"/>
                      <a:pt x="27046" y="168"/>
                      <a:pt x="26783" y="153"/>
                    </a:cubicBezTo>
                    <a:cubicBezTo>
                      <a:pt x="26649" y="153"/>
                      <a:pt x="26498" y="112"/>
                      <a:pt x="26367" y="112"/>
                    </a:cubicBezTo>
                    <a:cubicBezTo>
                      <a:pt x="26310" y="112"/>
                      <a:pt x="26257" y="119"/>
                      <a:pt x="26211" y="141"/>
                    </a:cubicBezTo>
                    <a:cubicBezTo>
                      <a:pt x="26075" y="212"/>
                      <a:pt x="25946" y="235"/>
                      <a:pt x="25819" y="235"/>
                    </a:cubicBezTo>
                    <a:cubicBezTo>
                      <a:pt x="25668" y="235"/>
                      <a:pt x="25521" y="202"/>
                      <a:pt x="25366" y="176"/>
                    </a:cubicBezTo>
                    <a:cubicBezTo>
                      <a:pt x="25272" y="159"/>
                      <a:pt x="25153" y="117"/>
                      <a:pt x="25067" y="117"/>
                    </a:cubicBezTo>
                    <a:cubicBezTo>
                      <a:pt x="25033" y="117"/>
                      <a:pt x="25005" y="124"/>
                      <a:pt x="24985" y="141"/>
                    </a:cubicBezTo>
                    <a:cubicBezTo>
                      <a:pt x="24857" y="247"/>
                      <a:pt x="24723" y="277"/>
                      <a:pt x="24587" y="277"/>
                    </a:cubicBezTo>
                    <a:cubicBezTo>
                      <a:pt x="24405" y="277"/>
                      <a:pt x="24218" y="223"/>
                      <a:pt x="24034" y="223"/>
                    </a:cubicBezTo>
                    <a:cubicBezTo>
                      <a:pt x="23969" y="223"/>
                      <a:pt x="23905" y="230"/>
                      <a:pt x="23842" y="248"/>
                    </a:cubicBezTo>
                    <a:cubicBezTo>
                      <a:pt x="23774" y="268"/>
                      <a:pt x="22535" y="273"/>
                      <a:pt x="20907" y="273"/>
                    </a:cubicBezTo>
                    <a:cubicBezTo>
                      <a:pt x="19047" y="273"/>
                      <a:pt x="16680" y="266"/>
                      <a:pt x="14976" y="266"/>
                    </a:cubicBezTo>
                    <a:cubicBezTo>
                      <a:pt x="13699" y="266"/>
                      <a:pt x="12794" y="270"/>
                      <a:pt x="12757" y="283"/>
                    </a:cubicBezTo>
                    <a:cubicBezTo>
                      <a:pt x="12305" y="474"/>
                      <a:pt x="11840" y="295"/>
                      <a:pt x="11388" y="510"/>
                    </a:cubicBezTo>
                    <a:cubicBezTo>
                      <a:pt x="11242" y="577"/>
                      <a:pt x="11087" y="594"/>
                      <a:pt x="10926" y="594"/>
                    </a:cubicBezTo>
                    <a:cubicBezTo>
                      <a:pt x="10763" y="594"/>
                      <a:pt x="10594" y="576"/>
                      <a:pt x="10427" y="576"/>
                    </a:cubicBezTo>
                    <a:cubicBezTo>
                      <a:pt x="10234" y="576"/>
                      <a:pt x="10043" y="599"/>
                      <a:pt x="9864" y="700"/>
                    </a:cubicBezTo>
                    <a:cubicBezTo>
                      <a:pt x="9755" y="759"/>
                      <a:pt x="9636" y="770"/>
                      <a:pt x="9514" y="770"/>
                    </a:cubicBezTo>
                    <a:cubicBezTo>
                      <a:pt x="9437" y="770"/>
                      <a:pt x="9359" y="765"/>
                      <a:pt x="9281" y="765"/>
                    </a:cubicBezTo>
                    <a:cubicBezTo>
                      <a:pt x="9107" y="765"/>
                      <a:pt x="8937" y="788"/>
                      <a:pt x="8792" y="938"/>
                    </a:cubicBezTo>
                    <a:cubicBezTo>
                      <a:pt x="8788" y="946"/>
                      <a:pt x="8780" y="949"/>
                      <a:pt x="8770" y="949"/>
                    </a:cubicBezTo>
                    <a:cubicBezTo>
                      <a:pt x="8746" y="949"/>
                      <a:pt x="8710" y="935"/>
                      <a:pt x="8685" y="926"/>
                    </a:cubicBezTo>
                    <a:cubicBezTo>
                      <a:pt x="8647" y="920"/>
                      <a:pt x="8608" y="917"/>
                      <a:pt x="8570" y="917"/>
                    </a:cubicBezTo>
                    <a:cubicBezTo>
                      <a:pt x="8321" y="917"/>
                      <a:pt x="8069" y="1039"/>
                      <a:pt x="7819" y="1039"/>
                    </a:cubicBezTo>
                    <a:cubicBezTo>
                      <a:pt x="7698" y="1039"/>
                      <a:pt x="7578" y="1011"/>
                      <a:pt x="7459" y="926"/>
                    </a:cubicBezTo>
                    <a:cubicBezTo>
                      <a:pt x="7457" y="925"/>
                      <a:pt x="7456" y="925"/>
                      <a:pt x="7453" y="925"/>
                    </a:cubicBezTo>
                    <a:cubicBezTo>
                      <a:pt x="7435" y="925"/>
                      <a:pt x="7386" y="966"/>
                      <a:pt x="7375" y="998"/>
                    </a:cubicBezTo>
                    <a:cubicBezTo>
                      <a:pt x="7314" y="1120"/>
                      <a:pt x="7244" y="1129"/>
                      <a:pt x="7128" y="1129"/>
                    </a:cubicBezTo>
                    <a:cubicBezTo>
                      <a:pt x="7109" y="1129"/>
                      <a:pt x="7088" y="1129"/>
                      <a:pt x="7066" y="1129"/>
                    </a:cubicBezTo>
                    <a:cubicBezTo>
                      <a:pt x="7040" y="1128"/>
                      <a:pt x="7015" y="1128"/>
                      <a:pt x="6990" y="1128"/>
                    </a:cubicBezTo>
                    <a:cubicBezTo>
                      <a:pt x="6305" y="1128"/>
                      <a:pt x="5671" y="1429"/>
                      <a:pt x="4982" y="1486"/>
                    </a:cubicBezTo>
                    <a:cubicBezTo>
                      <a:pt x="4482" y="1534"/>
                      <a:pt x="3958" y="1665"/>
                      <a:pt x="3506" y="1950"/>
                    </a:cubicBezTo>
                    <a:cubicBezTo>
                      <a:pt x="3208" y="2141"/>
                      <a:pt x="2839" y="2188"/>
                      <a:pt x="2565" y="2427"/>
                    </a:cubicBezTo>
                    <a:cubicBezTo>
                      <a:pt x="2160" y="2796"/>
                      <a:pt x="1756" y="3153"/>
                      <a:pt x="1351" y="3510"/>
                    </a:cubicBezTo>
                    <a:cubicBezTo>
                      <a:pt x="970" y="3832"/>
                      <a:pt x="565" y="4177"/>
                      <a:pt x="482" y="4689"/>
                    </a:cubicBezTo>
                    <a:cubicBezTo>
                      <a:pt x="386" y="5236"/>
                      <a:pt x="398" y="5784"/>
                      <a:pt x="232" y="6344"/>
                    </a:cubicBezTo>
                    <a:cubicBezTo>
                      <a:pt x="17" y="7058"/>
                      <a:pt x="113" y="7832"/>
                      <a:pt x="77" y="8582"/>
                    </a:cubicBezTo>
                    <a:cubicBezTo>
                      <a:pt x="41" y="9701"/>
                      <a:pt x="136" y="10820"/>
                      <a:pt x="29" y="11940"/>
                    </a:cubicBezTo>
                    <a:cubicBezTo>
                      <a:pt x="0" y="12181"/>
                      <a:pt x="97" y="12305"/>
                      <a:pt x="268" y="12305"/>
                    </a:cubicBezTo>
                    <a:cubicBezTo>
                      <a:pt x="307" y="12305"/>
                      <a:pt x="351" y="12298"/>
                      <a:pt x="398" y="12285"/>
                    </a:cubicBezTo>
                    <a:cubicBezTo>
                      <a:pt x="810" y="12180"/>
                      <a:pt x="1222" y="12161"/>
                      <a:pt x="1634" y="12161"/>
                    </a:cubicBezTo>
                    <a:cubicBezTo>
                      <a:pt x="1864" y="12161"/>
                      <a:pt x="2094" y="12167"/>
                      <a:pt x="2324" y="12167"/>
                    </a:cubicBezTo>
                    <a:cubicBezTo>
                      <a:pt x="2384" y="12167"/>
                      <a:pt x="2445" y="12167"/>
                      <a:pt x="2506" y="12166"/>
                    </a:cubicBezTo>
                    <a:cubicBezTo>
                      <a:pt x="2732" y="12163"/>
                      <a:pt x="2959" y="12161"/>
                      <a:pt x="3185" y="12161"/>
                    </a:cubicBezTo>
                    <a:cubicBezTo>
                      <a:pt x="3804" y="12161"/>
                      <a:pt x="4423" y="12172"/>
                      <a:pt x="5042" y="12190"/>
                    </a:cubicBezTo>
                    <a:cubicBezTo>
                      <a:pt x="5137" y="12192"/>
                      <a:pt x="5232" y="12193"/>
                      <a:pt x="5327" y="12193"/>
                    </a:cubicBezTo>
                    <a:cubicBezTo>
                      <a:pt x="5728" y="12193"/>
                      <a:pt x="6123" y="12176"/>
                      <a:pt x="6518" y="12166"/>
                    </a:cubicBezTo>
                    <a:cubicBezTo>
                      <a:pt x="6576" y="12164"/>
                      <a:pt x="6635" y="12164"/>
                      <a:pt x="6694" y="12164"/>
                    </a:cubicBezTo>
                    <a:cubicBezTo>
                      <a:pt x="6871" y="12164"/>
                      <a:pt x="7051" y="12169"/>
                      <a:pt x="7229" y="12169"/>
                    </a:cubicBezTo>
                    <a:cubicBezTo>
                      <a:pt x="7468" y="12169"/>
                      <a:pt x="7703" y="12160"/>
                      <a:pt x="7923" y="12118"/>
                    </a:cubicBezTo>
                    <a:cubicBezTo>
                      <a:pt x="8064" y="12094"/>
                      <a:pt x="8205" y="12086"/>
                      <a:pt x="8344" y="12086"/>
                    </a:cubicBezTo>
                    <a:cubicBezTo>
                      <a:pt x="8637" y="12086"/>
                      <a:pt x="8926" y="12122"/>
                      <a:pt x="9215" y="12122"/>
                    </a:cubicBezTo>
                    <a:cubicBezTo>
                      <a:pt x="9264" y="12122"/>
                      <a:pt x="9314" y="12121"/>
                      <a:pt x="9364" y="12118"/>
                    </a:cubicBezTo>
                    <a:cubicBezTo>
                      <a:pt x="9388" y="12117"/>
                      <a:pt x="9413" y="12117"/>
                      <a:pt x="9438" y="12117"/>
                    </a:cubicBezTo>
                    <a:cubicBezTo>
                      <a:pt x="9665" y="12117"/>
                      <a:pt x="9907" y="12148"/>
                      <a:pt x="10132" y="12148"/>
                    </a:cubicBezTo>
                    <a:cubicBezTo>
                      <a:pt x="10242" y="12148"/>
                      <a:pt x="10349" y="12140"/>
                      <a:pt x="10447" y="12118"/>
                    </a:cubicBezTo>
                    <a:cubicBezTo>
                      <a:pt x="10995" y="12011"/>
                      <a:pt x="11543" y="12059"/>
                      <a:pt x="12078" y="12035"/>
                    </a:cubicBezTo>
                    <a:cubicBezTo>
                      <a:pt x="12673" y="12014"/>
                      <a:pt x="21563" y="11974"/>
                      <a:pt x="23952" y="11974"/>
                    </a:cubicBezTo>
                    <a:cubicBezTo>
                      <a:pt x="24242" y="11974"/>
                      <a:pt x="24436" y="11974"/>
                      <a:pt x="24508" y="11975"/>
                    </a:cubicBezTo>
                    <a:cubicBezTo>
                      <a:pt x="24530" y="11976"/>
                      <a:pt x="24551" y="11976"/>
                      <a:pt x="24573" y="11976"/>
                    </a:cubicBezTo>
                    <a:cubicBezTo>
                      <a:pt x="24960" y="11976"/>
                      <a:pt x="25376" y="11880"/>
                      <a:pt x="25782" y="11880"/>
                    </a:cubicBezTo>
                    <a:cubicBezTo>
                      <a:pt x="30447" y="11869"/>
                      <a:pt x="35090" y="11543"/>
                      <a:pt x="34826" y="11543"/>
                    </a:cubicBezTo>
                    <a:cubicBezTo>
                      <a:pt x="34809" y="11543"/>
                      <a:pt x="34771" y="11544"/>
                      <a:pt x="34712" y="11547"/>
                    </a:cubicBezTo>
                    <a:cubicBezTo>
                      <a:pt x="35581" y="11499"/>
                      <a:pt x="45380" y="11416"/>
                      <a:pt x="46261" y="11356"/>
                    </a:cubicBezTo>
                    <a:cubicBezTo>
                      <a:pt x="47071" y="11285"/>
                      <a:pt x="47880" y="11285"/>
                      <a:pt x="48678" y="11201"/>
                    </a:cubicBezTo>
                    <a:cubicBezTo>
                      <a:pt x="49250" y="11142"/>
                      <a:pt x="49821" y="11154"/>
                      <a:pt x="50393" y="11082"/>
                    </a:cubicBezTo>
                    <a:cubicBezTo>
                      <a:pt x="50655" y="11051"/>
                      <a:pt x="50932" y="11035"/>
                      <a:pt x="51208" y="11035"/>
                    </a:cubicBezTo>
                    <a:cubicBezTo>
                      <a:pt x="51346" y="11035"/>
                      <a:pt x="51484" y="11039"/>
                      <a:pt x="51619" y="11047"/>
                    </a:cubicBezTo>
                    <a:cubicBezTo>
                      <a:pt x="51641" y="11047"/>
                      <a:pt x="51662" y="11048"/>
                      <a:pt x="51685" y="11048"/>
                    </a:cubicBezTo>
                    <a:cubicBezTo>
                      <a:pt x="51884" y="11048"/>
                      <a:pt x="52099" y="11024"/>
                      <a:pt x="52299" y="11024"/>
                    </a:cubicBezTo>
                    <a:cubicBezTo>
                      <a:pt x="52479" y="11024"/>
                      <a:pt x="52646" y="11043"/>
                      <a:pt x="52774" y="11118"/>
                    </a:cubicBezTo>
                    <a:cubicBezTo>
                      <a:pt x="52963" y="11223"/>
                      <a:pt x="53153" y="11247"/>
                      <a:pt x="53340" y="11247"/>
                    </a:cubicBezTo>
                    <a:cubicBezTo>
                      <a:pt x="53495" y="11247"/>
                      <a:pt x="53649" y="11231"/>
                      <a:pt x="53800" y="11231"/>
                    </a:cubicBezTo>
                    <a:cubicBezTo>
                      <a:pt x="53880" y="11231"/>
                      <a:pt x="53958" y="11235"/>
                      <a:pt x="54036" y="11249"/>
                    </a:cubicBezTo>
                    <a:cubicBezTo>
                      <a:pt x="54147" y="11270"/>
                      <a:pt x="54266" y="11279"/>
                      <a:pt x="54390" y="11279"/>
                    </a:cubicBezTo>
                    <a:cubicBezTo>
                      <a:pt x="54755" y="11279"/>
                      <a:pt x="55162" y="11201"/>
                      <a:pt x="55536" y="11130"/>
                    </a:cubicBezTo>
                    <a:cubicBezTo>
                      <a:pt x="55631" y="11118"/>
                      <a:pt x="55822" y="11142"/>
                      <a:pt x="55798" y="10963"/>
                    </a:cubicBezTo>
                    <a:cubicBezTo>
                      <a:pt x="55774" y="10761"/>
                      <a:pt x="55881" y="10559"/>
                      <a:pt x="55846" y="10368"/>
                    </a:cubicBezTo>
                    <a:cubicBezTo>
                      <a:pt x="55679" y="9737"/>
                      <a:pt x="55929" y="9094"/>
                      <a:pt x="55786" y="8451"/>
                    </a:cubicBezTo>
                    <a:cubicBezTo>
                      <a:pt x="55703" y="8094"/>
                      <a:pt x="55881" y="7689"/>
                      <a:pt x="55810" y="7356"/>
                    </a:cubicBezTo>
                    <a:cubicBezTo>
                      <a:pt x="55679" y="6713"/>
                      <a:pt x="56155" y="6106"/>
                      <a:pt x="55917" y="5701"/>
                    </a:cubicBezTo>
                    <a:cubicBezTo>
                      <a:pt x="55762" y="4855"/>
                      <a:pt x="55846" y="4201"/>
                      <a:pt x="55381" y="3677"/>
                    </a:cubicBezTo>
                    <a:cubicBezTo>
                      <a:pt x="55334" y="3617"/>
                      <a:pt x="55274" y="3546"/>
                      <a:pt x="55262" y="3474"/>
                    </a:cubicBezTo>
                    <a:cubicBezTo>
                      <a:pt x="55215" y="3022"/>
                      <a:pt x="54941" y="2712"/>
                      <a:pt x="54667" y="2391"/>
                    </a:cubicBezTo>
                    <a:cubicBezTo>
                      <a:pt x="54346" y="2010"/>
                      <a:pt x="53893" y="1819"/>
                      <a:pt x="53488" y="1593"/>
                    </a:cubicBezTo>
                    <a:cubicBezTo>
                      <a:pt x="53344" y="1516"/>
                      <a:pt x="53136" y="1392"/>
                      <a:pt x="52873" y="1392"/>
                    </a:cubicBezTo>
                    <a:cubicBezTo>
                      <a:pt x="52811" y="1392"/>
                      <a:pt x="52746" y="1399"/>
                      <a:pt x="52679" y="1415"/>
                    </a:cubicBezTo>
                    <a:cubicBezTo>
                      <a:pt x="52572" y="1439"/>
                      <a:pt x="52448" y="1455"/>
                      <a:pt x="52319" y="1455"/>
                    </a:cubicBezTo>
                    <a:cubicBezTo>
                      <a:pt x="52073" y="1455"/>
                      <a:pt x="51811" y="1396"/>
                      <a:pt x="51631" y="1224"/>
                    </a:cubicBezTo>
                    <a:cubicBezTo>
                      <a:pt x="51440" y="1063"/>
                      <a:pt x="51274" y="1004"/>
                      <a:pt x="51076" y="1004"/>
                    </a:cubicBezTo>
                    <a:cubicBezTo>
                      <a:pt x="51040" y="1004"/>
                      <a:pt x="51003" y="1006"/>
                      <a:pt x="50964" y="1010"/>
                    </a:cubicBezTo>
                    <a:cubicBezTo>
                      <a:pt x="50954" y="1011"/>
                      <a:pt x="50944" y="1011"/>
                      <a:pt x="50934" y="1011"/>
                    </a:cubicBezTo>
                    <a:cubicBezTo>
                      <a:pt x="50815" y="1011"/>
                      <a:pt x="50706" y="949"/>
                      <a:pt x="50607" y="938"/>
                    </a:cubicBezTo>
                    <a:cubicBezTo>
                      <a:pt x="50265" y="900"/>
                      <a:pt x="49946" y="688"/>
                      <a:pt x="49596" y="688"/>
                    </a:cubicBezTo>
                    <a:cubicBezTo>
                      <a:pt x="49507" y="688"/>
                      <a:pt x="49415" y="702"/>
                      <a:pt x="49321" y="736"/>
                    </a:cubicBezTo>
                    <a:cubicBezTo>
                      <a:pt x="49265" y="755"/>
                      <a:pt x="49209" y="773"/>
                      <a:pt x="49158" y="773"/>
                    </a:cubicBezTo>
                    <a:cubicBezTo>
                      <a:pt x="49112" y="773"/>
                      <a:pt x="49069" y="758"/>
                      <a:pt x="49035" y="712"/>
                    </a:cubicBezTo>
                    <a:cubicBezTo>
                      <a:pt x="48945" y="597"/>
                      <a:pt x="48837" y="573"/>
                      <a:pt x="48720" y="573"/>
                    </a:cubicBezTo>
                    <a:cubicBezTo>
                      <a:pt x="48668" y="573"/>
                      <a:pt x="48614" y="577"/>
                      <a:pt x="48559" y="581"/>
                    </a:cubicBezTo>
                    <a:cubicBezTo>
                      <a:pt x="48548" y="582"/>
                      <a:pt x="48537" y="582"/>
                      <a:pt x="48525" y="582"/>
                    </a:cubicBezTo>
                    <a:cubicBezTo>
                      <a:pt x="48313" y="582"/>
                      <a:pt x="48106" y="441"/>
                      <a:pt x="47892" y="441"/>
                    </a:cubicBezTo>
                    <a:cubicBezTo>
                      <a:pt x="47795" y="441"/>
                      <a:pt x="47696" y="471"/>
                      <a:pt x="47595" y="557"/>
                    </a:cubicBezTo>
                    <a:cubicBezTo>
                      <a:pt x="47591" y="561"/>
                      <a:pt x="47584" y="562"/>
                      <a:pt x="47575" y="562"/>
                    </a:cubicBezTo>
                    <a:cubicBezTo>
                      <a:pt x="47549" y="562"/>
                      <a:pt x="47508" y="551"/>
                      <a:pt x="47499" y="534"/>
                    </a:cubicBezTo>
                    <a:cubicBezTo>
                      <a:pt x="47470" y="429"/>
                      <a:pt x="47408" y="401"/>
                      <a:pt x="47341" y="401"/>
                    </a:cubicBezTo>
                    <a:cubicBezTo>
                      <a:pt x="47271" y="401"/>
                      <a:pt x="47197" y="432"/>
                      <a:pt x="47154" y="438"/>
                    </a:cubicBezTo>
                    <a:cubicBezTo>
                      <a:pt x="46937" y="452"/>
                      <a:pt x="46719" y="466"/>
                      <a:pt x="46502" y="466"/>
                    </a:cubicBezTo>
                    <a:cubicBezTo>
                      <a:pt x="46159" y="466"/>
                      <a:pt x="45820" y="431"/>
                      <a:pt x="45499" y="307"/>
                    </a:cubicBezTo>
                    <a:cubicBezTo>
                      <a:pt x="45259" y="225"/>
                      <a:pt x="42493" y="213"/>
                      <a:pt x="39888" y="213"/>
                    </a:cubicBezTo>
                    <a:cubicBezTo>
                      <a:pt x="38859" y="213"/>
                      <a:pt x="37855" y="215"/>
                      <a:pt x="37041" y="215"/>
                    </a:cubicBezTo>
                    <a:cubicBezTo>
                      <a:pt x="36039" y="215"/>
                      <a:pt x="35326" y="212"/>
                      <a:pt x="35212" y="200"/>
                    </a:cubicBezTo>
                    <a:cubicBezTo>
                      <a:pt x="35006" y="172"/>
                      <a:pt x="34797" y="164"/>
                      <a:pt x="34586" y="164"/>
                    </a:cubicBezTo>
                    <a:cubicBezTo>
                      <a:pt x="34305" y="164"/>
                      <a:pt x="34021" y="179"/>
                      <a:pt x="33736" y="179"/>
                    </a:cubicBezTo>
                    <a:cubicBezTo>
                      <a:pt x="33593" y="179"/>
                      <a:pt x="33450" y="175"/>
                      <a:pt x="33307" y="164"/>
                    </a:cubicBezTo>
                    <a:cubicBezTo>
                      <a:pt x="33144" y="150"/>
                      <a:pt x="32972" y="119"/>
                      <a:pt x="32794" y="119"/>
                    </a:cubicBezTo>
                    <a:cubicBezTo>
                      <a:pt x="32673" y="119"/>
                      <a:pt x="32551" y="133"/>
                      <a:pt x="32426" y="176"/>
                    </a:cubicBezTo>
                    <a:cubicBezTo>
                      <a:pt x="32353" y="196"/>
                      <a:pt x="32258" y="215"/>
                      <a:pt x="32159" y="215"/>
                    </a:cubicBezTo>
                    <a:cubicBezTo>
                      <a:pt x="32015" y="215"/>
                      <a:pt x="31860" y="174"/>
                      <a:pt x="31747" y="33"/>
                    </a:cubicBezTo>
                    <a:cubicBezTo>
                      <a:pt x="31730" y="10"/>
                      <a:pt x="31709" y="1"/>
                      <a:pt x="31685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37" name="Google Shape;2137;p38"/>
            <p:cNvGrpSpPr/>
            <p:nvPr/>
          </p:nvGrpSpPr>
          <p:grpSpPr>
            <a:xfrm>
              <a:off x="3349604" y="1628979"/>
              <a:ext cx="626313" cy="1150747"/>
              <a:chOff x="3349604" y="1628979"/>
              <a:chExt cx="626313" cy="1150747"/>
            </a:xfrm>
          </p:grpSpPr>
          <p:sp>
            <p:nvSpPr>
              <p:cNvPr id="2138" name="Google Shape;2138;p38"/>
              <p:cNvSpPr/>
              <p:nvPr/>
            </p:nvSpPr>
            <p:spPr>
              <a:xfrm>
                <a:off x="3371767" y="1649359"/>
                <a:ext cx="584347" cy="756531"/>
              </a:xfrm>
              <a:custGeom>
                <a:rect b="b" l="l" r="r" t="t"/>
                <a:pathLst>
                  <a:path extrusionOk="0" h="38199" w="29505">
                    <a:moveTo>
                      <a:pt x="15455" y="1"/>
                    </a:moveTo>
                    <a:cubicBezTo>
                      <a:pt x="14649" y="1"/>
                      <a:pt x="13844" y="29"/>
                      <a:pt x="13038" y="53"/>
                    </a:cubicBezTo>
                    <a:cubicBezTo>
                      <a:pt x="12455" y="65"/>
                      <a:pt x="11848" y="196"/>
                      <a:pt x="11324" y="410"/>
                    </a:cubicBezTo>
                    <a:cubicBezTo>
                      <a:pt x="10681" y="672"/>
                      <a:pt x="9978" y="815"/>
                      <a:pt x="9359" y="1172"/>
                    </a:cubicBezTo>
                    <a:cubicBezTo>
                      <a:pt x="9062" y="1351"/>
                      <a:pt x="8597" y="1279"/>
                      <a:pt x="8431" y="1684"/>
                    </a:cubicBezTo>
                    <a:cubicBezTo>
                      <a:pt x="8417" y="1712"/>
                      <a:pt x="8386" y="1723"/>
                      <a:pt x="8354" y="1723"/>
                    </a:cubicBezTo>
                    <a:cubicBezTo>
                      <a:pt x="8331" y="1723"/>
                      <a:pt x="8307" y="1718"/>
                      <a:pt x="8288" y="1708"/>
                    </a:cubicBezTo>
                    <a:cubicBezTo>
                      <a:pt x="8244" y="1687"/>
                      <a:pt x="8201" y="1678"/>
                      <a:pt x="8160" y="1678"/>
                    </a:cubicBezTo>
                    <a:cubicBezTo>
                      <a:pt x="7992" y="1678"/>
                      <a:pt x="7859" y="1827"/>
                      <a:pt x="7811" y="1874"/>
                    </a:cubicBezTo>
                    <a:cubicBezTo>
                      <a:pt x="7478" y="2244"/>
                      <a:pt x="6990" y="2398"/>
                      <a:pt x="6573" y="2648"/>
                    </a:cubicBezTo>
                    <a:cubicBezTo>
                      <a:pt x="6490" y="2696"/>
                      <a:pt x="6478" y="2779"/>
                      <a:pt x="6407" y="2815"/>
                    </a:cubicBezTo>
                    <a:cubicBezTo>
                      <a:pt x="6037" y="3041"/>
                      <a:pt x="5906" y="3541"/>
                      <a:pt x="5383" y="3613"/>
                    </a:cubicBezTo>
                    <a:cubicBezTo>
                      <a:pt x="5347" y="3625"/>
                      <a:pt x="5287" y="3684"/>
                      <a:pt x="5287" y="3720"/>
                    </a:cubicBezTo>
                    <a:cubicBezTo>
                      <a:pt x="5192" y="4232"/>
                      <a:pt x="4513" y="4280"/>
                      <a:pt x="4311" y="4732"/>
                    </a:cubicBezTo>
                    <a:cubicBezTo>
                      <a:pt x="4275" y="4803"/>
                      <a:pt x="3894" y="4815"/>
                      <a:pt x="3978" y="5113"/>
                    </a:cubicBezTo>
                    <a:cubicBezTo>
                      <a:pt x="3990" y="5137"/>
                      <a:pt x="3906" y="5208"/>
                      <a:pt x="3882" y="5208"/>
                    </a:cubicBezTo>
                    <a:cubicBezTo>
                      <a:pt x="3855" y="5203"/>
                      <a:pt x="3830" y="5201"/>
                      <a:pt x="3808" y="5201"/>
                    </a:cubicBezTo>
                    <a:cubicBezTo>
                      <a:pt x="3612" y="5201"/>
                      <a:pt x="3625" y="5376"/>
                      <a:pt x="3561" y="5494"/>
                    </a:cubicBezTo>
                    <a:cubicBezTo>
                      <a:pt x="3347" y="5887"/>
                      <a:pt x="3061" y="6244"/>
                      <a:pt x="2739" y="6566"/>
                    </a:cubicBezTo>
                    <a:cubicBezTo>
                      <a:pt x="2668" y="6637"/>
                      <a:pt x="2608" y="6685"/>
                      <a:pt x="2597" y="6768"/>
                    </a:cubicBezTo>
                    <a:cubicBezTo>
                      <a:pt x="2585" y="7113"/>
                      <a:pt x="2144" y="7280"/>
                      <a:pt x="2156" y="7661"/>
                    </a:cubicBezTo>
                    <a:cubicBezTo>
                      <a:pt x="2168" y="7899"/>
                      <a:pt x="1727" y="7982"/>
                      <a:pt x="1835" y="8292"/>
                    </a:cubicBezTo>
                    <a:cubicBezTo>
                      <a:pt x="1835" y="8316"/>
                      <a:pt x="1799" y="8363"/>
                      <a:pt x="1775" y="8375"/>
                    </a:cubicBezTo>
                    <a:cubicBezTo>
                      <a:pt x="1465" y="8506"/>
                      <a:pt x="1525" y="8792"/>
                      <a:pt x="1442" y="9006"/>
                    </a:cubicBezTo>
                    <a:cubicBezTo>
                      <a:pt x="1382" y="9161"/>
                      <a:pt x="1442" y="9352"/>
                      <a:pt x="1215" y="9435"/>
                    </a:cubicBezTo>
                    <a:cubicBezTo>
                      <a:pt x="1001" y="9530"/>
                      <a:pt x="989" y="9721"/>
                      <a:pt x="1061" y="9864"/>
                    </a:cubicBezTo>
                    <a:cubicBezTo>
                      <a:pt x="1120" y="9983"/>
                      <a:pt x="1096" y="10054"/>
                      <a:pt x="1037" y="10161"/>
                    </a:cubicBezTo>
                    <a:cubicBezTo>
                      <a:pt x="918" y="10352"/>
                      <a:pt x="680" y="10435"/>
                      <a:pt x="692" y="10792"/>
                    </a:cubicBezTo>
                    <a:cubicBezTo>
                      <a:pt x="715" y="11114"/>
                      <a:pt x="561" y="11542"/>
                      <a:pt x="465" y="11923"/>
                    </a:cubicBezTo>
                    <a:cubicBezTo>
                      <a:pt x="346" y="12376"/>
                      <a:pt x="251" y="12828"/>
                      <a:pt x="239" y="13304"/>
                    </a:cubicBezTo>
                    <a:cubicBezTo>
                      <a:pt x="227" y="13602"/>
                      <a:pt x="215" y="13935"/>
                      <a:pt x="120" y="14233"/>
                    </a:cubicBezTo>
                    <a:cubicBezTo>
                      <a:pt x="1" y="14626"/>
                      <a:pt x="1" y="15007"/>
                      <a:pt x="13" y="15412"/>
                    </a:cubicBezTo>
                    <a:cubicBezTo>
                      <a:pt x="13" y="15626"/>
                      <a:pt x="61" y="15829"/>
                      <a:pt x="37" y="16055"/>
                    </a:cubicBezTo>
                    <a:cubicBezTo>
                      <a:pt x="1" y="16614"/>
                      <a:pt x="72" y="17174"/>
                      <a:pt x="84" y="17734"/>
                    </a:cubicBezTo>
                    <a:cubicBezTo>
                      <a:pt x="108" y="18234"/>
                      <a:pt x="346" y="18722"/>
                      <a:pt x="311" y="19234"/>
                    </a:cubicBezTo>
                    <a:cubicBezTo>
                      <a:pt x="287" y="19674"/>
                      <a:pt x="477" y="20079"/>
                      <a:pt x="584" y="20484"/>
                    </a:cubicBezTo>
                    <a:cubicBezTo>
                      <a:pt x="680" y="20841"/>
                      <a:pt x="858" y="21234"/>
                      <a:pt x="930" y="21591"/>
                    </a:cubicBezTo>
                    <a:cubicBezTo>
                      <a:pt x="1061" y="22186"/>
                      <a:pt x="1334" y="22722"/>
                      <a:pt x="1537" y="23282"/>
                    </a:cubicBezTo>
                    <a:cubicBezTo>
                      <a:pt x="1870" y="24199"/>
                      <a:pt x="2358" y="25068"/>
                      <a:pt x="2763" y="25961"/>
                    </a:cubicBezTo>
                    <a:cubicBezTo>
                      <a:pt x="3120" y="26758"/>
                      <a:pt x="3585" y="27497"/>
                      <a:pt x="4049" y="28235"/>
                    </a:cubicBezTo>
                    <a:cubicBezTo>
                      <a:pt x="4418" y="28830"/>
                      <a:pt x="4906" y="29390"/>
                      <a:pt x="5359" y="29937"/>
                    </a:cubicBezTo>
                    <a:cubicBezTo>
                      <a:pt x="5883" y="30568"/>
                      <a:pt x="6383" y="31211"/>
                      <a:pt x="6954" y="31819"/>
                    </a:cubicBezTo>
                    <a:cubicBezTo>
                      <a:pt x="7692" y="32581"/>
                      <a:pt x="8550" y="33212"/>
                      <a:pt x="9205" y="34033"/>
                    </a:cubicBezTo>
                    <a:cubicBezTo>
                      <a:pt x="9228" y="34057"/>
                      <a:pt x="9264" y="34093"/>
                      <a:pt x="9300" y="34093"/>
                    </a:cubicBezTo>
                    <a:cubicBezTo>
                      <a:pt x="9681" y="34176"/>
                      <a:pt x="9836" y="34509"/>
                      <a:pt x="10062" y="34724"/>
                    </a:cubicBezTo>
                    <a:cubicBezTo>
                      <a:pt x="10359" y="35021"/>
                      <a:pt x="10669" y="35331"/>
                      <a:pt x="10990" y="35569"/>
                    </a:cubicBezTo>
                    <a:cubicBezTo>
                      <a:pt x="11443" y="35891"/>
                      <a:pt x="11895" y="36224"/>
                      <a:pt x="12348" y="36522"/>
                    </a:cubicBezTo>
                    <a:cubicBezTo>
                      <a:pt x="13062" y="37010"/>
                      <a:pt x="13788" y="37498"/>
                      <a:pt x="14419" y="38069"/>
                    </a:cubicBezTo>
                    <a:cubicBezTo>
                      <a:pt x="14519" y="38154"/>
                      <a:pt x="14612" y="38198"/>
                      <a:pt x="14701" y="38198"/>
                    </a:cubicBezTo>
                    <a:cubicBezTo>
                      <a:pt x="14814" y="38198"/>
                      <a:pt x="14920" y="38127"/>
                      <a:pt x="15027" y="37974"/>
                    </a:cubicBezTo>
                    <a:cubicBezTo>
                      <a:pt x="15109" y="37840"/>
                      <a:pt x="15291" y="37651"/>
                      <a:pt x="15447" y="37651"/>
                    </a:cubicBezTo>
                    <a:cubicBezTo>
                      <a:pt x="15470" y="37651"/>
                      <a:pt x="15493" y="37655"/>
                      <a:pt x="15515" y="37665"/>
                    </a:cubicBezTo>
                    <a:cubicBezTo>
                      <a:pt x="15575" y="37691"/>
                      <a:pt x="15622" y="37702"/>
                      <a:pt x="15658" y="37702"/>
                    </a:cubicBezTo>
                    <a:cubicBezTo>
                      <a:pt x="15799" y="37702"/>
                      <a:pt x="15777" y="37536"/>
                      <a:pt x="15777" y="37498"/>
                    </a:cubicBezTo>
                    <a:cubicBezTo>
                      <a:pt x="15801" y="37081"/>
                      <a:pt x="16229" y="36974"/>
                      <a:pt x="16467" y="36736"/>
                    </a:cubicBezTo>
                    <a:cubicBezTo>
                      <a:pt x="16610" y="36605"/>
                      <a:pt x="16908" y="36581"/>
                      <a:pt x="16825" y="36295"/>
                    </a:cubicBezTo>
                    <a:cubicBezTo>
                      <a:pt x="16806" y="36239"/>
                      <a:pt x="16817" y="36205"/>
                      <a:pt x="16857" y="36205"/>
                    </a:cubicBezTo>
                    <a:cubicBezTo>
                      <a:pt x="16868" y="36205"/>
                      <a:pt x="16881" y="36207"/>
                      <a:pt x="16896" y="36212"/>
                    </a:cubicBezTo>
                    <a:cubicBezTo>
                      <a:pt x="16949" y="36236"/>
                      <a:pt x="16991" y="36246"/>
                      <a:pt x="17023" y="36246"/>
                    </a:cubicBezTo>
                    <a:cubicBezTo>
                      <a:pt x="17135" y="36246"/>
                      <a:pt x="17137" y="36123"/>
                      <a:pt x="17146" y="36022"/>
                    </a:cubicBezTo>
                    <a:cubicBezTo>
                      <a:pt x="17146" y="35926"/>
                      <a:pt x="17206" y="35867"/>
                      <a:pt x="17289" y="35831"/>
                    </a:cubicBezTo>
                    <a:cubicBezTo>
                      <a:pt x="17503" y="35748"/>
                      <a:pt x="17825" y="35783"/>
                      <a:pt x="17765" y="35426"/>
                    </a:cubicBezTo>
                    <a:cubicBezTo>
                      <a:pt x="17765" y="35379"/>
                      <a:pt x="17831" y="35347"/>
                      <a:pt x="17906" y="35347"/>
                    </a:cubicBezTo>
                    <a:cubicBezTo>
                      <a:pt x="17926" y="35347"/>
                      <a:pt x="17947" y="35350"/>
                      <a:pt x="17968" y="35355"/>
                    </a:cubicBezTo>
                    <a:cubicBezTo>
                      <a:pt x="17984" y="35358"/>
                      <a:pt x="17999" y="35360"/>
                      <a:pt x="18014" y="35360"/>
                    </a:cubicBezTo>
                    <a:cubicBezTo>
                      <a:pt x="18095" y="35360"/>
                      <a:pt x="18151" y="35306"/>
                      <a:pt x="18182" y="35236"/>
                    </a:cubicBezTo>
                    <a:cubicBezTo>
                      <a:pt x="18253" y="35009"/>
                      <a:pt x="18420" y="34843"/>
                      <a:pt x="18515" y="34628"/>
                    </a:cubicBezTo>
                    <a:cubicBezTo>
                      <a:pt x="18551" y="34521"/>
                      <a:pt x="19027" y="34676"/>
                      <a:pt x="18813" y="34307"/>
                    </a:cubicBezTo>
                    <a:cubicBezTo>
                      <a:pt x="18860" y="34307"/>
                      <a:pt x="18920" y="34307"/>
                      <a:pt x="18968" y="34283"/>
                    </a:cubicBezTo>
                    <a:cubicBezTo>
                      <a:pt x="19122" y="34212"/>
                      <a:pt x="19241" y="34105"/>
                      <a:pt x="19361" y="33997"/>
                    </a:cubicBezTo>
                    <a:cubicBezTo>
                      <a:pt x="19587" y="33807"/>
                      <a:pt x="19194" y="33902"/>
                      <a:pt x="19277" y="33795"/>
                    </a:cubicBezTo>
                    <a:cubicBezTo>
                      <a:pt x="19302" y="33770"/>
                      <a:pt x="19330" y="33762"/>
                      <a:pt x="19359" y="33762"/>
                    </a:cubicBezTo>
                    <a:cubicBezTo>
                      <a:pt x="19411" y="33762"/>
                      <a:pt x="19468" y="33787"/>
                      <a:pt x="19521" y="33787"/>
                    </a:cubicBezTo>
                    <a:cubicBezTo>
                      <a:pt x="19553" y="33787"/>
                      <a:pt x="19584" y="33778"/>
                      <a:pt x="19611" y="33747"/>
                    </a:cubicBezTo>
                    <a:cubicBezTo>
                      <a:pt x="19745" y="33602"/>
                      <a:pt x="19626" y="33255"/>
                      <a:pt x="19980" y="33255"/>
                    </a:cubicBezTo>
                    <a:cubicBezTo>
                      <a:pt x="20002" y="33255"/>
                      <a:pt x="20025" y="33256"/>
                      <a:pt x="20051" y="33259"/>
                    </a:cubicBezTo>
                    <a:cubicBezTo>
                      <a:pt x="20063" y="33259"/>
                      <a:pt x="20051" y="33176"/>
                      <a:pt x="20003" y="33152"/>
                    </a:cubicBezTo>
                    <a:cubicBezTo>
                      <a:pt x="19968" y="33116"/>
                      <a:pt x="19896" y="33093"/>
                      <a:pt x="20003" y="33069"/>
                    </a:cubicBezTo>
                    <a:cubicBezTo>
                      <a:pt x="20515" y="32950"/>
                      <a:pt x="20408" y="32378"/>
                      <a:pt x="20837" y="32164"/>
                    </a:cubicBezTo>
                    <a:cubicBezTo>
                      <a:pt x="21158" y="32009"/>
                      <a:pt x="21242" y="31592"/>
                      <a:pt x="21563" y="31414"/>
                    </a:cubicBezTo>
                    <a:cubicBezTo>
                      <a:pt x="21674" y="31353"/>
                      <a:pt x="21683" y="31155"/>
                      <a:pt x="21836" y="31155"/>
                    </a:cubicBezTo>
                    <a:cubicBezTo>
                      <a:pt x="21863" y="31155"/>
                      <a:pt x="21895" y="31161"/>
                      <a:pt x="21932" y="31176"/>
                    </a:cubicBezTo>
                    <a:cubicBezTo>
                      <a:pt x="22004" y="30973"/>
                      <a:pt x="22194" y="30842"/>
                      <a:pt x="22254" y="30616"/>
                    </a:cubicBezTo>
                    <a:cubicBezTo>
                      <a:pt x="22308" y="30422"/>
                      <a:pt x="22303" y="30092"/>
                      <a:pt x="22662" y="30092"/>
                    </a:cubicBezTo>
                    <a:cubicBezTo>
                      <a:pt x="22700" y="30092"/>
                      <a:pt x="22743" y="30096"/>
                      <a:pt x="22790" y="30104"/>
                    </a:cubicBezTo>
                    <a:cubicBezTo>
                      <a:pt x="22754" y="29997"/>
                      <a:pt x="22611" y="29902"/>
                      <a:pt x="22718" y="29783"/>
                    </a:cubicBezTo>
                    <a:cubicBezTo>
                      <a:pt x="22921" y="29568"/>
                      <a:pt x="23147" y="29354"/>
                      <a:pt x="23337" y="29128"/>
                    </a:cubicBezTo>
                    <a:cubicBezTo>
                      <a:pt x="23444" y="29009"/>
                      <a:pt x="23587" y="28913"/>
                      <a:pt x="23683" y="28759"/>
                    </a:cubicBezTo>
                    <a:cubicBezTo>
                      <a:pt x="23754" y="28640"/>
                      <a:pt x="24087" y="28652"/>
                      <a:pt x="23933" y="28390"/>
                    </a:cubicBezTo>
                    <a:cubicBezTo>
                      <a:pt x="23940" y="28390"/>
                      <a:pt x="23954" y="28384"/>
                      <a:pt x="23965" y="28384"/>
                    </a:cubicBezTo>
                    <a:cubicBezTo>
                      <a:pt x="23971" y="28384"/>
                      <a:pt x="23976" y="28386"/>
                      <a:pt x="23980" y="28390"/>
                    </a:cubicBezTo>
                    <a:cubicBezTo>
                      <a:pt x="24049" y="28411"/>
                      <a:pt x="24093" y="28420"/>
                      <a:pt x="24119" y="28420"/>
                    </a:cubicBezTo>
                    <a:cubicBezTo>
                      <a:pt x="24207" y="28420"/>
                      <a:pt x="24079" y="28314"/>
                      <a:pt x="24052" y="28259"/>
                    </a:cubicBezTo>
                    <a:cubicBezTo>
                      <a:pt x="24040" y="28223"/>
                      <a:pt x="24028" y="28163"/>
                      <a:pt x="24028" y="28163"/>
                    </a:cubicBezTo>
                    <a:cubicBezTo>
                      <a:pt x="24325" y="28080"/>
                      <a:pt x="24266" y="27782"/>
                      <a:pt x="24397" y="27616"/>
                    </a:cubicBezTo>
                    <a:cubicBezTo>
                      <a:pt x="24477" y="27512"/>
                      <a:pt x="24613" y="27365"/>
                      <a:pt x="24708" y="27365"/>
                    </a:cubicBezTo>
                    <a:cubicBezTo>
                      <a:pt x="24711" y="27365"/>
                      <a:pt x="24715" y="27365"/>
                      <a:pt x="24718" y="27366"/>
                    </a:cubicBezTo>
                    <a:cubicBezTo>
                      <a:pt x="24760" y="27371"/>
                      <a:pt x="24795" y="27374"/>
                      <a:pt x="24822" y="27374"/>
                    </a:cubicBezTo>
                    <a:cubicBezTo>
                      <a:pt x="24919" y="27374"/>
                      <a:pt x="24929" y="27337"/>
                      <a:pt x="24873" y="27235"/>
                    </a:cubicBezTo>
                    <a:cubicBezTo>
                      <a:pt x="24778" y="27068"/>
                      <a:pt x="24790" y="26985"/>
                      <a:pt x="25028" y="26973"/>
                    </a:cubicBezTo>
                    <a:cubicBezTo>
                      <a:pt x="25147" y="26973"/>
                      <a:pt x="25099" y="26854"/>
                      <a:pt x="25135" y="26782"/>
                    </a:cubicBezTo>
                    <a:cubicBezTo>
                      <a:pt x="25373" y="26294"/>
                      <a:pt x="25445" y="25711"/>
                      <a:pt x="26064" y="25437"/>
                    </a:cubicBezTo>
                    <a:cubicBezTo>
                      <a:pt x="26088" y="25425"/>
                      <a:pt x="26088" y="25377"/>
                      <a:pt x="26099" y="25342"/>
                    </a:cubicBezTo>
                    <a:lnTo>
                      <a:pt x="26099" y="25342"/>
                    </a:lnTo>
                    <a:cubicBezTo>
                      <a:pt x="26038" y="25349"/>
                      <a:pt x="25982" y="25381"/>
                      <a:pt x="25902" y="25381"/>
                    </a:cubicBezTo>
                    <a:cubicBezTo>
                      <a:pt x="25858" y="25381"/>
                      <a:pt x="25806" y="25371"/>
                      <a:pt x="25742" y="25342"/>
                    </a:cubicBezTo>
                    <a:cubicBezTo>
                      <a:pt x="26409" y="25223"/>
                      <a:pt x="26004" y="24437"/>
                      <a:pt x="26659" y="24365"/>
                    </a:cubicBezTo>
                    <a:cubicBezTo>
                      <a:pt x="26647" y="24342"/>
                      <a:pt x="26611" y="24318"/>
                      <a:pt x="26600" y="24282"/>
                    </a:cubicBezTo>
                    <a:cubicBezTo>
                      <a:pt x="26528" y="24080"/>
                      <a:pt x="26695" y="23770"/>
                      <a:pt x="26731" y="23770"/>
                    </a:cubicBezTo>
                    <a:cubicBezTo>
                      <a:pt x="27100" y="23758"/>
                      <a:pt x="27004" y="23449"/>
                      <a:pt x="27112" y="23294"/>
                    </a:cubicBezTo>
                    <a:cubicBezTo>
                      <a:pt x="27171" y="23187"/>
                      <a:pt x="27076" y="23008"/>
                      <a:pt x="27207" y="22913"/>
                    </a:cubicBezTo>
                    <a:cubicBezTo>
                      <a:pt x="27671" y="22579"/>
                      <a:pt x="27350" y="21936"/>
                      <a:pt x="27885" y="21639"/>
                    </a:cubicBezTo>
                    <a:cubicBezTo>
                      <a:pt x="27885" y="21639"/>
                      <a:pt x="27885" y="21627"/>
                      <a:pt x="27885" y="21615"/>
                    </a:cubicBezTo>
                    <a:cubicBezTo>
                      <a:pt x="27695" y="21282"/>
                      <a:pt x="27981" y="20984"/>
                      <a:pt x="28100" y="20734"/>
                    </a:cubicBezTo>
                    <a:cubicBezTo>
                      <a:pt x="28290" y="20329"/>
                      <a:pt x="28433" y="19924"/>
                      <a:pt x="28612" y="19508"/>
                    </a:cubicBezTo>
                    <a:cubicBezTo>
                      <a:pt x="28826" y="18996"/>
                      <a:pt x="28933" y="18448"/>
                      <a:pt x="29076" y="17924"/>
                    </a:cubicBezTo>
                    <a:cubicBezTo>
                      <a:pt x="29183" y="17531"/>
                      <a:pt x="29302" y="17126"/>
                      <a:pt x="29326" y="16745"/>
                    </a:cubicBezTo>
                    <a:cubicBezTo>
                      <a:pt x="29362" y="16245"/>
                      <a:pt x="29505" y="15745"/>
                      <a:pt x="29433" y="15233"/>
                    </a:cubicBezTo>
                    <a:cubicBezTo>
                      <a:pt x="29362" y="14757"/>
                      <a:pt x="29421" y="14281"/>
                      <a:pt x="29386" y="13804"/>
                    </a:cubicBezTo>
                    <a:cubicBezTo>
                      <a:pt x="29338" y="13316"/>
                      <a:pt x="29219" y="12828"/>
                      <a:pt x="29207" y="12340"/>
                    </a:cubicBezTo>
                    <a:cubicBezTo>
                      <a:pt x="29195" y="11638"/>
                      <a:pt x="28909" y="11007"/>
                      <a:pt x="28731" y="10352"/>
                    </a:cubicBezTo>
                    <a:cubicBezTo>
                      <a:pt x="28564" y="9768"/>
                      <a:pt x="28350" y="9197"/>
                      <a:pt x="28100" y="8637"/>
                    </a:cubicBezTo>
                    <a:cubicBezTo>
                      <a:pt x="27647" y="7625"/>
                      <a:pt x="27159" y="6625"/>
                      <a:pt x="26504" y="5708"/>
                    </a:cubicBezTo>
                    <a:cubicBezTo>
                      <a:pt x="26207" y="5292"/>
                      <a:pt x="25945" y="4851"/>
                      <a:pt x="25564" y="4482"/>
                    </a:cubicBezTo>
                    <a:cubicBezTo>
                      <a:pt x="25337" y="4268"/>
                      <a:pt x="25087" y="4077"/>
                      <a:pt x="24849" y="3875"/>
                    </a:cubicBezTo>
                    <a:cubicBezTo>
                      <a:pt x="24254" y="3422"/>
                      <a:pt x="23718" y="2886"/>
                      <a:pt x="23063" y="2517"/>
                    </a:cubicBezTo>
                    <a:cubicBezTo>
                      <a:pt x="22480" y="2196"/>
                      <a:pt x="21992" y="1767"/>
                      <a:pt x="21420" y="1434"/>
                    </a:cubicBezTo>
                    <a:cubicBezTo>
                      <a:pt x="21027" y="1196"/>
                      <a:pt x="20563" y="1112"/>
                      <a:pt x="20182" y="886"/>
                    </a:cubicBezTo>
                    <a:cubicBezTo>
                      <a:pt x="19896" y="720"/>
                      <a:pt x="19444" y="839"/>
                      <a:pt x="19253" y="481"/>
                    </a:cubicBezTo>
                    <a:cubicBezTo>
                      <a:pt x="19232" y="446"/>
                      <a:pt x="19203" y="436"/>
                      <a:pt x="19172" y="436"/>
                    </a:cubicBezTo>
                    <a:cubicBezTo>
                      <a:pt x="19151" y="436"/>
                      <a:pt x="19130" y="441"/>
                      <a:pt x="19111" y="446"/>
                    </a:cubicBezTo>
                    <a:cubicBezTo>
                      <a:pt x="18997" y="487"/>
                      <a:pt x="18885" y="503"/>
                      <a:pt x="18775" y="503"/>
                    </a:cubicBezTo>
                    <a:cubicBezTo>
                      <a:pt x="18469" y="503"/>
                      <a:pt x="18180" y="372"/>
                      <a:pt x="17944" y="267"/>
                    </a:cubicBezTo>
                    <a:cubicBezTo>
                      <a:pt x="17539" y="77"/>
                      <a:pt x="17098" y="41"/>
                      <a:pt x="16717" y="29"/>
                    </a:cubicBezTo>
                    <a:cubicBezTo>
                      <a:pt x="16296" y="9"/>
                      <a:pt x="15876" y="1"/>
                      <a:pt x="15455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8"/>
              <p:cNvSpPr/>
              <p:nvPr/>
            </p:nvSpPr>
            <p:spPr>
              <a:xfrm>
                <a:off x="3349604" y="1628979"/>
                <a:ext cx="626313" cy="790556"/>
              </a:xfrm>
              <a:custGeom>
                <a:rect b="b" l="l" r="r" t="t"/>
                <a:pathLst>
                  <a:path extrusionOk="0" h="39917" w="31624">
                    <a:moveTo>
                      <a:pt x="16574" y="1030"/>
                    </a:moveTo>
                    <a:cubicBezTo>
                      <a:pt x="16995" y="1030"/>
                      <a:pt x="17415" y="1038"/>
                      <a:pt x="17836" y="1058"/>
                    </a:cubicBezTo>
                    <a:cubicBezTo>
                      <a:pt x="18217" y="1070"/>
                      <a:pt x="18658" y="1106"/>
                      <a:pt x="19063" y="1296"/>
                    </a:cubicBezTo>
                    <a:cubicBezTo>
                      <a:pt x="19299" y="1401"/>
                      <a:pt x="19588" y="1532"/>
                      <a:pt x="19894" y="1532"/>
                    </a:cubicBezTo>
                    <a:cubicBezTo>
                      <a:pt x="20004" y="1532"/>
                      <a:pt x="20116" y="1516"/>
                      <a:pt x="20230" y="1475"/>
                    </a:cubicBezTo>
                    <a:cubicBezTo>
                      <a:pt x="20249" y="1470"/>
                      <a:pt x="20270" y="1465"/>
                      <a:pt x="20291" y="1465"/>
                    </a:cubicBezTo>
                    <a:cubicBezTo>
                      <a:pt x="20322" y="1465"/>
                      <a:pt x="20351" y="1475"/>
                      <a:pt x="20372" y="1510"/>
                    </a:cubicBezTo>
                    <a:cubicBezTo>
                      <a:pt x="20563" y="1868"/>
                      <a:pt x="21015" y="1749"/>
                      <a:pt x="21301" y="1915"/>
                    </a:cubicBezTo>
                    <a:cubicBezTo>
                      <a:pt x="21682" y="2141"/>
                      <a:pt x="22146" y="2225"/>
                      <a:pt x="22539" y="2463"/>
                    </a:cubicBezTo>
                    <a:cubicBezTo>
                      <a:pt x="23111" y="2796"/>
                      <a:pt x="23599" y="3225"/>
                      <a:pt x="24182" y="3546"/>
                    </a:cubicBezTo>
                    <a:cubicBezTo>
                      <a:pt x="24837" y="3915"/>
                      <a:pt x="25373" y="4451"/>
                      <a:pt x="25968" y="4904"/>
                    </a:cubicBezTo>
                    <a:cubicBezTo>
                      <a:pt x="26206" y="5106"/>
                      <a:pt x="26456" y="5297"/>
                      <a:pt x="26683" y="5511"/>
                    </a:cubicBezTo>
                    <a:cubicBezTo>
                      <a:pt x="27064" y="5880"/>
                      <a:pt x="27326" y="6321"/>
                      <a:pt x="27623" y="6737"/>
                    </a:cubicBezTo>
                    <a:cubicBezTo>
                      <a:pt x="28278" y="7654"/>
                      <a:pt x="28766" y="8654"/>
                      <a:pt x="29219" y="9666"/>
                    </a:cubicBezTo>
                    <a:cubicBezTo>
                      <a:pt x="29469" y="10226"/>
                      <a:pt x="29683" y="10797"/>
                      <a:pt x="29850" y="11381"/>
                    </a:cubicBezTo>
                    <a:cubicBezTo>
                      <a:pt x="30028" y="12036"/>
                      <a:pt x="30314" y="12667"/>
                      <a:pt x="30326" y="13369"/>
                    </a:cubicBezTo>
                    <a:cubicBezTo>
                      <a:pt x="30338" y="13857"/>
                      <a:pt x="30457" y="14345"/>
                      <a:pt x="30505" y="14833"/>
                    </a:cubicBezTo>
                    <a:cubicBezTo>
                      <a:pt x="30540" y="15310"/>
                      <a:pt x="30481" y="15786"/>
                      <a:pt x="30552" y="16262"/>
                    </a:cubicBezTo>
                    <a:cubicBezTo>
                      <a:pt x="30624" y="16774"/>
                      <a:pt x="30481" y="17274"/>
                      <a:pt x="30445" y="17774"/>
                    </a:cubicBezTo>
                    <a:cubicBezTo>
                      <a:pt x="30421" y="18155"/>
                      <a:pt x="30302" y="18560"/>
                      <a:pt x="30195" y="18953"/>
                    </a:cubicBezTo>
                    <a:cubicBezTo>
                      <a:pt x="30052" y="19477"/>
                      <a:pt x="29945" y="20025"/>
                      <a:pt x="29731" y="20537"/>
                    </a:cubicBezTo>
                    <a:cubicBezTo>
                      <a:pt x="29552" y="20953"/>
                      <a:pt x="29409" y="21358"/>
                      <a:pt x="29219" y="21763"/>
                    </a:cubicBezTo>
                    <a:cubicBezTo>
                      <a:pt x="29100" y="22013"/>
                      <a:pt x="28814" y="22311"/>
                      <a:pt x="29004" y="22644"/>
                    </a:cubicBezTo>
                    <a:cubicBezTo>
                      <a:pt x="29004" y="22656"/>
                      <a:pt x="29004" y="22668"/>
                      <a:pt x="29004" y="22668"/>
                    </a:cubicBezTo>
                    <a:cubicBezTo>
                      <a:pt x="28469" y="22965"/>
                      <a:pt x="28790" y="23608"/>
                      <a:pt x="28326" y="23942"/>
                    </a:cubicBezTo>
                    <a:cubicBezTo>
                      <a:pt x="28195" y="24037"/>
                      <a:pt x="28290" y="24216"/>
                      <a:pt x="28231" y="24323"/>
                    </a:cubicBezTo>
                    <a:cubicBezTo>
                      <a:pt x="28123" y="24478"/>
                      <a:pt x="28219" y="24787"/>
                      <a:pt x="27850" y="24799"/>
                    </a:cubicBezTo>
                    <a:cubicBezTo>
                      <a:pt x="27814" y="24799"/>
                      <a:pt x="27647" y="25109"/>
                      <a:pt x="27719" y="25311"/>
                    </a:cubicBezTo>
                    <a:cubicBezTo>
                      <a:pt x="27730" y="25347"/>
                      <a:pt x="27766" y="25371"/>
                      <a:pt x="27778" y="25394"/>
                    </a:cubicBezTo>
                    <a:cubicBezTo>
                      <a:pt x="27123" y="25466"/>
                      <a:pt x="27528" y="26252"/>
                      <a:pt x="26861" y="26371"/>
                    </a:cubicBezTo>
                    <a:cubicBezTo>
                      <a:pt x="26925" y="26400"/>
                      <a:pt x="26977" y="26410"/>
                      <a:pt x="27021" y="26410"/>
                    </a:cubicBezTo>
                    <a:cubicBezTo>
                      <a:pt x="27101" y="26410"/>
                      <a:pt x="27157" y="26378"/>
                      <a:pt x="27218" y="26371"/>
                    </a:cubicBezTo>
                    <a:lnTo>
                      <a:pt x="27218" y="26371"/>
                    </a:lnTo>
                    <a:cubicBezTo>
                      <a:pt x="27207" y="26406"/>
                      <a:pt x="27207" y="26454"/>
                      <a:pt x="27183" y="26466"/>
                    </a:cubicBezTo>
                    <a:cubicBezTo>
                      <a:pt x="26564" y="26740"/>
                      <a:pt x="26492" y="27323"/>
                      <a:pt x="26254" y="27811"/>
                    </a:cubicBezTo>
                    <a:cubicBezTo>
                      <a:pt x="26218" y="27883"/>
                      <a:pt x="26266" y="28002"/>
                      <a:pt x="26147" y="28002"/>
                    </a:cubicBezTo>
                    <a:cubicBezTo>
                      <a:pt x="25909" y="28014"/>
                      <a:pt x="25897" y="28097"/>
                      <a:pt x="25992" y="28264"/>
                    </a:cubicBezTo>
                    <a:cubicBezTo>
                      <a:pt x="26048" y="28366"/>
                      <a:pt x="26038" y="28403"/>
                      <a:pt x="25941" y="28403"/>
                    </a:cubicBezTo>
                    <a:cubicBezTo>
                      <a:pt x="25914" y="28403"/>
                      <a:pt x="25879" y="28400"/>
                      <a:pt x="25837" y="28395"/>
                    </a:cubicBezTo>
                    <a:cubicBezTo>
                      <a:pt x="25834" y="28394"/>
                      <a:pt x="25830" y="28394"/>
                      <a:pt x="25827" y="28394"/>
                    </a:cubicBezTo>
                    <a:cubicBezTo>
                      <a:pt x="25732" y="28394"/>
                      <a:pt x="25596" y="28541"/>
                      <a:pt x="25516" y="28645"/>
                    </a:cubicBezTo>
                    <a:cubicBezTo>
                      <a:pt x="25385" y="28811"/>
                      <a:pt x="25444" y="29109"/>
                      <a:pt x="25147" y="29192"/>
                    </a:cubicBezTo>
                    <a:cubicBezTo>
                      <a:pt x="25147" y="29192"/>
                      <a:pt x="25159" y="29252"/>
                      <a:pt x="25171" y="29288"/>
                    </a:cubicBezTo>
                    <a:cubicBezTo>
                      <a:pt x="25198" y="29343"/>
                      <a:pt x="25326" y="29449"/>
                      <a:pt x="25238" y="29449"/>
                    </a:cubicBezTo>
                    <a:cubicBezTo>
                      <a:pt x="25212" y="29449"/>
                      <a:pt x="25168" y="29440"/>
                      <a:pt x="25099" y="29419"/>
                    </a:cubicBezTo>
                    <a:cubicBezTo>
                      <a:pt x="25095" y="29415"/>
                      <a:pt x="25090" y="29413"/>
                      <a:pt x="25084" y="29413"/>
                    </a:cubicBezTo>
                    <a:cubicBezTo>
                      <a:pt x="25073" y="29413"/>
                      <a:pt x="25059" y="29419"/>
                      <a:pt x="25052" y="29419"/>
                    </a:cubicBezTo>
                    <a:cubicBezTo>
                      <a:pt x="25206" y="29681"/>
                      <a:pt x="24873" y="29669"/>
                      <a:pt x="24802" y="29788"/>
                    </a:cubicBezTo>
                    <a:cubicBezTo>
                      <a:pt x="24706" y="29942"/>
                      <a:pt x="24563" y="30038"/>
                      <a:pt x="24456" y="30157"/>
                    </a:cubicBezTo>
                    <a:cubicBezTo>
                      <a:pt x="24266" y="30383"/>
                      <a:pt x="24040" y="30597"/>
                      <a:pt x="23837" y="30812"/>
                    </a:cubicBezTo>
                    <a:cubicBezTo>
                      <a:pt x="23730" y="30931"/>
                      <a:pt x="23873" y="31026"/>
                      <a:pt x="23909" y="31133"/>
                    </a:cubicBezTo>
                    <a:cubicBezTo>
                      <a:pt x="23862" y="31125"/>
                      <a:pt x="23819" y="31121"/>
                      <a:pt x="23781" y="31121"/>
                    </a:cubicBezTo>
                    <a:cubicBezTo>
                      <a:pt x="23422" y="31121"/>
                      <a:pt x="23427" y="31451"/>
                      <a:pt x="23373" y="31645"/>
                    </a:cubicBezTo>
                    <a:cubicBezTo>
                      <a:pt x="23313" y="31871"/>
                      <a:pt x="23123" y="32002"/>
                      <a:pt x="23051" y="32205"/>
                    </a:cubicBezTo>
                    <a:cubicBezTo>
                      <a:pt x="23014" y="32190"/>
                      <a:pt x="22982" y="32184"/>
                      <a:pt x="22955" y="32184"/>
                    </a:cubicBezTo>
                    <a:cubicBezTo>
                      <a:pt x="22802" y="32184"/>
                      <a:pt x="22793" y="32382"/>
                      <a:pt x="22682" y="32443"/>
                    </a:cubicBezTo>
                    <a:cubicBezTo>
                      <a:pt x="22361" y="32621"/>
                      <a:pt x="22277" y="33038"/>
                      <a:pt x="21956" y="33193"/>
                    </a:cubicBezTo>
                    <a:cubicBezTo>
                      <a:pt x="21527" y="33407"/>
                      <a:pt x="21634" y="33979"/>
                      <a:pt x="21122" y="34098"/>
                    </a:cubicBezTo>
                    <a:cubicBezTo>
                      <a:pt x="21015" y="34122"/>
                      <a:pt x="21087" y="34145"/>
                      <a:pt x="21122" y="34181"/>
                    </a:cubicBezTo>
                    <a:cubicBezTo>
                      <a:pt x="21170" y="34205"/>
                      <a:pt x="21182" y="34288"/>
                      <a:pt x="21170" y="34288"/>
                    </a:cubicBezTo>
                    <a:cubicBezTo>
                      <a:pt x="21144" y="34285"/>
                      <a:pt x="21121" y="34284"/>
                      <a:pt x="21099" y="34284"/>
                    </a:cubicBezTo>
                    <a:cubicBezTo>
                      <a:pt x="20745" y="34284"/>
                      <a:pt x="20864" y="34631"/>
                      <a:pt x="20730" y="34776"/>
                    </a:cubicBezTo>
                    <a:cubicBezTo>
                      <a:pt x="20703" y="34807"/>
                      <a:pt x="20672" y="34816"/>
                      <a:pt x="20640" y="34816"/>
                    </a:cubicBezTo>
                    <a:cubicBezTo>
                      <a:pt x="20587" y="34816"/>
                      <a:pt x="20530" y="34791"/>
                      <a:pt x="20478" y="34791"/>
                    </a:cubicBezTo>
                    <a:cubicBezTo>
                      <a:pt x="20449" y="34791"/>
                      <a:pt x="20421" y="34799"/>
                      <a:pt x="20396" y="34824"/>
                    </a:cubicBezTo>
                    <a:cubicBezTo>
                      <a:pt x="20313" y="34931"/>
                      <a:pt x="20706" y="34836"/>
                      <a:pt x="20480" y="35026"/>
                    </a:cubicBezTo>
                    <a:cubicBezTo>
                      <a:pt x="20360" y="35134"/>
                      <a:pt x="20241" y="35241"/>
                      <a:pt x="20087" y="35312"/>
                    </a:cubicBezTo>
                    <a:cubicBezTo>
                      <a:pt x="20039" y="35336"/>
                      <a:pt x="19979" y="35336"/>
                      <a:pt x="19932" y="35336"/>
                    </a:cubicBezTo>
                    <a:cubicBezTo>
                      <a:pt x="20146" y="35705"/>
                      <a:pt x="19670" y="35550"/>
                      <a:pt x="19634" y="35657"/>
                    </a:cubicBezTo>
                    <a:cubicBezTo>
                      <a:pt x="19539" y="35872"/>
                      <a:pt x="19372" y="36038"/>
                      <a:pt x="19301" y="36265"/>
                    </a:cubicBezTo>
                    <a:cubicBezTo>
                      <a:pt x="19270" y="36335"/>
                      <a:pt x="19214" y="36389"/>
                      <a:pt x="19133" y="36389"/>
                    </a:cubicBezTo>
                    <a:cubicBezTo>
                      <a:pt x="19118" y="36389"/>
                      <a:pt x="19103" y="36387"/>
                      <a:pt x="19087" y="36384"/>
                    </a:cubicBezTo>
                    <a:cubicBezTo>
                      <a:pt x="19066" y="36379"/>
                      <a:pt x="19045" y="36376"/>
                      <a:pt x="19025" y="36376"/>
                    </a:cubicBezTo>
                    <a:cubicBezTo>
                      <a:pt x="18950" y="36376"/>
                      <a:pt x="18884" y="36408"/>
                      <a:pt x="18884" y="36455"/>
                    </a:cubicBezTo>
                    <a:cubicBezTo>
                      <a:pt x="18944" y="36812"/>
                      <a:pt x="18622" y="36777"/>
                      <a:pt x="18408" y="36860"/>
                    </a:cubicBezTo>
                    <a:cubicBezTo>
                      <a:pt x="18325" y="36896"/>
                      <a:pt x="18265" y="36955"/>
                      <a:pt x="18265" y="37051"/>
                    </a:cubicBezTo>
                    <a:cubicBezTo>
                      <a:pt x="18256" y="37152"/>
                      <a:pt x="18254" y="37275"/>
                      <a:pt x="18142" y="37275"/>
                    </a:cubicBezTo>
                    <a:cubicBezTo>
                      <a:pt x="18110" y="37275"/>
                      <a:pt x="18068" y="37265"/>
                      <a:pt x="18015" y="37241"/>
                    </a:cubicBezTo>
                    <a:cubicBezTo>
                      <a:pt x="18000" y="37236"/>
                      <a:pt x="17987" y="37234"/>
                      <a:pt x="17976" y="37234"/>
                    </a:cubicBezTo>
                    <a:cubicBezTo>
                      <a:pt x="17936" y="37234"/>
                      <a:pt x="17925" y="37268"/>
                      <a:pt x="17944" y="37324"/>
                    </a:cubicBezTo>
                    <a:cubicBezTo>
                      <a:pt x="18027" y="37610"/>
                      <a:pt x="17729" y="37634"/>
                      <a:pt x="17586" y="37765"/>
                    </a:cubicBezTo>
                    <a:cubicBezTo>
                      <a:pt x="17348" y="38003"/>
                      <a:pt x="16920" y="38110"/>
                      <a:pt x="16896" y="38527"/>
                    </a:cubicBezTo>
                    <a:cubicBezTo>
                      <a:pt x="16896" y="38565"/>
                      <a:pt x="16918" y="38731"/>
                      <a:pt x="16777" y="38731"/>
                    </a:cubicBezTo>
                    <a:cubicBezTo>
                      <a:pt x="16741" y="38731"/>
                      <a:pt x="16694" y="38720"/>
                      <a:pt x="16634" y="38694"/>
                    </a:cubicBezTo>
                    <a:cubicBezTo>
                      <a:pt x="16612" y="38684"/>
                      <a:pt x="16589" y="38680"/>
                      <a:pt x="16566" y="38680"/>
                    </a:cubicBezTo>
                    <a:cubicBezTo>
                      <a:pt x="16410" y="38680"/>
                      <a:pt x="16228" y="38869"/>
                      <a:pt x="16146" y="39003"/>
                    </a:cubicBezTo>
                    <a:cubicBezTo>
                      <a:pt x="16039" y="39156"/>
                      <a:pt x="15933" y="39227"/>
                      <a:pt x="15820" y="39227"/>
                    </a:cubicBezTo>
                    <a:cubicBezTo>
                      <a:pt x="15731" y="39227"/>
                      <a:pt x="15638" y="39183"/>
                      <a:pt x="15538" y="39098"/>
                    </a:cubicBezTo>
                    <a:cubicBezTo>
                      <a:pt x="14907" y="38527"/>
                      <a:pt x="14181" y="38039"/>
                      <a:pt x="13467" y="37551"/>
                    </a:cubicBezTo>
                    <a:cubicBezTo>
                      <a:pt x="13014" y="37253"/>
                      <a:pt x="12562" y="36920"/>
                      <a:pt x="12109" y="36598"/>
                    </a:cubicBezTo>
                    <a:cubicBezTo>
                      <a:pt x="11788" y="36360"/>
                      <a:pt x="11478" y="36050"/>
                      <a:pt x="11181" y="35753"/>
                    </a:cubicBezTo>
                    <a:cubicBezTo>
                      <a:pt x="10955" y="35538"/>
                      <a:pt x="10800" y="35205"/>
                      <a:pt x="10419" y="35122"/>
                    </a:cubicBezTo>
                    <a:cubicBezTo>
                      <a:pt x="10383" y="35122"/>
                      <a:pt x="10347" y="35086"/>
                      <a:pt x="10324" y="35062"/>
                    </a:cubicBezTo>
                    <a:cubicBezTo>
                      <a:pt x="9669" y="34241"/>
                      <a:pt x="8811" y="33610"/>
                      <a:pt x="8073" y="32848"/>
                    </a:cubicBezTo>
                    <a:cubicBezTo>
                      <a:pt x="7502" y="32240"/>
                      <a:pt x="7002" y="31597"/>
                      <a:pt x="6478" y="30966"/>
                    </a:cubicBezTo>
                    <a:cubicBezTo>
                      <a:pt x="6025" y="30419"/>
                      <a:pt x="5537" y="29859"/>
                      <a:pt x="5168" y="29264"/>
                    </a:cubicBezTo>
                    <a:cubicBezTo>
                      <a:pt x="4704" y="28526"/>
                      <a:pt x="4239" y="27787"/>
                      <a:pt x="3882" y="26990"/>
                    </a:cubicBezTo>
                    <a:cubicBezTo>
                      <a:pt x="3477" y="26097"/>
                      <a:pt x="2989" y="25228"/>
                      <a:pt x="2656" y="24311"/>
                    </a:cubicBezTo>
                    <a:cubicBezTo>
                      <a:pt x="2453" y="23751"/>
                      <a:pt x="2180" y="23215"/>
                      <a:pt x="2049" y="22620"/>
                    </a:cubicBezTo>
                    <a:cubicBezTo>
                      <a:pt x="1977" y="22263"/>
                      <a:pt x="1799" y="21870"/>
                      <a:pt x="1703" y="21513"/>
                    </a:cubicBezTo>
                    <a:cubicBezTo>
                      <a:pt x="1596" y="21108"/>
                      <a:pt x="1406" y="20703"/>
                      <a:pt x="1430" y="20263"/>
                    </a:cubicBezTo>
                    <a:cubicBezTo>
                      <a:pt x="1465" y="19751"/>
                      <a:pt x="1227" y="19263"/>
                      <a:pt x="1203" y="18763"/>
                    </a:cubicBezTo>
                    <a:cubicBezTo>
                      <a:pt x="1191" y="18203"/>
                      <a:pt x="1120" y="17643"/>
                      <a:pt x="1156" y="17084"/>
                    </a:cubicBezTo>
                    <a:cubicBezTo>
                      <a:pt x="1180" y="16858"/>
                      <a:pt x="1132" y="16655"/>
                      <a:pt x="1132" y="16441"/>
                    </a:cubicBezTo>
                    <a:cubicBezTo>
                      <a:pt x="1120" y="16036"/>
                      <a:pt x="1120" y="15655"/>
                      <a:pt x="1239" y="15262"/>
                    </a:cubicBezTo>
                    <a:cubicBezTo>
                      <a:pt x="1334" y="14964"/>
                      <a:pt x="1346" y="14631"/>
                      <a:pt x="1358" y="14333"/>
                    </a:cubicBezTo>
                    <a:cubicBezTo>
                      <a:pt x="1370" y="13857"/>
                      <a:pt x="1465" y="13405"/>
                      <a:pt x="1584" y="12952"/>
                    </a:cubicBezTo>
                    <a:cubicBezTo>
                      <a:pt x="1680" y="12571"/>
                      <a:pt x="1834" y="12143"/>
                      <a:pt x="1811" y="11821"/>
                    </a:cubicBezTo>
                    <a:cubicBezTo>
                      <a:pt x="1799" y="11464"/>
                      <a:pt x="2037" y="11381"/>
                      <a:pt x="2156" y="11190"/>
                    </a:cubicBezTo>
                    <a:cubicBezTo>
                      <a:pt x="2215" y="11083"/>
                      <a:pt x="2239" y="11012"/>
                      <a:pt x="2180" y="10893"/>
                    </a:cubicBezTo>
                    <a:cubicBezTo>
                      <a:pt x="2108" y="10750"/>
                      <a:pt x="2120" y="10559"/>
                      <a:pt x="2334" y="10464"/>
                    </a:cubicBezTo>
                    <a:cubicBezTo>
                      <a:pt x="2561" y="10381"/>
                      <a:pt x="2501" y="10190"/>
                      <a:pt x="2561" y="10035"/>
                    </a:cubicBezTo>
                    <a:cubicBezTo>
                      <a:pt x="2644" y="9821"/>
                      <a:pt x="2584" y="9535"/>
                      <a:pt x="2894" y="9404"/>
                    </a:cubicBezTo>
                    <a:cubicBezTo>
                      <a:pt x="2918" y="9392"/>
                      <a:pt x="2954" y="9345"/>
                      <a:pt x="2954" y="9321"/>
                    </a:cubicBezTo>
                    <a:cubicBezTo>
                      <a:pt x="2846" y="9011"/>
                      <a:pt x="3287" y="8928"/>
                      <a:pt x="3275" y="8690"/>
                    </a:cubicBezTo>
                    <a:cubicBezTo>
                      <a:pt x="3263" y="8309"/>
                      <a:pt x="3704" y="8142"/>
                      <a:pt x="3716" y="7797"/>
                    </a:cubicBezTo>
                    <a:cubicBezTo>
                      <a:pt x="3727" y="7714"/>
                      <a:pt x="3787" y="7666"/>
                      <a:pt x="3858" y="7595"/>
                    </a:cubicBezTo>
                    <a:cubicBezTo>
                      <a:pt x="4180" y="7273"/>
                      <a:pt x="4466" y="6916"/>
                      <a:pt x="4680" y="6523"/>
                    </a:cubicBezTo>
                    <a:cubicBezTo>
                      <a:pt x="4744" y="6405"/>
                      <a:pt x="4731" y="6230"/>
                      <a:pt x="4927" y="6230"/>
                    </a:cubicBezTo>
                    <a:cubicBezTo>
                      <a:pt x="4949" y="6230"/>
                      <a:pt x="4974" y="6232"/>
                      <a:pt x="5001" y="6237"/>
                    </a:cubicBezTo>
                    <a:cubicBezTo>
                      <a:pt x="5025" y="6237"/>
                      <a:pt x="5109" y="6166"/>
                      <a:pt x="5097" y="6142"/>
                    </a:cubicBezTo>
                    <a:cubicBezTo>
                      <a:pt x="5013" y="5844"/>
                      <a:pt x="5394" y="5832"/>
                      <a:pt x="5430" y="5761"/>
                    </a:cubicBezTo>
                    <a:cubicBezTo>
                      <a:pt x="5632" y="5309"/>
                      <a:pt x="6311" y="5261"/>
                      <a:pt x="6406" y="4749"/>
                    </a:cubicBezTo>
                    <a:cubicBezTo>
                      <a:pt x="6406" y="4713"/>
                      <a:pt x="6466" y="4654"/>
                      <a:pt x="6502" y="4642"/>
                    </a:cubicBezTo>
                    <a:cubicBezTo>
                      <a:pt x="7025" y="4570"/>
                      <a:pt x="7156" y="4070"/>
                      <a:pt x="7526" y="3844"/>
                    </a:cubicBezTo>
                    <a:cubicBezTo>
                      <a:pt x="7597" y="3808"/>
                      <a:pt x="7609" y="3725"/>
                      <a:pt x="7692" y="3677"/>
                    </a:cubicBezTo>
                    <a:cubicBezTo>
                      <a:pt x="8109" y="3427"/>
                      <a:pt x="8597" y="3273"/>
                      <a:pt x="8930" y="2903"/>
                    </a:cubicBezTo>
                    <a:cubicBezTo>
                      <a:pt x="8978" y="2856"/>
                      <a:pt x="9111" y="2707"/>
                      <a:pt x="9279" y="2707"/>
                    </a:cubicBezTo>
                    <a:cubicBezTo>
                      <a:pt x="9320" y="2707"/>
                      <a:pt x="9363" y="2716"/>
                      <a:pt x="9407" y="2737"/>
                    </a:cubicBezTo>
                    <a:cubicBezTo>
                      <a:pt x="9426" y="2747"/>
                      <a:pt x="9450" y="2752"/>
                      <a:pt x="9473" y="2752"/>
                    </a:cubicBezTo>
                    <a:cubicBezTo>
                      <a:pt x="9505" y="2752"/>
                      <a:pt x="9536" y="2741"/>
                      <a:pt x="9550" y="2713"/>
                    </a:cubicBezTo>
                    <a:cubicBezTo>
                      <a:pt x="9716" y="2308"/>
                      <a:pt x="10181" y="2380"/>
                      <a:pt x="10478" y="2201"/>
                    </a:cubicBezTo>
                    <a:cubicBezTo>
                      <a:pt x="11097" y="1844"/>
                      <a:pt x="11800" y="1701"/>
                      <a:pt x="12443" y="1439"/>
                    </a:cubicBezTo>
                    <a:cubicBezTo>
                      <a:pt x="12967" y="1225"/>
                      <a:pt x="13574" y="1094"/>
                      <a:pt x="14157" y="1082"/>
                    </a:cubicBezTo>
                    <a:cubicBezTo>
                      <a:pt x="14963" y="1058"/>
                      <a:pt x="15768" y="1030"/>
                      <a:pt x="16574" y="1030"/>
                    </a:cubicBezTo>
                    <a:close/>
                    <a:moveTo>
                      <a:pt x="17696" y="0"/>
                    </a:moveTo>
                    <a:cubicBezTo>
                      <a:pt x="17514" y="0"/>
                      <a:pt x="17334" y="9"/>
                      <a:pt x="17158" y="22"/>
                    </a:cubicBezTo>
                    <a:cubicBezTo>
                      <a:pt x="16850" y="53"/>
                      <a:pt x="16561" y="136"/>
                      <a:pt x="16243" y="136"/>
                    </a:cubicBezTo>
                    <a:cubicBezTo>
                      <a:pt x="16192" y="136"/>
                      <a:pt x="16139" y="134"/>
                      <a:pt x="16086" y="129"/>
                    </a:cubicBezTo>
                    <a:cubicBezTo>
                      <a:pt x="15781" y="100"/>
                      <a:pt x="15475" y="85"/>
                      <a:pt x="15170" y="85"/>
                    </a:cubicBezTo>
                    <a:cubicBezTo>
                      <a:pt x="14619" y="85"/>
                      <a:pt x="14070" y="133"/>
                      <a:pt x="13526" y="225"/>
                    </a:cubicBezTo>
                    <a:cubicBezTo>
                      <a:pt x="13229" y="284"/>
                      <a:pt x="12931" y="332"/>
                      <a:pt x="12657" y="415"/>
                    </a:cubicBezTo>
                    <a:cubicBezTo>
                      <a:pt x="11752" y="713"/>
                      <a:pt x="10847" y="1010"/>
                      <a:pt x="9954" y="1344"/>
                    </a:cubicBezTo>
                    <a:cubicBezTo>
                      <a:pt x="9133" y="1653"/>
                      <a:pt x="8347" y="2046"/>
                      <a:pt x="7668" y="2570"/>
                    </a:cubicBezTo>
                    <a:cubicBezTo>
                      <a:pt x="7061" y="3046"/>
                      <a:pt x="6406" y="3451"/>
                      <a:pt x="5835" y="3975"/>
                    </a:cubicBezTo>
                    <a:cubicBezTo>
                      <a:pt x="5013" y="4737"/>
                      <a:pt x="4168" y="5451"/>
                      <a:pt x="3525" y="6356"/>
                    </a:cubicBezTo>
                    <a:cubicBezTo>
                      <a:pt x="3418" y="6499"/>
                      <a:pt x="3239" y="6773"/>
                      <a:pt x="3204" y="6785"/>
                    </a:cubicBezTo>
                    <a:cubicBezTo>
                      <a:pt x="2739" y="6880"/>
                      <a:pt x="2775" y="7309"/>
                      <a:pt x="2608" y="7571"/>
                    </a:cubicBezTo>
                    <a:cubicBezTo>
                      <a:pt x="2311" y="8023"/>
                      <a:pt x="2061" y="8511"/>
                      <a:pt x="1811" y="8999"/>
                    </a:cubicBezTo>
                    <a:cubicBezTo>
                      <a:pt x="1406" y="9750"/>
                      <a:pt x="1108" y="10535"/>
                      <a:pt x="822" y="11333"/>
                    </a:cubicBezTo>
                    <a:cubicBezTo>
                      <a:pt x="572" y="12012"/>
                      <a:pt x="382" y="12714"/>
                      <a:pt x="370" y="13452"/>
                    </a:cubicBezTo>
                    <a:cubicBezTo>
                      <a:pt x="358" y="13881"/>
                      <a:pt x="120" y="14310"/>
                      <a:pt x="239" y="14762"/>
                    </a:cubicBezTo>
                    <a:cubicBezTo>
                      <a:pt x="275" y="14929"/>
                      <a:pt x="96" y="15131"/>
                      <a:pt x="72" y="15310"/>
                    </a:cubicBezTo>
                    <a:cubicBezTo>
                      <a:pt x="1" y="15965"/>
                      <a:pt x="13" y="16619"/>
                      <a:pt x="37" y="17274"/>
                    </a:cubicBezTo>
                    <a:cubicBezTo>
                      <a:pt x="37" y="17429"/>
                      <a:pt x="120" y="17560"/>
                      <a:pt x="120" y="17715"/>
                    </a:cubicBezTo>
                    <a:cubicBezTo>
                      <a:pt x="132" y="18036"/>
                      <a:pt x="167" y="18346"/>
                      <a:pt x="144" y="18655"/>
                    </a:cubicBezTo>
                    <a:cubicBezTo>
                      <a:pt x="108" y="19013"/>
                      <a:pt x="322" y="19346"/>
                      <a:pt x="358" y="19679"/>
                    </a:cubicBezTo>
                    <a:cubicBezTo>
                      <a:pt x="406" y="20120"/>
                      <a:pt x="525" y="20548"/>
                      <a:pt x="584" y="20989"/>
                    </a:cubicBezTo>
                    <a:cubicBezTo>
                      <a:pt x="727" y="21894"/>
                      <a:pt x="1096" y="22727"/>
                      <a:pt x="1322" y="23608"/>
                    </a:cubicBezTo>
                    <a:cubicBezTo>
                      <a:pt x="1430" y="24061"/>
                      <a:pt x="1596" y="24489"/>
                      <a:pt x="1870" y="24870"/>
                    </a:cubicBezTo>
                    <a:cubicBezTo>
                      <a:pt x="2037" y="25109"/>
                      <a:pt x="1942" y="25394"/>
                      <a:pt x="2156" y="25609"/>
                    </a:cubicBezTo>
                    <a:cubicBezTo>
                      <a:pt x="2406" y="25847"/>
                      <a:pt x="2382" y="26216"/>
                      <a:pt x="2584" y="26514"/>
                    </a:cubicBezTo>
                    <a:cubicBezTo>
                      <a:pt x="2680" y="26656"/>
                      <a:pt x="2918" y="26859"/>
                      <a:pt x="2858" y="27073"/>
                    </a:cubicBezTo>
                    <a:cubicBezTo>
                      <a:pt x="2775" y="27395"/>
                      <a:pt x="3251" y="27537"/>
                      <a:pt x="3108" y="27859"/>
                    </a:cubicBezTo>
                    <a:cubicBezTo>
                      <a:pt x="3108" y="27859"/>
                      <a:pt x="3132" y="27883"/>
                      <a:pt x="3144" y="27883"/>
                    </a:cubicBezTo>
                    <a:cubicBezTo>
                      <a:pt x="3525" y="27930"/>
                      <a:pt x="3287" y="28407"/>
                      <a:pt x="3632" y="28490"/>
                    </a:cubicBezTo>
                    <a:cubicBezTo>
                      <a:pt x="3489" y="28704"/>
                      <a:pt x="3823" y="28692"/>
                      <a:pt x="3835" y="28835"/>
                    </a:cubicBezTo>
                    <a:cubicBezTo>
                      <a:pt x="3882" y="29395"/>
                      <a:pt x="4442" y="29704"/>
                      <a:pt x="4644" y="30193"/>
                    </a:cubicBezTo>
                    <a:cubicBezTo>
                      <a:pt x="4728" y="30407"/>
                      <a:pt x="4978" y="30562"/>
                      <a:pt x="5144" y="30740"/>
                    </a:cubicBezTo>
                    <a:cubicBezTo>
                      <a:pt x="5311" y="30919"/>
                      <a:pt x="5371" y="31169"/>
                      <a:pt x="5537" y="31300"/>
                    </a:cubicBezTo>
                    <a:cubicBezTo>
                      <a:pt x="5811" y="31514"/>
                      <a:pt x="5894" y="31836"/>
                      <a:pt x="6228" y="32038"/>
                    </a:cubicBezTo>
                    <a:cubicBezTo>
                      <a:pt x="6478" y="32193"/>
                      <a:pt x="6704" y="32550"/>
                      <a:pt x="6811" y="32848"/>
                    </a:cubicBezTo>
                    <a:cubicBezTo>
                      <a:pt x="6978" y="33288"/>
                      <a:pt x="7466" y="33419"/>
                      <a:pt x="7728" y="33764"/>
                    </a:cubicBezTo>
                    <a:cubicBezTo>
                      <a:pt x="7978" y="34110"/>
                      <a:pt x="8407" y="34407"/>
                      <a:pt x="8728" y="34705"/>
                    </a:cubicBezTo>
                    <a:cubicBezTo>
                      <a:pt x="9240" y="35181"/>
                      <a:pt x="9859" y="35586"/>
                      <a:pt x="10228" y="36181"/>
                    </a:cubicBezTo>
                    <a:cubicBezTo>
                      <a:pt x="10259" y="36232"/>
                      <a:pt x="10332" y="36308"/>
                      <a:pt x="10433" y="36308"/>
                    </a:cubicBezTo>
                    <a:cubicBezTo>
                      <a:pt x="10451" y="36308"/>
                      <a:pt x="10470" y="36306"/>
                      <a:pt x="10490" y="36300"/>
                    </a:cubicBezTo>
                    <a:cubicBezTo>
                      <a:pt x="10509" y="36296"/>
                      <a:pt x="10525" y="36294"/>
                      <a:pt x="10540" y="36294"/>
                    </a:cubicBezTo>
                    <a:cubicBezTo>
                      <a:pt x="10610" y="36294"/>
                      <a:pt x="10643" y="36341"/>
                      <a:pt x="10693" y="36419"/>
                    </a:cubicBezTo>
                    <a:cubicBezTo>
                      <a:pt x="10895" y="36765"/>
                      <a:pt x="11359" y="36896"/>
                      <a:pt x="11586" y="37265"/>
                    </a:cubicBezTo>
                    <a:cubicBezTo>
                      <a:pt x="11645" y="37360"/>
                      <a:pt x="11859" y="37527"/>
                      <a:pt x="12098" y="37610"/>
                    </a:cubicBezTo>
                    <a:cubicBezTo>
                      <a:pt x="12348" y="37682"/>
                      <a:pt x="12610" y="37932"/>
                      <a:pt x="12800" y="38146"/>
                    </a:cubicBezTo>
                    <a:cubicBezTo>
                      <a:pt x="13300" y="38682"/>
                      <a:pt x="14074" y="38860"/>
                      <a:pt x="14586" y="39348"/>
                    </a:cubicBezTo>
                    <a:cubicBezTo>
                      <a:pt x="14610" y="39360"/>
                      <a:pt x="14657" y="39372"/>
                      <a:pt x="14705" y="39384"/>
                    </a:cubicBezTo>
                    <a:cubicBezTo>
                      <a:pt x="15134" y="39467"/>
                      <a:pt x="15491" y="39718"/>
                      <a:pt x="15896" y="39860"/>
                    </a:cubicBezTo>
                    <a:cubicBezTo>
                      <a:pt x="16010" y="39897"/>
                      <a:pt x="16105" y="39916"/>
                      <a:pt x="16193" y="39916"/>
                    </a:cubicBezTo>
                    <a:cubicBezTo>
                      <a:pt x="16332" y="39916"/>
                      <a:pt x="16452" y="39868"/>
                      <a:pt x="16598" y="39765"/>
                    </a:cubicBezTo>
                    <a:cubicBezTo>
                      <a:pt x="16920" y="39539"/>
                      <a:pt x="17205" y="39277"/>
                      <a:pt x="17527" y="39063"/>
                    </a:cubicBezTo>
                    <a:cubicBezTo>
                      <a:pt x="18158" y="38634"/>
                      <a:pt x="18598" y="38051"/>
                      <a:pt x="19182" y="37610"/>
                    </a:cubicBezTo>
                    <a:cubicBezTo>
                      <a:pt x="19456" y="37396"/>
                      <a:pt x="19610" y="37146"/>
                      <a:pt x="19849" y="36931"/>
                    </a:cubicBezTo>
                    <a:cubicBezTo>
                      <a:pt x="20122" y="36681"/>
                      <a:pt x="20384" y="36431"/>
                      <a:pt x="20634" y="36169"/>
                    </a:cubicBezTo>
                    <a:cubicBezTo>
                      <a:pt x="20884" y="35896"/>
                      <a:pt x="21122" y="35598"/>
                      <a:pt x="21408" y="35372"/>
                    </a:cubicBezTo>
                    <a:cubicBezTo>
                      <a:pt x="21706" y="35122"/>
                      <a:pt x="21956" y="34872"/>
                      <a:pt x="22170" y="34562"/>
                    </a:cubicBezTo>
                    <a:cubicBezTo>
                      <a:pt x="22420" y="34181"/>
                      <a:pt x="22742" y="33848"/>
                      <a:pt x="23051" y="33514"/>
                    </a:cubicBezTo>
                    <a:cubicBezTo>
                      <a:pt x="23349" y="33205"/>
                      <a:pt x="23647" y="32860"/>
                      <a:pt x="23956" y="32550"/>
                    </a:cubicBezTo>
                    <a:cubicBezTo>
                      <a:pt x="24599" y="31931"/>
                      <a:pt x="24968" y="31121"/>
                      <a:pt x="25575" y="30454"/>
                    </a:cubicBezTo>
                    <a:cubicBezTo>
                      <a:pt x="26040" y="29966"/>
                      <a:pt x="26361" y="29395"/>
                      <a:pt x="26730" y="28835"/>
                    </a:cubicBezTo>
                    <a:cubicBezTo>
                      <a:pt x="27147" y="28216"/>
                      <a:pt x="27540" y="27585"/>
                      <a:pt x="27921" y="26954"/>
                    </a:cubicBezTo>
                    <a:cubicBezTo>
                      <a:pt x="28516" y="25978"/>
                      <a:pt x="29028" y="24978"/>
                      <a:pt x="29504" y="23954"/>
                    </a:cubicBezTo>
                    <a:cubicBezTo>
                      <a:pt x="29814" y="23287"/>
                      <a:pt x="30112" y="22596"/>
                      <a:pt x="30409" y="21918"/>
                    </a:cubicBezTo>
                    <a:cubicBezTo>
                      <a:pt x="30731" y="21156"/>
                      <a:pt x="30898" y="20358"/>
                      <a:pt x="31148" y="19584"/>
                    </a:cubicBezTo>
                    <a:cubicBezTo>
                      <a:pt x="31326" y="19001"/>
                      <a:pt x="31386" y="18405"/>
                      <a:pt x="31469" y="17822"/>
                    </a:cubicBezTo>
                    <a:cubicBezTo>
                      <a:pt x="31517" y="17429"/>
                      <a:pt x="31505" y="16977"/>
                      <a:pt x="31564" y="16584"/>
                    </a:cubicBezTo>
                    <a:cubicBezTo>
                      <a:pt x="31624" y="16119"/>
                      <a:pt x="31540" y="15679"/>
                      <a:pt x="31564" y="15226"/>
                    </a:cubicBezTo>
                    <a:cubicBezTo>
                      <a:pt x="31576" y="14786"/>
                      <a:pt x="31505" y="14286"/>
                      <a:pt x="31350" y="13857"/>
                    </a:cubicBezTo>
                    <a:cubicBezTo>
                      <a:pt x="31290" y="13679"/>
                      <a:pt x="31588" y="13536"/>
                      <a:pt x="31350" y="13429"/>
                    </a:cubicBezTo>
                    <a:cubicBezTo>
                      <a:pt x="31183" y="13345"/>
                      <a:pt x="31255" y="13214"/>
                      <a:pt x="31243" y="13107"/>
                    </a:cubicBezTo>
                    <a:cubicBezTo>
                      <a:pt x="31159" y="12678"/>
                      <a:pt x="31112" y="12250"/>
                      <a:pt x="30957" y="11833"/>
                    </a:cubicBezTo>
                    <a:cubicBezTo>
                      <a:pt x="30838" y="11500"/>
                      <a:pt x="30814" y="11143"/>
                      <a:pt x="30624" y="10809"/>
                    </a:cubicBezTo>
                    <a:cubicBezTo>
                      <a:pt x="30493" y="10583"/>
                      <a:pt x="30362" y="10297"/>
                      <a:pt x="30350" y="10083"/>
                    </a:cubicBezTo>
                    <a:cubicBezTo>
                      <a:pt x="30421" y="9547"/>
                      <a:pt x="29969" y="9261"/>
                      <a:pt x="29874" y="8821"/>
                    </a:cubicBezTo>
                    <a:cubicBezTo>
                      <a:pt x="29766" y="8333"/>
                      <a:pt x="29433" y="7880"/>
                      <a:pt x="29159" y="7440"/>
                    </a:cubicBezTo>
                    <a:cubicBezTo>
                      <a:pt x="28945" y="7106"/>
                      <a:pt x="28635" y="6773"/>
                      <a:pt x="28457" y="6428"/>
                    </a:cubicBezTo>
                    <a:cubicBezTo>
                      <a:pt x="28171" y="5880"/>
                      <a:pt x="27742" y="5439"/>
                      <a:pt x="27433" y="4916"/>
                    </a:cubicBezTo>
                    <a:cubicBezTo>
                      <a:pt x="27409" y="4880"/>
                      <a:pt x="27361" y="4832"/>
                      <a:pt x="27326" y="4832"/>
                    </a:cubicBezTo>
                    <a:cubicBezTo>
                      <a:pt x="27088" y="4832"/>
                      <a:pt x="27028" y="4677"/>
                      <a:pt x="26921" y="4547"/>
                    </a:cubicBezTo>
                    <a:cubicBezTo>
                      <a:pt x="26754" y="4332"/>
                      <a:pt x="26540" y="4130"/>
                      <a:pt x="26326" y="3963"/>
                    </a:cubicBezTo>
                    <a:cubicBezTo>
                      <a:pt x="25349" y="3261"/>
                      <a:pt x="24409" y="2534"/>
                      <a:pt x="23337" y="1927"/>
                    </a:cubicBezTo>
                    <a:cubicBezTo>
                      <a:pt x="22432" y="1427"/>
                      <a:pt x="21515" y="963"/>
                      <a:pt x="20527" y="617"/>
                    </a:cubicBezTo>
                    <a:cubicBezTo>
                      <a:pt x="19896" y="403"/>
                      <a:pt x="19253" y="201"/>
                      <a:pt x="18598" y="82"/>
                    </a:cubicBezTo>
                    <a:cubicBezTo>
                      <a:pt x="18296" y="23"/>
                      <a:pt x="17993" y="0"/>
                      <a:pt x="17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8"/>
              <p:cNvSpPr/>
              <p:nvPr/>
            </p:nvSpPr>
            <p:spPr>
              <a:xfrm>
                <a:off x="3594149" y="2435674"/>
                <a:ext cx="150696" cy="344052"/>
              </a:xfrm>
              <a:custGeom>
                <a:rect b="b" l="l" r="r" t="t"/>
                <a:pathLst>
                  <a:path extrusionOk="0" h="17372" w="7609">
                    <a:moveTo>
                      <a:pt x="4985" y="1280"/>
                    </a:moveTo>
                    <a:cubicBezTo>
                      <a:pt x="5018" y="1280"/>
                      <a:pt x="5049" y="1285"/>
                      <a:pt x="5073" y="1297"/>
                    </a:cubicBezTo>
                    <a:cubicBezTo>
                      <a:pt x="5239" y="1369"/>
                      <a:pt x="5073" y="1488"/>
                      <a:pt x="5073" y="1583"/>
                    </a:cubicBezTo>
                    <a:cubicBezTo>
                      <a:pt x="5144" y="2238"/>
                      <a:pt x="5037" y="2881"/>
                      <a:pt x="5001" y="3524"/>
                    </a:cubicBezTo>
                    <a:cubicBezTo>
                      <a:pt x="4942" y="4441"/>
                      <a:pt x="5001" y="5369"/>
                      <a:pt x="4989" y="6286"/>
                    </a:cubicBezTo>
                    <a:cubicBezTo>
                      <a:pt x="4965" y="7310"/>
                      <a:pt x="4989" y="8358"/>
                      <a:pt x="5001" y="9394"/>
                    </a:cubicBezTo>
                    <a:cubicBezTo>
                      <a:pt x="5001" y="9632"/>
                      <a:pt x="5025" y="9882"/>
                      <a:pt x="4906" y="10096"/>
                    </a:cubicBezTo>
                    <a:cubicBezTo>
                      <a:pt x="4835" y="10215"/>
                      <a:pt x="4930" y="10287"/>
                      <a:pt x="4954" y="10370"/>
                    </a:cubicBezTo>
                    <a:cubicBezTo>
                      <a:pt x="5001" y="10572"/>
                      <a:pt x="5263" y="10620"/>
                      <a:pt x="5216" y="10906"/>
                    </a:cubicBezTo>
                    <a:cubicBezTo>
                      <a:pt x="5208" y="10993"/>
                      <a:pt x="5290" y="11014"/>
                      <a:pt x="5385" y="11014"/>
                    </a:cubicBezTo>
                    <a:cubicBezTo>
                      <a:pt x="5445" y="11014"/>
                      <a:pt x="5510" y="11005"/>
                      <a:pt x="5561" y="11001"/>
                    </a:cubicBezTo>
                    <a:cubicBezTo>
                      <a:pt x="5799" y="10977"/>
                      <a:pt x="5954" y="10763"/>
                      <a:pt x="6192" y="10679"/>
                    </a:cubicBezTo>
                    <a:cubicBezTo>
                      <a:pt x="6319" y="10635"/>
                      <a:pt x="6420" y="10609"/>
                      <a:pt x="6499" y="10609"/>
                    </a:cubicBezTo>
                    <a:cubicBezTo>
                      <a:pt x="6696" y="10609"/>
                      <a:pt x="6760" y="10767"/>
                      <a:pt x="6751" y="11191"/>
                    </a:cubicBezTo>
                    <a:cubicBezTo>
                      <a:pt x="6680" y="11953"/>
                      <a:pt x="6466" y="12703"/>
                      <a:pt x="6263" y="13454"/>
                    </a:cubicBezTo>
                    <a:cubicBezTo>
                      <a:pt x="6085" y="14061"/>
                      <a:pt x="5823" y="14608"/>
                      <a:pt x="5573" y="15168"/>
                    </a:cubicBezTo>
                    <a:cubicBezTo>
                      <a:pt x="5382" y="15573"/>
                      <a:pt x="5144" y="15978"/>
                      <a:pt x="4894" y="16359"/>
                    </a:cubicBezTo>
                    <a:cubicBezTo>
                      <a:pt x="4825" y="16464"/>
                      <a:pt x="4712" y="16516"/>
                      <a:pt x="4596" y="16516"/>
                    </a:cubicBezTo>
                    <a:cubicBezTo>
                      <a:pt x="4451" y="16516"/>
                      <a:pt x="4300" y="16434"/>
                      <a:pt x="4227" y="16275"/>
                    </a:cubicBezTo>
                    <a:cubicBezTo>
                      <a:pt x="4144" y="16061"/>
                      <a:pt x="3989" y="16013"/>
                      <a:pt x="3870" y="15882"/>
                    </a:cubicBezTo>
                    <a:cubicBezTo>
                      <a:pt x="3525" y="15537"/>
                      <a:pt x="3108" y="15263"/>
                      <a:pt x="2918" y="14763"/>
                    </a:cubicBezTo>
                    <a:cubicBezTo>
                      <a:pt x="2870" y="14656"/>
                      <a:pt x="2775" y="14513"/>
                      <a:pt x="2632" y="14489"/>
                    </a:cubicBezTo>
                    <a:cubicBezTo>
                      <a:pt x="2549" y="14478"/>
                      <a:pt x="2477" y="14418"/>
                      <a:pt x="2453" y="14335"/>
                    </a:cubicBezTo>
                    <a:cubicBezTo>
                      <a:pt x="2239" y="13775"/>
                      <a:pt x="1798" y="13382"/>
                      <a:pt x="1596" y="12811"/>
                    </a:cubicBezTo>
                    <a:cubicBezTo>
                      <a:pt x="1536" y="12644"/>
                      <a:pt x="1429" y="12489"/>
                      <a:pt x="1263" y="12406"/>
                    </a:cubicBezTo>
                    <a:cubicBezTo>
                      <a:pt x="1144" y="12334"/>
                      <a:pt x="1072" y="12180"/>
                      <a:pt x="1155" y="12072"/>
                    </a:cubicBezTo>
                    <a:cubicBezTo>
                      <a:pt x="1232" y="11985"/>
                      <a:pt x="1248" y="11806"/>
                      <a:pt x="1445" y="11806"/>
                    </a:cubicBezTo>
                    <a:cubicBezTo>
                      <a:pt x="1462" y="11806"/>
                      <a:pt x="1481" y="11808"/>
                      <a:pt x="1501" y="11811"/>
                    </a:cubicBezTo>
                    <a:cubicBezTo>
                      <a:pt x="1727" y="11834"/>
                      <a:pt x="1906" y="11965"/>
                      <a:pt x="2120" y="11977"/>
                    </a:cubicBezTo>
                    <a:cubicBezTo>
                      <a:pt x="2146" y="11979"/>
                      <a:pt x="2170" y="11980"/>
                      <a:pt x="2193" y="11980"/>
                    </a:cubicBezTo>
                    <a:cubicBezTo>
                      <a:pt x="2495" y="11980"/>
                      <a:pt x="2537" y="11829"/>
                      <a:pt x="2549" y="11441"/>
                    </a:cubicBezTo>
                    <a:cubicBezTo>
                      <a:pt x="2549" y="11191"/>
                      <a:pt x="2310" y="11156"/>
                      <a:pt x="2358" y="10929"/>
                    </a:cubicBezTo>
                    <a:cubicBezTo>
                      <a:pt x="2394" y="10715"/>
                      <a:pt x="2453" y="10453"/>
                      <a:pt x="2382" y="10298"/>
                    </a:cubicBezTo>
                    <a:cubicBezTo>
                      <a:pt x="2191" y="9882"/>
                      <a:pt x="2191" y="9417"/>
                      <a:pt x="2072" y="9001"/>
                    </a:cubicBezTo>
                    <a:cubicBezTo>
                      <a:pt x="1941" y="8560"/>
                      <a:pt x="1977" y="8084"/>
                      <a:pt x="1739" y="7679"/>
                    </a:cubicBezTo>
                    <a:cubicBezTo>
                      <a:pt x="1656" y="7524"/>
                      <a:pt x="1906" y="7215"/>
                      <a:pt x="1596" y="7096"/>
                    </a:cubicBezTo>
                    <a:cubicBezTo>
                      <a:pt x="1941" y="6846"/>
                      <a:pt x="1441" y="6584"/>
                      <a:pt x="1596" y="6322"/>
                    </a:cubicBezTo>
                    <a:cubicBezTo>
                      <a:pt x="1623" y="6277"/>
                      <a:pt x="1683" y="6092"/>
                      <a:pt x="1591" y="6092"/>
                    </a:cubicBezTo>
                    <a:cubicBezTo>
                      <a:pt x="1561" y="6092"/>
                      <a:pt x="1513" y="6113"/>
                      <a:pt x="1441" y="6167"/>
                    </a:cubicBezTo>
                    <a:cubicBezTo>
                      <a:pt x="1432" y="6173"/>
                      <a:pt x="1424" y="6175"/>
                      <a:pt x="1416" y="6175"/>
                    </a:cubicBezTo>
                    <a:cubicBezTo>
                      <a:pt x="1356" y="6175"/>
                      <a:pt x="1313" y="6042"/>
                      <a:pt x="1334" y="6000"/>
                    </a:cubicBezTo>
                    <a:cubicBezTo>
                      <a:pt x="1453" y="5738"/>
                      <a:pt x="1394" y="5334"/>
                      <a:pt x="1334" y="5250"/>
                    </a:cubicBezTo>
                    <a:cubicBezTo>
                      <a:pt x="1167" y="5012"/>
                      <a:pt x="1489" y="4643"/>
                      <a:pt x="1132" y="4524"/>
                    </a:cubicBezTo>
                    <a:cubicBezTo>
                      <a:pt x="1120" y="4512"/>
                      <a:pt x="1120" y="4405"/>
                      <a:pt x="1132" y="4405"/>
                    </a:cubicBezTo>
                    <a:cubicBezTo>
                      <a:pt x="1394" y="4262"/>
                      <a:pt x="1167" y="4119"/>
                      <a:pt x="1155" y="3952"/>
                    </a:cubicBezTo>
                    <a:cubicBezTo>
                      <a:pt x="1108" y="3309"/>
                      <a:pt x="846" y="2702"/>
                      <a:pt x="905" y="2035"/>
                    </a:cubicBezTo>
                    <a:cubicBezTo>
                      <a:pt x="913" y="1868"/>
                      <a:pt x="955" y="1802"/>
                      <a:pt x="1025" y="1802"/>
                    </a:cubicBezTo>
                    <a:cubicBezTo>
                      <a:pt x="1064" y="1802"/>
                      <a:pt x="1112" y="1823"/>
                      <a:pt x="1167" y="1857"/>
                    </a:cubicBezTo>
                    <a:cubicBezTo>
                      <a:pt x="1263" y="1905"/>
                      <a:pt x="1346" y="1988"/>
                      <a:pt x="1441" y="2035"/>
                    </a:cubicBezTo>
                    <a:cubicBezTo>
                      <a:pt x="1906" y="2333"/>
                      <a:pt x="2358" y="2643"/>
                      <a:pt x="2846" y="2893"/>
                    </a:cubicBezTo>
                    <a:cubicBezTo>
                      <a:pt x="2964" y="2952"/>
                      <a:pt x="3068" y="2979"/>
                      <a:pt x="3162" y="2979"/>
                    </a:cubicBezTo>
                    <a:cubicBezTo>
                      <a:pt x="3411" y="2979"/>
                      <a:pt x="3595" y="2790"/>
                      <a:pt x="3811" y="2488"/>
                    </a:cubicBezTo>
                    <a:cubicBezTo>
                      <a:pt x="4096" y="2071"/>
                      <a:pt x="4346" y="1595"/>
                      <a:pt x="4787" y="1333"/>
                    </a:cubicBezTo>
                    <a:cubicBezTo>
                      <a:pt x="4842" y="1301"/>
                      <a:pt x="4919" y="1280"/>
                      <a:pt x="4985" y="1280"/>
                    </a:cubicBezTo>
                    <a:close/>
                    <a:moveTo>
                      <a:pt x="5405" y="0"/>
                    </a:moveTo>
                    <a:cubicBezTo>
                      <a:pt x="5301" y="0"/>
                      <a:pt x="5179" y="25"/>
                      <a:pt x="5037" y="71"/>
                    </a:cubicBezTo>
                    <a:cubicBezTo>
                      <a:pt x="4775" y="154"/>
                      <a:pt x="4668" y="369"/>
                      <a:pt x="4454" y="476"/>
                    </a:cubicBezTo>
                    <a:cubicBezTo>
                      <a:pt x="3942" y="750"/>
                      <a:pt x="3620" y="1309"/>
                      <a:pt x="3299" y="1774"/>
                    </a:cubicBezTo>
                    <a:cubicBezTo>
                      <a:pt x="3156" y="1980"/>
                      <a:pt x="3043" y="2038"/>
                      <a:pt x="2920" y="2038"/>
                    </a:cubicBezTo>
                    <a:cubicBezTo>
                      <a:pt x="2837" y="2038"/>
                      <a:pt x="2749" y="2012"/>
                      <a:pt x="2644" y="1988"/>
                    </a:cubicBezTo>
                    <a:cubicBezTo>
                      <a:pt x="2394" y="1940"/>
                      <a:pt x="2418" y="1571"/>
                      <a:pt x="2203" y="1547"/>
                    </a:cubicBezTo>
                    <a:cubicBezTo>
                      <a:pt x="1834" y="1500"/>
                      <a:pt x="1596" y="1238"/>
                      <a:pt x="1310" y="1035"/>
                    </a:cubicBezTo>
                    <a:cubicBezTo>
                      <a:pt x="1182" y="934"/>
                      <a:pt x="1001" y="875"/>
                      <a:pt x="840" y="875"/>
                    </a:cubicBezTo>
                    <a:cubicBezTo>
                      <a:pt x="716" y="875"/>
                      <a:pt x="604" y="910"/>
                      <a:pt x="536" y="988"/>
                    </a:cubicBezTo>
                    <a:cubicBezTo>
                      <a:pt x="298" y="1273"/>
                      <a:pt x="1" y="1654"/>
                      <a:pt x="120" y="2107"/>
                    </a:cubicBezTo>
                    <a:cubicBezTo>
                      <a:pt x="274" y="2750"/>
                      <a:pt x="263" y="3417"/>
                      <a:pt x="441" y="4048"/>
                    </a:cubicBezTo>
                    <a:cubicBezTo>
                      <a:pt x="501" y="4250"/>
                      <a:pt x="608" y="4500"/>
                      <a:pt x="572" y="4714"/>
                    </a:cubicBezTo>
                    <a:cubicBezTo>
                      <a:pt x="477" y="5357"/>
                      <a:pt x="727" y="5953"/>
                      <a:pt x="858" y="6548"/>
                    </a:cubicBezTo>
                    <a:cubicBezTo>
                      <a:pt x="1025" y="7346"/>
                      <a:pt x="1072" y="8191"/>
                      <a:pt x="1334" y="8989"/>
                    </a:cubicBezTo>
                    <a:cubicBezTo>
                      <a:pt x="1477" y="9429"/>
                      <a:pt x="1525" y="9977"/>
                      <a:pt x="1560" y="10489"/>
                    </a:cubicBezTo>
                    <a:cubicBezTo>
                      <a:pt x="1608" y="11037"/>
                      <a:pt x="1632" y="11037"/>
                      <a:pt x="1120" y="11108"/>
                    </a:cubicBezTo>
                    <a:cubicBezTo>
                      <a:pt x="429" y="11203"/>
                      <a:pt x="370" y="11430"/>
                      <a:pt x="453" y="12156"/>
                    </a:cubicBezTo>
                    <a:cubicBezTo>
                      <a:pt x="513" y="12727"/>
                      <a:pt x="834" y="13120"/>
                      <a:pt x="1060" y="13537"/>
                    </a:cubicBezTo>
                    <a:cubicBezTo>
                      <a:pt x="1394" y="14144"/>
                      <a:pt x="1798" y="14763"/>
                      <a:pt x="2298" y="15263"/>
                    </a:cubicBezTo>
                    <a:cubicBezTo>
                      <a:pt x="2303" y="15268"/>
                      <a:pt x="2310" y="15270"/>
                      <a:pt x="2318" y="15270"/>
                    </a:cubicBezTo>
                    <a:cubicBezTo>
                      <a:pt x="2329" y="15270"/>
                      <a:pt x="2343" y="15266"/>
                      <a:pt x="2357" y="15266"/>
                    </a:cubicBezTo>
                    <a:cubicBezTo>
                      <a:pt x="2379" y="15266"/>
                      <a:pt x="2400" y="15275"/>
                      <a:pt x="2406" y="15323"/>
                    </a:cubicBezTo>
                    <a:cubicBezTo>
                      <a:pt x="2465" y="15751"/>
                      <a:pt x="2822" y="15930"/>
                      <a:pt x="3049" y="16204"/>
                    </a:cubicBezTo>
                    <a:cubicBezTo>
                      <a:pt x="3275" y="16478"/>
                      <a:pt x="3561" y="16740"/>
                      <a:pt x="3834" y="16990"/>
                    </a:cubicBezTo>
                    <a:cubicBezTo>
                      <a:pt x="4024" y="17160"/>
                      <a:pt x="4416" y="17372"/>
                      <a:pt x="4678" y="17372"/>
                    </a:cubicBezTo>
                    <a:cubicBezTo>
                      <a:pt x="4727" y="17372"/>
                      <a:pt x="4773" y="17364"/>
                      <a:pt x="4811" y="17347"/>
                    </a:cubicBezTo>
                    <a:cubicBezTo>
                      <a:pt x="5394" y="17061"/>
                      <a:pt x="5727" y="16454"/>
                      <a:pt x="5989" y="15894"/>
                    </a:cubicBezTo>
                    <a:cubicBezTo>
                      <a:pt x="6180" y="15501"/>
                      <a:pt x="6323" y="15013"/>
                      <a:pt x="6549" y="14692"/>
                    </a:cubicBezTo>
                    <a:cubicBezTo>
                      <a:pt x="6966" y="14097"/>
                      <a:pt x="7013" y="13394"/>
                      <a:pt x="7263" y="12751"/>
                    </a:cubicBezTo>
                    <a:cubicBezTo>
                      <a:pt x="7478" y="12203"/>
                      <a:pt x="7513" y="11560"/>
                      <a:pt x="7525" y="10953"/>
                    </a:cubicBezTo>
                    <a:cubicBezTo>
                      <a:pt x="7525" y="10632"/>
                      <a:pt x="7609" y="10227"/>
                      <a:pt x="7240" y="9941"/>
                    </a:cubicBezTo>
                    <a:cubicBezTo>
                      <a:pt x="7023" y="9779"/>
                      <a:pt x="6826" y="9670"/>
                      <a:pt x="6623" y="9670"/>
                    </a:cubicBezTo>
                    <a:cubicBezTo>
                      <a:pt x="6470" y="9670"/>
                      <a:pt x="6314" y="9733"/>
                      <a:pt x="6144" y="9882"/>
                    </a:cubicBezTo>
                    <a:cubicBezTo>
                      <a:pt x="6071" y="9940"/>
                      <a:pt x="6002" y="9966"/>
                      <a:pt x="5943" y="9966"/>
                    </a:cubicBezTo>
                    <a:cubicBezTo>
                      <a:pt x="5822" y="9966"/>
                      <a:pt x="5743" y="9852"/>
                      <a:pt x="5751" y="9667"/>
                    </a:cubicBezTo>
                    <a:cubicBezTo>
                      <a:pt x="5763" y="8632"/>
                      <a:pt x="5787" y="7596"/>
                      <a:pt x="5787" y="6560"/>
                    </a:cubicBezTo>
                    <a:cubicBezTo>
                      <a:pt x="5775" y="5595"/>
                      <a:pt x="5787" y="4643"/>
                      <a:pt x="5775" y="3679"/>
                    </a:cubicBezTo>
                    <a:cubicBezTo>
                      <a:pt x="5751" y="2714"/>
                      <a:pt x="5918" y="1762"/>
                      <a:pt x="5835" y="785"/>
                    </a:cubicBezTo>
                    <a:cubicBezTo>
                      <a:pt x="5862" y="236"/>
                      <a:pt x="5725" y="0"/>
                      <a:pt x="5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3610885" y="2461025"/>
                <a:ext cx="117147" cy="301749"/>
              </a:xfrm>
              <a:custGeom>
                <a:rect b="b" l="l" r="r" t="t"/>
                <a:pathLst>
                  <a:path extrusionOk="0" h="15236" w="5915">
                    <a:moveTo>
                      <a:pt x="4140" y="0"/>
                    </a:moveTo>
                    <a:cubicBezTo>
                      <a:pt x="4074" y="0"/>
                      <a:pt x="3997" y="21"/>
                      <a:pt x="3942" y="53"/>
                    </a:cubicBezTo>
                    <a:cubicBezTo>
                      <a:pt x="3501" y="315"/>
                      <a:pt x="3251" y="791"/>
                      <a:pt x="2966" y="1208"/>
                    </a:cubicBezTo>
                    <a:cubicBezTo>
                      <a:pt x="2750" y="1510"/>
                      <a:pt x="2566" y="1699"/>
                      <a:pt x="2317" y="1699"/>
                    </a:cubicBezTo>
                    <a:cubicBezTo>
                      <a:pt x="2223" y="1699"/>
                      <a:pt x="2119" y="1672"/>
                      <a:pt x="2001" y="1613"/>
                    </a:cubicBezTo>
                    <a:cubicBezTo>
                      <a:pt x="1513" y="1363"/>
                      <a:pt x="1061" y="1053"/>
                      <a:pt x="596" y="755"/>
                    </a:cubicBezTo>
                    <a:cubicBezTo>
                      <a:pt x="501" y="708"/>
                      <a:pt x="418" y="625"/>
                      <a:pt x="322" y="577"/>
                    </a:cubicBezTo>
                    <a:cubicBezTo>
                      <a:pt x="267" y="543"/>
                      <a:pt x="219" y="522"/>
                      <a:pt x="180" y="522"/>
                    </a:cubicBezTo>
                    <a:cubicBezTo>
                      <a:pt x="110" y="522"/>
                      <a:pt x="68" y="588"/>
                      <a:pt x="60" y="755"/>
                    </a:cubicBezTo>
                    <a:cubicBezTo>
                      <a:pt x="1" y="1422"/>
                      <a:pt x="263" y="2029"/>
                      <a:pt x="310" y="2672"/>
                    </a:cubicBezTo>
                    <a:cubicBezTo>
                      <a:pt x="322" y="2839"/>
                      <a:pt x="549" y="2982"/>
                      <a:pt x="287" y="3125"/>
                    </a:cubicBezTo>
                    <a:cubicBezTo>
                      <a:pt x="275" y="3125"/>
                      <a:pt x="275" y="3232"/>
                      <a:pt x="287" y="3244"/>
                    </a:cubicBezTo>
                    <a:cubicBezTo>
                      <a:pt x="644" y="3363"/>
                      <a:pt x="322" y="3732"/>
                      <a:pt x="489" y="3970"/>
                    </a:cubicBezTo>
                    <a:cubicBezTo>
                      <a:pt x="549" y="4054"/>
                      <a:pt x="608" y="4458"/>
                      <a:pt x="489" y="4720"/>
                    </a:cubicBezTo>
                    <a:cubicBezTo>
                      <a:pt x="468" y="4762"/>
                      <a:pt x="511" y="4895"/>
                      <a:pt x="571" y="4895"/>
                    </a:cubicBezTo>
                    <a:cubicBezTo>
                      <a:pt x="579" y="4895"/>
                      <a:pt x="587" y="4893"/>
                      <a:pt x="596" y="4887"/>
                    </a:cubicBezTo>
                    <a:cubicBezTo>
                      <a:pt x="668" y="4833"/>
                      <a:pt x="716" y="4812"/>
                      <a:pt x="746" y="4812"/>
                    </a:cubicBezTo>
                    <a:cubicBezTo>
                      <a:pt x="838" y="4812"/>
                      <a:pt x="778" y="4997"/>
                      <a:pt x="751" y="5042"/>
                    </a:cubicBezTo>
                    <a:cubicBezTo>
                      <a:pt x="596" y="5304"/>
                      <a:pt x="1096" y="5566"/>
                      <a:pt x="751" y="5816"/>
                    </a:cubicBezTo>
                    <a:cubicBezTo>
                      <a:pt x="1061" y="5935"/>
                      <a:pt x="811" y="6244"/>
                      <a:pt x="894" y="6399"/>
                    </a:cubicBezTo>
                    <a:cubicBezTo>
                      <a:pt x="1132" y="6804"/>
                      <a:pt x="1096" y="7280"/>
                      <a:pt x="1227" y="7721"/>
                    </a:cubicBezTo>
                    <a:cubicBezTo>
                      <a:pt x="1346" y="8137"/>
                      <a:pt x="1346" y="8602"/>
                      <a:pt x="1537" y="9018"/>
                    </a:cubicBezTo>
                    <a:cubicBezTo>
                      <a:pt x="1608" y="9173"/>
                      <a:pt x="1549" y="9435"/>
                      <a:pt x="1513" y="9649"/>
                    </a:cubicBezTo>
                    <a:cubicBezTo>
                      <a:pt x="1465" y="9876"/>
                      <a:pt x="1704" y="9911"/>
                      <a:pt x="1704" y="10161"/>
                    </a:cubicBezTo>
                    <a:cubicBezTo>
                      <a:pt x="1692" y="10549"/>
                      <a:pt x="1650" y="10700"/>
                      <a:pt x="1348" y="10700"/>
                    </a:cubicBezTo>
                    <a:cubicBezTo>
                      <a:pt x="1325" y="10700"/>
                      <a:pt x="1301" y="10699"/>
                      <a:pt x="1275" y="10697"/>
                    </a:cubicBezTo>
                    <a:cubicBezTo>
                      <a:pt x="1061" y="10685"/>
                      <a:pt x="882" y="10554"/>
                      <a:pt x="656" y="10531"/>
                    </a:cubicBezTo>
                    <a:cubicBezTo>
                      <a:pt x="636" y="10528"/>
                      <a:pt x="617" y="10526"/>
                      <a:pt x="600" y="10526"/>
                    </a:cubicBezTo>
                    <a:cubicBezTo>
                      <a:pt x="403" y="10526"/>
                      <a:pt x="387" y="10705"/>
                      <a:pt x="310" y="10792"/>
                    </a:cubicBezTo>
                    <a:cubicBezTo>
                      <a:pt x="227" y="10900"/>
                      <a:pt x="299" y="11054"/>
                      <a:pt x="418" y="11126"/>
                    </a:cubicBezTo>
                    <a:cubicBezTo>
                      <a:pt x="584" y="11209"/>
                      <a:pt x="691" y="11364"/>
                      <a:pt x="751" y="11531"/>
                    </a:cubicBezTo>
                    <a:cubicBezTo>
                      <a:pt x="953" y="12102"/>
                      <a:pt x="1394" y="12495"/>
                      <a:pt x="1608" y="13055"/>
                    </a:cubicBezTo>
                    <a:cubicBezTo>
                      <a:pt x="1632" y="13138"/>
                      <a:pt x="1704" y="13198"/>
                      <a:pt x="1787" y="13209"/>
                    </a:cubicBezTo>
                    <a:cubicBezTo>
                      <a:pt x="1930" y="13233"/>
                      <a:pt x="2025" y="13376"/>
                      <a:pt x="2073" y="13483"/>
                    </a:cubicBezTo>
                    <a:cubicBezTo>
                      <a:pt x="2263" y="13983"/>
                      <a:pt x="2680" y="14257"/>
                      <a:pt x="3025" y="14602"/>
                    </a:cubicBezTo>
                    <a:cubicBezTo>
                      <a:pt x="3144" y="14733"/>
                      <a:pt x="3299" y="14781"/>
                      <a:pt x="3382" y="14995"/>
                    </a:cubicBezTo>
                    <a:cubicBezTo>
                      <a:pt x="3455" y="15154"/>
                      <a:pt x="3606" y="15236"/>
                      <a:pt x="3751" y="15236"/>
                    </a:cubicBezTo>
                    <a:cubicBezTo>
                      <a:pt x="3867" y="15236"/>
                      <a:pt x="3980" y="15184"/>
                      <a:pt x="4049" y="15079"/>
                    </a:cubicBezTo>
                    <a:cubicBezTo>
                      <a:pt x="4299" y="14698"/>
                      <a:pt x="4537" y="14293"/>
                      <a:pt x="4728" y="13888"/>
                    </a:cubicBezTo>
                    <a:cubicBezTo>
                      <a:pt x="4978" y="13328"/>
                      <a:pt x="5240" y="12781"/>
                      <a:pt x="5418" y="12174"/>
                    </a:cubicBezTo>
                    <a:cubicBezTo>
                      <a:pt x="5621" y="11423"/>
                      <a:pt x="5835" y="10673"/>
                      <a:pt x="5906" y="9911"/>
                    </a:cubicBezTo>
                    <a:cubicBezTo>
                      <a:pt x="5915" y="9487"/>
                      <a:pt x="5851" y="9329"/>
                      <a:pt x="5654" y="9329"/>
                    </a:cubicBezTo>
                    <a:cubicBezTo>
                      <a:pt x="5575" y="9329"/>
                      <a:pt x="5474" y="9355"/>
                      <a:pt x="5347" y="9399"/>
                    </a:cubicBezTo>
                    <a:cubicBezTo>
                      <a:pt x="5109" y="9483"/>
                      <a:pt x="4954" y="9697"/>
                      <a:pt x="4716" y="9721"/>
                    </a:cubicBezTo>
                    <a:cubicBezTo>
                      <a:pt x="4665" y="9725"/>
                      <a:pt x="4600" y="9734"/>
                      <a:pt x="4540" y="9734"/>
                    </a:cubicBezTo>
                    <a:cubicBezTo>
                      <a:pt x="4445" y="9734"/>
                      <a:pt x="4363" y="9713"/>
                      <a:pt x="4371" y="9626"/>
                    </a:cubicBezTo>
                    <a:cubicBezTo>
                      <a:pt x="4418" y="9340"/>
                      <a:pt x="4156" y="9292"/>
                      <a:pt x="4109" y="9090"/>
                    </a:cubicBezTo>
                    <a:cubicBezTo>
                      <a:pt x="4085" y="9007"/>
                      <a:pt x="3990" y="8935"/>
                      <a:pt x="4061" y="8816"/>
                    </a:cubicBezTo>
                    <a:cubicBezTo>
                      <a:pt x="4180" y="8602"/>
                      <a:pt x="4156" y="8352"/>
                      <a:pt x="4156" y="8114"/>
                    </a:cubicBezTo>
                    <a:cubicBezTo>
                      <a:pt x="4144" y="7078"/>
                      <a:pt x="4120" y="6030"/>
                      <a:pt x="4144" y="5006"/>
                    </a:cubicBezTo>
                    <a:cubicBezTo>
                      <a:pt x="4156" y="4089"/>
                      <a:pt x="4097" y="3161"/>
                      <a:pt x="4156" y="2244"/>
                    </a:cubicBezTo>
                    <a:cubicBezTo>
                      <a:pt x="4192" y="1601"/>
                      <a:pt x="4299" y="958"/>
                      <a:pt x="4228" y="303"/>
                    </a:cubicBezTo>
                    <a:cubicBezTo>
                      <a:pt x="4228" y="208"/>
                      <a:pt x="4394" y="89"/>
                      <a:pt x="4228" y="17"/>
                    </a:cubicBezTo>
                    <a:cubicBezTo>
                      <a:pt x="4204" y="5"/>
                      <a:pt x="4173" y="0"/>
                      <a:pt x="4140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3492453" y="1830204"/>
                <a:ext cx="358073" cy="319297"/>
              </a:xfrm>
              <a:custGeom>
                <a:rect b="b" l="l" r="r" t="t"/>
                <a:pathLst>
                  <a:path extrusionOk="0" h="10261" w="11079">
                    <a:moveTo>
                      <a:pt x="9396" y="705"/>
                    </a:moveTo>
                    <a:cubicBezTo>
                      <a:pt x="9629" y="705"/>
                      <a:pt x="9856" y="905"/>
                      <a:pt x="9925" y="1044"/>
                    </a:cubicBezTo>
                    <a:cubicBezTo>
                      <a:pt x="10226" y="1144"/>
                      <a:pt x="10552" y="1570"/>
                      <a:pt x="10126" y="1996"/>
                    </a:cubicBezTo>
                    <a:cubicBezTo>
                      <a:pt x="9299" y="2924"/>
                      <a:pt x="8346" y="3751"/>
                      <a:pt x="7519" y="4703"/>
                    </a:cubicBezTo>
                    <a:cubicBezTo>
                      <a:pt x="6793" y="5430"/>
                      <a:pt x="6066" y="6257"/>
                      <a:pt x="5339" y="7109"/>
                    </a:cubicBezTo>
                    <a:cubicBezTo>
                      <a:pt x="4587" y="7836"/>
                      <a:pt x="4086" y="8763"/>
                      <a:pt x="3334" y="9615"/>
                    </a:cubicBezTo>
                    <a:cubicBezTo>
                      <a:pt x="3276" y="9673"/>
                      <a:pt x="3218" y="9731"/>
                      <a:pt x="3160" y="9731"/>
                    </a:cubicBezTo>
                    <a:cubicBezTo>
                      <a:pt x="3118" y="9731"/>
                      <a:pt x="3076" y="9700"/>
                      <a:pt x="3033" y="9615"/>
                    </a:cubicBezTo>
                    <a:cubicBezTo>
                      <a:pt x="2306" y="8463"/>
                      <a:pt x="1580" y="7310"/>
                      <a:pt x="727" y="6157"/>
                    </a:cubicBezTo>
                    <a:cubicBezTo>
                      <a:pt x="527" y="5856"/>
                      <a:pt x="627" y="5530"/>
                      <a:pt x="1053" y="5330"/>
                    </a:cubicBezTo>
                    <a:cubicBezTo>
                      <a:pt x="1254" y="5229"/>
                      <a:pt x="1580" y="5129"/>
                      <a:pt x="1780" y="4904"/>
                    </a:cubicBezTo>
                    <a:cubicBezTo>
                      <a:pt x="1840" y="4813"/>
                      <a:pt x="1912" y="4777"/>
                      <a:pt x="1983" y="4777"/>
                    </a:cubicBezTo>
                    <a:cubicBezTo>
                      <a:pt x="2147" y="4777"/>
                      <a:pt x="2306" y="4972"/>
                      <a:pt x="2306" y="5129"/>
                    </a:cubicBezTo>
                    <a:cubicBezTo>
                      <a:pt x="2507" y="5756"/>
                      <a:pt x="3133" y="6057"/>
                      <a:pt x="3234" y="6783"/>
                    </a:cubicBezTo>
                    <a:cubicBezTo>
                      <a:pt x="3334" y="7009"/>
                      <a:pt x="3660" y="7009"/>
                      <a:pt x="3860" y="7109"/>
                    </a:cubicBezTo>
                    <a:cubicBezTo>
                      <a:pt x="3860" y="7109"/>
                      <a:pt x="3960" y="7009"/>
                      <a:pt x="3860" y="7009"/>
                    </a:cubicBezTo>
                    <a:cubicBezTo>
                      <a:pt x="3960" y="5956"/>
                      <a:pt x="4712" y="5430"/>
                      <a:pt x="5339" y="4904"/>
                    </a:cubicBezTo>
                    <a:cubicBezTo>
                      <a:pt x="6592" y="3550"/>
                      <a:pt x="7945" y="2297"/>
                      <a:pt x="9098" y="843"/>
                    </a:cubicBezTo>
                    <a:cubicBezTo>
                      <a:pt x="9190" y="744"/>
                      <a:pt x="9294" y="705"/>
                      <a:pt x="9396" y="705"/>
                    </a:cubicBezTo>
                    <a:close/>
                    <a:moveTo>
                      <a:pt x="9509" y="0"/>
                    </a:moveTo>
                    <a:cubicBezTo>
                      <a:pt x="9357" y="0"/>
                      <a:pt x="9182" y="87"/>
                      <a:pt x="8973" y="317"/>
                    </a:cubicBezTo>
                    <a:cubicBezTo>
                      <a:pt x="7419" y="1871"/>
                      <a:pt x="5840" y="3550"/>
                      <a:pt x="4286" y="5129"/>
                    </a:cubicBezTo>
                    <a:cubicBezTo>
                      <a:pt x="3993" y="5479"/>
                      <a:pt x="3800" y="5758"/>
                      <a:pt x="3579" y="5758"/>
                    </a:cubicBezTo>
                    <a:cubicBezTo>
                      <a:pt x="3403" y="5758"/>
                      <a:pt x="3210" y="5583"/>
                      <a:pt x="2933" y="5129"/>
                    </a:cubicBezTo>
                    <a:cubicBezTo>
                      <a:pt x="2594" y="4505"/>
                      <a:pt x="2409" y="4219"/>
                      <a:pt x="2143" y="4219"/>
                    </a:cubicBezTo>
                    <a:cubicBezTo>
                      <a:pt x="1919" y="4219"/>
                      <a:pt x="1636" y="4424"/>
                      <a:pt x="1153" y="4803"/>
                    </a:cubicBezTo>
                    <a:cubicBezTo>
                      <a:pt x="101" y="5530"/>
                      <a:pt x="1" y="6057"/>
                      <a:pt x="427" y="6783"/>
                    </a:cubicBezTo>
                    <a:cubicBezTo>
                      <a:pt x="1053" y="7736"/>
                      <a:pt x="1780" y="8763"/>
                      <a:pt x="2407" y="9816"/>
                    </a:cubicBezTo>
                    <a:cubicBezTo>
                      <a:pt x="2557" y="10129"/>
                      <a:pt x="2764" y="10261"/>
                      <a:pt x="2974" y="10261"/>
                    </a:cubicBezTo>
                    <a:cubicBezTo>
                      <a:pt x="3184" y="10261"/>
                      <a:pt x="3397" y="10129"/>
                      <a:pt x="3559" y="9916"/>
                    </a:cubicBezTo>
                    <a:cubicBezTo>
                      <a:pt x="4387" y="9089"/>
                      <a:pt x="5013" y="8262"/>
                      <a:pt x="5840" y="7410"/>
                    </a:cubicBezTo>
                    <a:cubicBezTo>
                      <a:pt x="6692" y="6382"/>
                      <a:pt x="7720" y="5430"/>
                      <a:pt x="8572" y="4503"/>
                    </a:cubicBezTo>
                    <a:cubicBezTo>
                      <a:pt x="9399" y="3751"/>
                      <a:pt x="10126" y="2924"/>
                      <a:pt x="10853" y="2097"/>
                    </a:cubicBezTo>
                    <a:cubicBezTo>
                      <a:pt x="11078" y="1871"/>
                      <a:pt x="11078" y="1671"/>
                      <a:pt x="11078" y="1370"/>
                    </a:cubicBezTo>
                    <a:lnTo>
                      <a:pt x="10552" y="1370"/>
                    </a:lnTo>
                    <a:cubicBezTo>
                      <a:pt x="10978" y="1044"/>
                      <a:pt x="10752" y="843"/>
                      <a:pt x="10452" y="743"/>
                    </a:cubicBezTo>
                    <a:cubicBezTo>
                      <a:pt x="10144" y="580"/>
                      <a:pt x="9902" y="0"/>
                      <a:pt x="9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4723075" y="1374072"/>
            <a:ext cx="1535079" cy="2990570"/>
            <a:chOff x="4723075" y="1638022"/>
            <a:chExt cx="1535079" cy="2990570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4723075" y="2990296"/>
              <a:ext cx="1535079" cy="1638296"/>
              <a:chOff x="4723075" y="2990296"/>
              <a:chExt cx="1535079" cy="1638296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4760975" y="3085327"/>
                <a:ext cx="1436330" cy="344047"/>
              </a:xfrm>
              <a:custGeom>
                <a:rect b="b" l="l" r="r" t="t"/>
                <a:pathLst>
                  <a:path extrusionOk="0" h="11522" w="55970">
                    <a:moveTo>
                      <a:pt x="32072" y="1"/>
                    </a:moveTo>
                    <a:cubicBezTo>
                      <a:pt x="31843" y="1"/>
                      <a:pt x="31614" y="33"/>
                      <a:pt x="31409" y="154"/>
                    </a:cubicBezTo>
                    <a:cubicBezTo>
                      <a:pt x="31270" y="54"/>
                      <a:pt x="31125" y="24"/>
                      <a:pt x="30976" y="24"/>
                    </a:cubicBezTo>
                    <a:cubicBezTo>
                      <a:pt x="30749" y="24"/>
                      <a:pt x="30512" y="94"/>
                      <a:pt x="30276" y="94"/>
                    </a:cubicBezTo>
                    <a:cubicBezTo>
                      <a:pt x="30189" y="94"/>
                      <a:pt x="30102" y="85"/>
                      <a:pt x="30016" y="59"/>
                    </a:cubicBezTo>
                    <a:cubicBezTo>
                      <a:pt x="29965" y="45"/>
                      <a:pt x="29913" y="39"/>
                      <a:pt x="29859" y="39"/>
                    </a:cubicBezTo>
                    <a:cubicBezTo>
                      <a:pt x="29662" y="39"/>
                      <a:pt x="29442" y="114"/>
                      <a:pt x="29203" y="114"/>
                    </a:cubicBezTo>
                    <a:cubicBezTo>
                      <a:pt x="29123" y="114"/>
                      <a:pt x="29041" y="105"/>
                      <a:pt x="28956" y="83"/>
                    </a:cubicBezTo>
                    <a:cubicBezTo>
                      <a:pt x="28904" y="72"/>
                      <a:pt x="28848" y="67"/>
                      <a:pt x="28789" y="67"/>
                    </a:cubicBezTo>
                    <a:cubicBezTo>
                      <a:pt x="28576" y="67"/>
                      <a:pt x="28324" y="125"/>
                      <a:pt x="28069" y="125"/>
                    </a:cubicBezTo>
                    <a:cubicBezTo>
                      <a:pt x="28024" y="125"/>
                      <a:pt x="27978" y="123"/>
                      <a:pt x="27932" y="119"/>
                    </a:cubicBezTo>
                    <a:cubicBezTo>
                      <a:pt x="27832" y="109"/>
                      <a:pt x="27728" y="106"/>
                      <a:pt x="27623" y="106"/>
                    </a:cubicBezTo>
                    <a:cubicBezTo>
                      <a:pt x="27519" y="106"/>
                      <a:pt x="27413" y="109"/>
                      <a:pt x="27307" y="109"/>
                    </a:cubicBezTo>
                    <a:cubicBezTo>
                      <a:pt x="27139" y="109"/>
                      <a:pt x="26969" y="102"/>
                      <a:pt x="26801" y="71"/>
                    </a:cubicBezTo>
                    <a:cubicBezTo>
                      <a:pt x="26789" y="68"/>
                      <a:pt x="26777" y="67"/>
                      <a:pt x="26766" y="67"/>
                    </a:cubicBezTo>
                    <a:cubicBezTo>
                      <a:pt x="26661" y="67"/>
                      <a:pt x="26582" y="173"/>
                      <a:pt x="26485" y="173"/>
                    </a:cubicBezTo>
                    <a:cubicBezTo>
                      <a:pt x="26457" y="173"/>
                      <a:pt x="26428" y="164"/>
                      <a:pt x="26397" y="142"/>
                    </a:cubicBezTo>
                    <a:cubicBezTo>
                      <a:pt x="26265" y="62"/>
                      <a:pt x="26126" y="41"/>
                      <a:pt x="25984" y="41"/>
                    </a:cubicBezTo>
                    <a:cubicBezTo>
                      <a:pt x="25831" y="41"/>
                      <a:pt x="25676" y="65"/>
                      <a:pt x="25526" y="65"/>
                    </a:cubicBezTo>
                    <a:cubicBezTo>
                      <a:pt x="25487" y="65"/>
                      <a:pt x="25447" y="63"/>
                      <a:pt x="25408" y="59"/>
                    </a:cubicBezTo>
                    <a:cubicBezTo>
                      <a:pt x="25393" y="57"/>
                      <a:pt x="25377" y="57"/>
                      <a:pt x="25361" y="57"/>
                    </a:cubicBezTo>
                    <a:cubicBezTo>
                      <a:pt x="25206" y="57"/>
                      <a:pt x="25028" y="126"/>
                      <a:pt x="24863" y="126"/>
                    </a:cubicBezTo>
                    <a:cubicBezTo>
                      <a:pt x="24796" y="126"/>
                      <a:pt x="24731" y="115"/>
                      <a:pt x="24670" y="83"/>
                    </a:cubicBezTo>
                    <a:cubicBezTo>
                      <a:pt x="24646" y="69"/>
                      <a:pt x="24626" y="64"/>
                      <a:pt x="24608" y="64"/>
                    </a:cubicBezTo>
                    <a:cubicBezTo>
                      <a:pt x="24516" y="64"/>
                      <a:pt x="24512" y="227"/>
                      <a:pt x="24480" y="227"/>
                    </a:cubicBezTo>
                    <a:cubicBezTo>
                      <a:pt x="24471" y="227"/>
                      <a:pt x="24460" y="213"/>
                      <a:pt x="24444" y="178"/>
                    </a:cubicBezTo>
                    <a:cubicBezTo>
                      <a:pt x="24393" y="77"/>
                      <a:pt x="24333" y="49"/>
                      <a:pt x="24269" y="49"/>
                    </a:cubicBezTo>
                    <a:cubicBezTo>
                      <a:pt x="24188" y="49"/>
                      <a:pt x="24102" y="94"/>
                      <a:pt x="24026" y="94"/>
                    </a:cubicBezTo>
                    <a:cubicBezTo>
                      <a:pt x="23992" y="94"/>
                      <a:pt x="23960" y="85"/>
                      <a:pt x="23932" y="59"/>
                    </a:cubicBezTo>
                    <a:cubicBezTo>
                      <a:pt x="23870" y="197"/>
                      <a:pt x="23791" y="240"/>
                      <a:pt x="23705" y="240"/>
                    </a:cubicBezTo>
                    <a:cubicBezTo>
                      <a:pt x="23560" y="240"/>
                      <a:pt x="23395" y="119"/>
                      <a:pt x="23253" y="119"/>
                    </a:cubicBezTo>
                    <a:cubicBezTo>
                      <a:pt x="23249" y="119"/>
                      <a:pt x="23245" y="119"/>
                      <a:pt x="23241" y="119"/>
                    </a:cubicBezTo>
                    <a:cubicBezTo>
                      <a:pt x="23191" y="119"/>
                      <a:pt x="23143" y="77"/>
                      <a:pt x="23080" y="77"/>
                    </a:cubicBezTo>
                    <a:cubicBezTo>
                      <a:pt x="23044" y="77"/>
                      <a:pt x="23004" y="90"/>
                      <a:pt x="22956" y="131"/>
                    </a:cubicBezTo>
                    <a:cubicBezTo>
                      <a:pt x="22907" y="179"/>
                      <a:pt x="22823" y="211"/>
                      <a:pt x="22735" y="211"/>
                    </a:cubicBezTo>
                    <a:cubicBezTo>
                      <a:pt x="22671" y="211"/>
                      <a:pt x="22606" y="194"/>
                      <a:pt x="22551" y="154"/>
                    </a:cubicBezTo>
                    <a:cubicBezTo>
                      <a:pt x="22502" y="115"/>
                      <a:pt x="22459" y="102"/>
                      <a:pt x="22417" y="102"/>
                    </a:cubicBezTo>
                    <a:cubicBezTo>
                      <a:pt x="22357" y="102"/>
                      <a:pt x="22299" y="128"/>
                      <a:pt x="22229" y="142"/>
                    </a:cubicBezTo>
                    <a:cubicBezTo>
                      <a:pt x="22197" y="146"/>
                      <a:pt x="22165" y="147"/>
                      <a:pt x="22132" y="147"/>
                    </a:cubicBezTo>
                    <a:cubicBezTo>
                      <a:pt x="22052" y="147"/>
                      <a:pt x="21971" y="139"/>
                      <a:pt x="21891" y="139"/>
                    </a:cubicBezTo>
                    <a:cubicBezTo>
                      <a:pt x="21780" y="139"/>
                      <a:pt x="21670" y="154"/>
                      <a:pt x="21563" y="226"/>
                    </a:cubicBezTo>
                    <a:cubicBezTo>
                      <a:pt x="21461" y="99"/>
                      <a:pt x="20052" y="56"/>
                      <a:pt x="18260" y="56"/>
                    </a:cubicBezTo>
                    <a:cubicBezTo>
                      <a:pt x="14991" y="56"/>
                      <a:pt x="10452" y="199"/>
                      <a:pt x="10275" y="238"/>
                    </a:cubicBezTo>
                    <a:cubicBezTo>
                      <a:pt x="10092" y="278"/>
                      <a:pt x="9921" y="323"/>
                      <a:pt x="9752" y="323"/>
                    </a:cubicBezTo>
                    <a:cubicBezTo>
                      <a:pt x="9625" y="323"/>
                      <a:pt x="9499" y="298"/>
                      <a:pt x="9371" y="226"/>
                    </a:cubicBezTo>
                    <a:cubicBezTo>
                      <a:pt x="9310" y="199"/>
                      <a:pt x="9257" y="176"/>
                      <a:pt x="9208" y="176"/>
                    </a:cubicBezTo>
                    <a:cubicBezTo>
                      <a:pt x="9169" y="176"/>
                      <a:pt x="9133" y="190"/>
                      <a:pt x="9097" y="226"/>
                    </a:cubicBezTo>
                    <a:cubicBezTo>
                      <a:pt x="8983" y="332"/>
                      <a:pt x="8855" y="351"/>
                      <a:pt x="8722" y="351"/>
                    </a:cubicBezTo>
                    <a:cubicBezTo>
                      <a:pt x="8645" y="351"/>
                      <a:pt x="8567" y="345"/>
                      <a:pt x="8490" y="345"/>
                    </a:cubicBezTo>
                    <a:cubicBezTo>
                      <a:pt x="8262" y="345"/>
                      <a:pt x="8035" y="334"/>
                      <a:pt x="7811" y="334"/>
                    </a:cubicBezTo>
                    <a:cubicBezTo>
                      <a:pt x="7625" y="334"/>
                      <a:pt x="7442" y="342"/>
                      <a:pt x="7263" y="369"/>
                    </a:cubicBezTo>
                    <a:cubicBezTo>
                      <a:pt x="6847" y="440"/>
                      <a:pt x="6430" y="546"/>
                      <a:pt x="6014" y="546"/>
                    </a:cubicBezTo>
                    <a:cubicBezTo>
                      <a:pt x="5942" y="546"/>
                      <a:pt x="5870" y="542"/>
                      <a:pt x="5799" y="535"/>
                    </a:cubicBezTo>
                    <a:cubicBezTo>
                      <a:pt x="5739" y="530"/>
                      <a:pt x="5676" y="527"/>
                      <a:pt x="5614" y="527"/>
                    </a:cubicBezTo>
                    <a:cubicBezTo>
                      <a:pt x="5394" y="527"/>
                      <a:pt x="5180" y="564"/>
                      <a:pt x="5096" y="666"/>
                    </a:cubicBezTo>
                    <a:cubicBezTo>
                      <a:pt x="4918" y="916"/>
                      <a:pt x="4680" y="869"/>
                      <a:pt x="4429" y="893"/>
                    </a:cubicBezTo>
                    <a:cubicBezTo>
                      <a:pt x="4377" y="884"/>
                      <a:pt x="4299" y="856"/>
                      <a:pt x="4242" y="856"/>
                    </a:cubicBezTo>
                    <a:cubicBezTo>
                      <a:pt x="4221" y="856"/>
                      <a:pt x="4204" y="859"/>
                      <a:pt x="4191" y="869"/>
                    </a:cubicBezTo>
                    <a:cubicBezTo>
                      <a:pt x="3834" y="1107"/>
                      <a:pt x="3322" y="1119"/>
                      <a:pt x="3001" y="1345"/>
                    </a:cubicBezTo>
                    <a:cubicBezTo>
                      <a:pt x="2489" y="1702"/>
                      <a:pt x="1786" y="1821"/>
                      <a:pt x="1512" y="2488"/>
                    </a:cubicBezTo>
                    <a:cubicBezTo>
                      <a:pt x="1381" y="2821"/>
                      <a:pt x="1108" y="3131"/>
                      <a:pt x="1108" y="3512"/>
                    </a:cubicBezTo>
                    <a:cubicBezTo>
                      <a:pt x="1108" y="3821"/>
                      <a:pt x="822" y="4012"/>
                      <a:pt x="762" y="4298"/>
                    </a:cubicBezTo>
                    <a:cubicBezTo>
                      <a:pt x="643" y="4798"/>
                      <a:pt x="643" y="5310"/>
                      <a:pt x="572" y="5810"/>
                    </a:cubicBezTo>
                    <a:cubicBezTo>
                      <a:pt x="512" y="6191"/>
                      <a:pt x="453" y="6584"/>
                      <a:pt x="500" y="6953"/>
                    </a:cubicBezTo>
                    <a:cubicBezTo>
                      <a:pt x="524" y="7143"/>
                      <a:pt x="215" y="7143"/>
                      <a:pt x="369" y="7262"/>
                    </a:cubicBezTo>
                    <a:cubicBezTo>
                      <a:pt x="715" y="7560"/>
                      <a:pt x="131" y="7834"/>
                      <a:pt x="358" y="8143"/>
                    </a:cubicBezTo>
                    <a:cubicBezTo>
                      <a:pt x="381" y="8191"/>
                      <a:pt x="238" y="8417"/>
                      <a:pt x="381" y="8608"/>
                    </a:cubicBezTo>
                    <a:cubicBezTo>
                      <a:pt x="619" y="8894"/>
                      <a:pt x="286" y="9155"/>
                      <a:pt x="238" y="9441"/>
                    </a:cubicBezTo>
                    <a:cubicBezTo>
                      <a:pt x="179" y="9941"/>
                      <a:pt x="227" y="10453"/>
                      <a:pt x="24" y="10953"/>
                    </a:cubicBezTo>
                    <a:cubicBezTo>
                      <a:pt x="0" y="11037"/>
                      <a:pt x="131" y="11239"/>
                      <a:pt x="96" y="11418"/>
                    </a:cubicBezTo>
                    <a:cubicBezTo>
                      <a:pt x="88" y="11495"/>
                      <a:pt x="155" y="11522"/>
                      <a:pt x="226" y="11522"/>
                    </a:cubicBezTo>
                    <a:cubicBezTo>
                      <a:pt x="264" y="11522"/>
                      <a:pt x="304" y="11514"/>
                      <a:pt x="334" y="11501"/>
                    </a:cubicBezTo>
                    <a:cubicBezTo>
                      <a:pt x="641" y="11376"/>
                      <a:pt x="955" y="11344"/>
                      <a:pt x="1271" y="11344"/>
                    </a:cubicBezTo>
                    <a:cubicBezTo>
                      <a:pt x="1594" y="11344"/>
                      <a:pt x="1920" y="11378"/>
                      <a:pt x="2242" y="11378"/>
                    </a:cubicBezTo>
                    <a:cubicBezTo>
                      <a:pt x="2325" y="11378"/>
                      <a:pt x="2407" y="11375"/>
                      <a:pt x="2489" y="11370"/>
                    </a:cubicBezTo>
                    <a:cubicBezTo>
                      <a:pt x="2571" y="11365"/>
                      <a:pt x="2655" y="11363"/>
                      <a:pt x="2738" y="11363"/>
                    </a:cubicBezTo>
                    <a:cubicBezTo>
                      <a:pt x="3244" y="11363"/>
                      <a:pt x="3764" y="11443"/>
                      <a:pt x="4275" y="11453"/>
                    </a:cubicBezTo>
                    <a:cubicBezTo>
                      <a:pt x="4414" y="11455"/>
                      <a:pt x="4553" y="11456"/>
                      <a:pt x="4692" y="11456"/>
                    </a:cubicBezTo>
                    <a:cubicBezTo>
                      <a:pt x="5339" y="11456"/>
                      <a:pt x="5988" y="11435"/>
                      <a:pt x="6644" y="11406"/>
                    </a:cubicBezTo>
                    <a:cubicBezTo>
                      <a:pt x="6917" y="11392"/>
                      <a:pt x="7190" y="11386"/>
                      <a:pt x="7463" y="11386"/>
                    </a:cubicBezTo>
                    <a:cubicBezTo>
                      <a:pt x="8369" y="11386"/>
                      <a:pt x="9277" y="11447"/>
                      <a:pt x="10192" y="11465"/>
                    </a:cubicBezTo>
                    <a:cubicBezTo>
                      <a:pt x="10304" y="11467"/>
                      <a:pt x="10578" y="11468"/>
                      <a:pt x="10975" y="11468"/>
                    </a:cubicBezTo>
                    <a:cubicBezTo>
                      <a:pt x="13750" y="11468"/>
                      <a:pt x="22509" y="11431"/>
                      <a:pt x="23301" y="11358"/>
                    </a:cubicBezTo>
                    <a:cubicBezTo>
                      <a:pt x="23932" y="11299"/>
                      <a:pt x="24587" y="11263"/>
                      <a:pt x="25230" y="11227"/>
                    </a:cubicBezTo>
                    <a:cubicBezTo>
                      <a:pt x="25754" y="11191"/>
                      <a:pt x="26278" y="11182"/>
                      <a:pt x="26803" y="11182"/>
                    </a:cubicBezTo>
                    <a:cubicBezTo>
                      <a:pt x="27266" y="11182"/>
                      <a:pt x="27730" y="11189"/>
                      <a:pt x="28194" y="11189"/>
                    </a:cubicBezTo>
                    <a:cubicBezTo>
                      <a:pt x="28579" y="11189"/>
                      <a:pt x="28963" y="11184"/>
                      <a:pt x="29349" y="11168"/>
                    </a:cubicBezTo>
                    <a:cubicBezTo>
                      <a:pt x="29790" y="11150"/>
                      <a:pt x="30233" y="11147"/>
                      <a:pt x="30678" y="11147"/>
                    </a:cubicBezTo>
                    <a:cubicBezTo>
                      <a:pt x="30901" y="11147"/>
                      <a:pt x="31124" y="11148"/>
                      <a:pt x="31347" y="11148"/>
                    </a:cubicBezTo>
                    <a:cubicBezTo>
                      <a:pt x="31570" y="11148"/>
                      <a:pt x="31793" y="11147"/>
                      <a:pt x="32016" y="11144"/>
                    </a:cubicBezTo>
                    <a:cubicBezTo>
                      <a:pt x="32282" y="11140"/>
                      <a:pt x="32547" y="11139"/>
                      <a:pt x="32811" y="11139"/>
                    </a:cubicBezTo>
                    <a:cubicBezTo>
                      <a:pt x="33339" y="11139"/>
                      <a:pt x="33866" y="11144"/>
                      <a:pt x="34398" y="11144"/>
                    </a:cubicBezTo>
                    <a:cubicBezTo>
                      <a:pt x="34695" y="11144"/>
                      <a:pt x="45423" y="11132"/>
                      <a:pt x="45720" y="11132"/>
                    </a:cubicBezTo>
                    <a:cubicBezTo>
                      <a:pt x="45780" y="11131"/>
                      <a:pt x="45839" y="11131"/>
                      <a:pt x="45899" y="11131"/>
                    </a:cubicBezTo>
                    <a:cubicBezTo>
                      <a:pt x="46377" y="11131"/>
                      <a:pt x="46858" y="11154"/>
                      <a:pt x="47336" y="11154"/>
                    </a:cubicBezTo>
                    <a:cubicBezTo>
                      <a:pt x="47657" y="11154"/>
                      <a:pt x="47976" y="11144"/>
                      <a:pt x="48292" y="11108"/>
                    </a:cubicBezTo>
                    <a:cubicBezTo>
                      <a:pt x="49268" y="11013"/>
                      <a:pt x="50245" y="11049"/>
                      <a:pt x="51209" y="11013"/>
                    </a:cubicBezTo>
                    <a:cubicBezTo>
                      <a:pt x="51665" y="10986"/>
                      <a:pt x="52113" y="10792"/>
                      <a:pt x="52575" y="10792"/>
                    </a:cubicBezTo>
                    <a:cubicBezTo>
                      <a:pt x="52729" y="10792"/>
                      <a:pt x="52885" y="10813"/>
                      <a:pt x="53043" y="10870"/>
                    </a:cubicBezTo>
                    <a:cubicBezTo>
                      <a:pt x="53055" y="10870"/>
                      <a:pt x="53102" y="10846"/>
                      <a:pt x="53114" y="10822"/>
                    </a:cubicBezTo>
                    <a:cubicBezTo>
                      <a:pt x="53144" y="10674"/>
                      <a:pt x="53243" y="10646"/>
                      <a:pt x="53349" y="10646"/>
                    </a:cubicBezTo>
                    <a:cubicBezTo>
                      <a:pt x="53412" y="10646"/>
                      <a:pt x="53477" y="10656"/>
                      <a:pt x="53531" y="10656"/>
                    </a:cubicBezTo>
                    <a:cubicBezTo>
                      <a:pt x="53609" y="10661"/>
                      <a:pt x="53688" y="10663"/>
                      <a:pt x="53766" y="10663"/>
                    </a:cubicBezTo>
                    <a:cubicBezTo>
                      <a:pt x="54185" y="10663"/>
                      <a:pt x="54600" y="10597"/>
                      <a:pt x="55018" y="10597"/>
                    </a:cubicBezTo>
                    <a:cubicBezTo>
                      <a:pt x="55196" y="10597"/>
                      <a:pt x="55375" y="10609"/>
                      <a:pt x="55555" y="10644"/>
                    </a:cubicBezTo>
                    <a:cubicBezTo>
                      <a:pt x="55587" y="10650"/>
                      <a:pt x="55622" y="10654"/>
                      <a:pt x="55656" y="10654"/>
                    </a:cubicBezTo>
                    <a:cubicBezTo>
                      <a:pt x="55812" y="10654"/>
                      <a:pt x="55969" y="10585"/>
                      <a:pt x="55960" y="10429"/>
                    </a:cubicBezTo>
                    <a:cubicBezTo>
                      <a:pt x="55936" y="10060"/>
                      <a:pt x="55936" y="9691"/>
                      <a:pt x="55912" y="9322"/>
                    </a:cubicBezTo>
                    <a:cubicBezTo>
                      <a:pt x="55876" y="8941"/>
                      <a:pt x="55841" y="8548"/>
                      <a:pt x="55805" y="8167"/>
                    </a:cubicBezTo>
                    <a:cubicBezTo>
                      <a:pt x="55745" y="7631"/>
                      <a:pt x="55710" y="7084"/>
                      <a:pt x="55650" y="6548"/>
                    </a:cubicBezTo>
                    <a:cubicBezTo>
                      <a:pt x="55603" y="6179"/>
                      <a:pt x="55543" y="5822"/>
                      <a:pt x="55460" y="5476"/>
                    </a:cubicBezTo>
                    <a:cubicBezTo>
                      <a:pt x="55376" y="5167"/>
                      <a:pt x="55519" y="4845"/>
                      <a:pt x="55376" y="4583"/>
                    </a:cubicBezTo>
                    <a:cubicBezTo>
                      <a:pt x="55245" y="4322"/>
                      <a:pt x="55233" y="4072"/>
                      <a:pt x="55210" y="3821"/>
                    </a:cubicBezTo>
                    <a:cubicBezTo>
                      <a:pt x="55210" y="3726"/>
                      <a:pt x="55245" y="3595"/>
                      <a:pt x="55174" y="3560"/>
                    </a:cubicBezTo>
                    <a:cubicBezTo>
                      <a:pt x="54864" y="3393"/>
                      <a:pt x="54852" y="3071"/>
                      <a:pt x="54698" y="2833"/>
                    </a:cubicBezTo>
                    <a:cubicBezTo>
                      <a:pt x="54424" y="2428"/>
                      <a:pt x="54198" y="2000"/>
                      <a:pt x="53781" y="1666"/>
                    </a:cubicBezTo>
                    <a:cubicBezTo>
                      <a:pt x="53567" y="1500"/>
                      <a:pt x="53269" y="1535"/>
                      <a:pt x="53090" y="1369"/>
                    </a:cubicBezTo>
                    <a:cubicBezTo>
                      <a:pt x="52686" y="1012"/>
                      <a:pt x="52138" y="964"/>
                      <a:pt x="51650" y="881"/>
                    </a:cubicBezTo>
                    <a:cubicBezTo>
                      <a:pt x="51114" y="785"/>
                      <a:pt x="50590" y="690"/>
                      <a:pt x="50054" y="595"/>
                    </a:cubicBezTo>
                    <a:cubicBezTo>
                      <a:pt x="49114" y="428"/>
                      <a:pt x="48161" y="309"/>
                      <a:pt x="47209" y="190"/>
                    </a:cubicBezTo>
                    <a:cubicBezTo>
                      <a:pt x="47202" y="190"/>
                      <a:pt x="47196" y="189"/>
                      <a:pt x="47190" y="189"/>
                    </a:cubicBezTo>
                    <a:cubicBezTo>
                      <a:pt x="47097" y="189"/>
                      <a:pt x="47019" y="244"/>
                      <a:pt x="46930" y="244"/>
                    </a:cubicBezTo>
                    <a:cubicBezTo>
                      <a:pt x="46891" y="244"/>
                      <a:pt x="46849" y="234"/>
                      <a:pt x="46804" y="202"/>
                    </a:cubicBezTo>
                    <a:cubicBezTo>
                      <a:pt x="46601" y="82"/>
                      <a:pt x="46351" y="23"/>
                      <a:pt x="46122" y="23"/>
                    </a:cubicBezTo>
                    <a:cubicBezTo>
                      <a:pt x="45988" y="23"/>
                      <a:pt x="45862" y="43"/>
                      <a:pt x="45756" y="83"/>
                    </a:cubicBezTo>
                    <a:cubicBezTo>
                      <a:pt x="45630" y="135"/>
                      <a:pt x="44608" y="154"/>
                      <a:pt x="43218" y="154"/>
                    </a:cubicBezTo>
                    <a:cubicBezTo>
                      <a:pt x="39882" y="154"/>
                      <a:pt x="34428" y="47"/>
                      <a:pt x="34159" y="47"/>
                    </a:cubicBezTo>
                    <a:cubicBezTo>
                      <a:pt x="33915" y="53"/>
                      <a:pt x="33662" y="59"/>
                      <a:pt x="33408" y="59"/>
                    </a:cubicBezTo>
                    <a:cubicBezTo>
                      <a:pt x="33153" y="59"/>
                      <a:pt x="32897" y="53"/>
                      <a:pt x="32647" y="35"/>
                    </a:cubicBezTo>
                    <a:cubicBezTo>
                      <a:pt x="32466" y="24"/>
                      <a:pt x="32269" y="1"/>
                      <a:pt x="32072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4723075" y="3081275"/>
                <a:ext cx="1535079" cy="1547317"/>
              </a:xfrm>
              <a:custGeom>
                <a:rect b="b" l="l" r="r" t="t"/>
                <a:pathLst>
                  <a:path extrusionOk="0" h="56585" w="59818">
                    <a:moveTo>
                      <a:pt x="33549" y="931"/>
                    </a:moveTo>
                    <a:cubicBezTo>
                      <a:pt x="33746" y="931"/>
                      <a:pt x="33943" y="954"/>
                      <a:pt x="34124" y="965"/>
                    </a:cubicBezTo>
                    <a:cubicBezTo>
                      <a:pt x="34374" y="983"/>
                      <a:pt x="34630" y="989"/>
                      <a:pt x="34885" y="989"/>
                    </a:cubicBezTo>
                    <a:cubicBezTo>
                      <a:pt x="35139" y="989"/>
                      <a:pt x="35392" y="983"/>
                      <a:pt x="35636" y="977"/>
                    </a:cubicBezTo>
                    <a:cubicBezTo>
                      <a:pt x="35905" y="977"/>
                      <a:pt x="41359" y="1084"/>
                      <a:pt x="44695" y="1084"/>
                    </a:cubicBezTo>
                    <a:cubicBezTo>
                      <a:pt x="46085" y="1084"/>
                      <a:pt x="47107" y="1065"/>
                      <a:pt x="47233" y="1013"/>
                    </a:cubicBezTo>
                    <a:cubicBezTo>
                      <a:pt x="47339" y="973"/>
                      <a:pt x="47465" y="953"/>
                      <a:pt x="47599" y="953"/>
                    </a:cubicBezTo>
                    <a:cubicBezTo>
                      <a:pt x="47828" y="953"/>
                      <a:pt x="48078" y="1012"/>
                      <a:pt x="48281" y="1132"/>
                    </a:cubicBezTo>
                    <a:cubicBezTo>
                      <a:pt x="48326" y="1164"/>
                      <a:pt x="48368" y="1174"/>
                      <a:pt x="48407" y="1174"/>
                    </a:cubicBezTo>
                    <a:cubicBezTo>
                      <a:pt x="48496" y="1174"/>
                      <a:pt x="48574" y="1119"/>
                      <a:pt x="48667" y="1119"/>
                    </a:cubicBezTo>
                    <a:cubicBezTo>
                      <a:pt x="48673" y="1119"/>
                      <a:pt x="48679" y="1120"/>
                      <a:pt x="48686" y="1120"/>
                    </a:cubicBezTo>
                    <a:cubicBezTo>
                      <a:pt x="49638" y="1239"/>
                      <a:pt x="50591" y="1358"/>
                      <a:pt x="51531" y="1525"/>
                    </a:cubicBezTo>
                    <a:cubicBezTo>
                      <a:pt x="52067" y="1620"/>
                      <a:pt x="52591" y="1715"/>
                      <a:pt x="53127" y="1811"/>
                    </a:cubicBezTo>
                    <a:cubicBezTo>
                      <a:pt x="53615" y="1894"/>
                      <a:pt x="54163" y="1942"/>
                      <a:pt x="54567" y="2299"/>
                    </a:cubicBezTo>
                    <a:cubicBezTo>
                      <a:pt x="54746" y="2465"/>
                      <a:pt x="55044" y="2430"/>
                      <a:pt x="55258" y="2596"/>
                    </a:cubicBezTo>
                    <a:cubicBezTo>
                      <a:pt x="55675" y="2930"/>
                      <a:pt x="55901" y="3358"/>
                      <a:pt x="56175" y="3763"/>
                    </a:cubicBezTo>
                    <a:cubicBezTo>
                      <a:pt x="56329" y="4001"/>
                      <a:pt x="56341" y="4323"/>
                      <a:pt x="56651" y="4490"/>
                    </a:cubicBezTo>
                    <a:cubicBezTo>
                      <a:pt x="56722" y="4525"/>
                      <a:pt x="56687" y="4656"/>
                      <a:pt x="56687" y="4751"/>
                    </a:cubicBezTo>
                    <a:cubicBezTo>
                      <a:pt x="56710" y="5002"/>
                      <a:pt x="56722" y="5252"/>
                      <a:pt x="56853" y="5513"/>
                    </a:cubicBezTo>
                    <a:cubicBezTo>
                      <a:pt x="56996" y="5775"/>
                      <a:pt x="56853" y="6097"/>
                      <a:pt x="56937" y="6406"/>
                    </a:cubicBezTo>
                    <a:cubicBezTo>
                      <a:pt x="57020" y="6752"/>
                      <a:pt x="57080" y="7109"/>
                      <a:pt x="57127" y="7478"/>
                    </a:cubicBezTo>
                    <a:cubicBezTo>
                      <a:pt x="57187" y="8014"/>
                      <a:pt x="57222" y="8561"/>
                      <a:pt x="57282" y="9097"/>
                    </a:cubicBezTo>
                    <a:cubicBezTo>
                      <a:pt x="57318" y="9478"/>
                      <a:pt x="57353" y="9871"/>
                      <a:pt x="57389" y="10252"/>
                    </a:cubicBezTo>
                    <a:cubicBezTo>
                      <a:pt x="57413" y="10621"/>
                      <a:pt x="57413" y="10990"/>
                      <a:pt x="57437" y="11359"/>
                    </a:cubicBezTo>
                    <a:cubicBezTo>
                      <a:pt x="57446" y="11515"/>
                      <a:pt x="57289" y="11584"/>
                      <a:pt x="57133" y="11584"/>
                    </a:cubicBezTo>
                    <a:cubicBezTo>
                      <a:pt x="57099" y="11584"/>
                      <a:pt x="57064" y="11580"/>
                      <a:pt x="57032" y="11574"/>
                    </a:cubicBezTo>
                    <a:cubicBezTo>
                      <a:pt x="56852" y="11539"/>
                      <a:pt x="56673" y="11527"/>
                      <a:pt x="56495" y="11527"/>
                    </a:cubicBezTo>
                    <a:cubicBezTo>
                      <a:pt x="56077" y="11527"/>
                      <a:pt x="55662" y="11593"/>
                      <a:pt x="55243" y="11593"/>
                    </a:cubicBezTo>
                    <a:cubicBezTo>
                      <a:pt x="55165" y="11593"/>
                      <a:pt x="55086" y="11591"/>
                      <a:pt x="55008" y="11586"/>
                    </a:cubicBezTo>
                    <a:cubicBezTo>
                      <a:pt x="54954" y="11586"/>
                      <a:pt x="54889" y="11576"/>
                      <a:pt x="54826" y="11576"/>
                    </a:cubicBezTo>
                    <a:cubicBezTo>
                      <a:pt x="54720" y="11576"/>
                      <a:pt x="54621" y="11604"/>
                      <a:pt x="54591" y="11752"/>
                    </a:cubicBezTo>
                    <a:cubicBezTo>
                      <a:pt x="54579" y="11776"/>
                      <a:pt x="54532" y="11800"/>
                      <a:pt x="54520" y="11800"/>
                    </a:cubicBezTo>
                    <a:cubicBezTo>
                      <a:pt x="54362" y="11743"/>
                      <a:pt x="54206" y="11722"/>
                      <a:pt x="54052" y="11722"/>
                    </a:cubicBezTo>
                    <a:cubicBezTo>
                      <a:pt x="53590" y="11722"/>
                      <a:pt x="53142" y="11916"/>
                      <a:pt x="52686" y="11943"/>
                    </a:cubicBezTo>
                    <a:cubicBezTo>
                      <a:pt x="51722" y="11979"/>
                      <a:pt x="50745" y="11943"/>
                      <a:pt x="49769" y="12038"/>
                    </a:cubicBezTo>
                    <a:cubicBezTo>
                      <a:pt x="49453" y="12074"/>
                      <a:pt x="49134" y="12084"/>
                      <a:pt x="48813" y="12084"/>
                    </a:cubicBezTo>
                    <a:cubicBezTo>
                      <a:pt x="48335" y="12084"/>
                      <a:pt x="47854" y="12061"/>
                      <a:pt x="47376" y="12061"/>
                    </a:cubicBezTo>
                    <a:cubicBezTo>
                      <a:pt x="47316" y="12061"/>
                      <a:pt x="47257" y="12061"/>
                      <a:pt x="47197" y="12062"/>
                    </a:cubicBezTo>
                    <a:cubicBezTo>
                      <a:pt x="46900" y="12062"/>
                      <a:pt x="36172" y="12074"/>
                      <a:pt x="35875" y="12074"/>
                    </a:cubicBezTo>
                    <a:cubicBezTo>
                      <a:pt x="35343" y="12074"/>
                      <a:pt x="34816" y="12069"/>
                      <a:pt x="34288" y="12069"/>
                    </a:cubicBezTo>
                    <a:cubicBezTo>
                      <a:pt x="34024" y="12069"/>
                      <a:pt x="33759" y="12070"/>
                      <a:pt x="33493" y="12074"/>
                    </a:cubicBezTo>
                    <a:cubicBezTo>
                      <a:pt x="33270" y="12077"/>
                      <a:pt x="33047" y="12078"/>
                      <a:pt x="32824" y="12078"/>
                    </a:cubicBezTo>
                    <a:cubicBezTo>
                      <a:pt x="32601" y="12078"/>
                      <a:pt x="32378" y="12077"/>
                      <a:pt x="32155" y="12077"/>
                    </a:cubicBezTo>
                    <a:cubicBezTo>
                      <a:pt x="31710" y="12077"/>
                      <a:pt x="31267" y="12080"/>
                      <a:pt x="30826" y="12098"/>
                    </a:cubicBezTo>
                    <a:cubicBezTo>
                      <a:pt x="30440" y="12114"/>
                      <a:pt x="30056" y="12119"/>
                      <a:pt x="29671" y="12119"/>
                    </a:cubicBezTo>
                    <a:cubicBezTo>
                      <a:pt x="29207" y="12119"/>
                      <a:pt x="28743" y="12112"/>
                      <a:pt x="28280" y="12112"/>
                    </a:cubicBezTo>
                    <a:cubicBezTo>
                      <a:pt x="27755" y="12112"/>
                      <a:pt x="27231" y="12121"/>
                      <a:pt x="26707" y="12157"/>
                    </a:cubicBezTo>
                    <a:cubicBezTo>
                      <a:pt x="26064" y="12193"/>
                      <a:pt x="25409" y="12229"/>
                      <a:pt x="24778" y="12288"/>
                    </a:cubicBezTo>
                    <a:cubicBezTo>
                      <a:pt x="23986" y="12361"/>
                      <a:pt x="15227" y="12398"/>
                      <a:pt x="12452" y="12398"/>
                    </a:cubicBezTo>
                    <a:cubicBezTo>
                      <a:pt x="12055" y="12398"/>
                      <a:pt x="11781" y="12397"/>
                      <a:pt x="11669" y="12395"/>
                    </a:cubicBezTo>
                    <a:cubicBezTo>
                      <a:pt x="10754" y="12377"/>
                      <a:pt x="9846" y="12316"/>
                      <a:pt x="8940" y="12316"/>
                    </a:cubicBezTo>
                    <a:cubicBezTo>
                      <a:pt x="8667" y="12316"/>
                      <a:pt x="8394" y="12322"/>
                      <a:pt x="8121" y="12336"/>
                    </a:cubicBezTo>
                    <a:cubicBezTo>
                      <a:pt x="7465" y="12365"/>
                      <a:pt x="6816" y="12386"/>
                      <a:pt x="6169" y="12386"/>
                    </a:cubicBezTo>
                    <a:cubicBezTo>
                      <a:pt x="6030" y="12386"/>
                      <a:pt x="5891" y="12385"/>
                      <a:pt x="5752" y="12383"/>
                    </a:cubicBezTo>
                    <a:cubicBezTo>
                      <a:pt x="5241" y="12373"/>
                      <a:pt x="4721" y="12293"/>
                      <a:pt x="4215" y="12293"/>
                    </a:cubicBezTo>
                    <a:cubicBezTo>
                      <a:pt x="4132" y="12293"/>
                      <a:pt x="4048" y="12295"/>
                      <a:pt x="3966" y="12300"/>
                    </a:cubicBezTo>
                    <a:cubicBezTo>
                      <a:pt x="3884" y="12305"/>
                      <a:pt x="3802" y="12308"/>
                      <a:pt x="3719" y="12308"/>
                    </a:cubicBezTo>
                    <a:cubicBezTo>
                      <a:pt x="3397" y="12308"/>
                      <a:pt x="3071" y="12274"/>
                      <a:pt x="2748" y="12274"/>
                    </a:cubicBezTo>
                    <a:cubicBezTo>
                      <a:pt x="2432" y="12274"/>
                      <a:pt x="2118" y="12306"/>
                      <a:pt x="1811" y="12431"/>
                    </a:cubicBezTo>
                    <a:cubicBezTo>
                      <a:pt x="1781" y="12444"/>
                      <a:pt x="1741" y="12452"/>
                      <a:pt x="1703" y="12452"/>
                    </a:cubicBezTo>
                    <a:cubicBezTo>
                      <a:pt x="1632" y="12452"/>
                      <a:pt x="1565" y="12425"/>
                      <a:pt x="1573" y="12348"/>
                    </a:cubicBezTo>
                    <a:cubicBezTo>
                      <a:pt x="1608" y="12169"/>
                      <a:pt x="1477" y="11967"/>
                      <a:pt x="1501" y="11883"/>
                    </a:cubicBezTo>
                    <a:cubicBezTo>
                      <a:pt x="1704" y="11383"/>
                      <a:pt x="1656" y="10871"/>
                      <a:pt x="1715" y="10371"/>
                    </a:cubicBezTo>
                    <a:cubicBezTo>
                      <a:pt x="1763" y="10085"/>
                      <a:pt x="2096" y="9824"/>
                      <a:pt x="1858" y="9538"/>
                    </a:cubicBezTo>
                    <a:cubicBezTo>
                      <a:pt x="1715" y="9347"/>
                      <a:pt x="1858" y="9121"/>
                      <a:pt x="1835" y="9073"/>
                    </a:cubicBezTo>
                    <a:cubicBezTo>
                      <a:pt x="1608" y="8764"/>
                      <a:pt x="2192" y="8490"/>
                      <a:pt x="1846" y="8192"/>
                    </a:cubicBezTo>
                    <a:cubicBezTo>
                      <a:pt x="1692" y="8073"/>
                      <a:pt x="2001" y="8073"/>
                      <a:pt x="1977" y="7883"/>
                    </a:cubicBezTo>
                    <a:cubicBezTo>
                      <a:pt x="1930" y="7514"/>
                      <a:pt x="1989" y="7121"/>
                      <a:pt x="2049" y="6740"/>
                    </a:cubicBezTo>
                    <a:cubicBezTo>
                      <a:pt x="2120" y="6240"/>
                      <a:pt x="2120" y="5728"/>
                      <a:pt x="2239" y="5228"/>
                    </a:cubicBezTo>
                    <a:cubicBezTo>
                      <a:pt x="2299" y="4942"/>
                      <a:pt x="2585" y="4751"/>
                      <a:pt x="2585" y="4442"/>
                    </a:cubicBezTo>
                    <a:cubicBezTo>
                      <a:pt x="2585" y="4061"/>
                      <a:pt x="2858" y="3751"/>
                      <a:pt x="2989" y="3418"/>
                    </a:cubicBezTo>
                    <a:cubicBezTo>
                      <a:pt x="3263" y="2751"/>
                      <a:pt x="3966" y="2632"/>
                      <a:pt x="4478" y="2275"/>
                    </a:cubicBezTo>
                    <a:cubicBezTo>
                      <a:pt x="4799" y="2049"/>
                      <a:pt x="5311" y="2037"/>
                      <a:pt x="5668" y="1799"/>
                    </a:cubicBezTo>
                    <a:cubicBezTo>
                      <a:pt x="5681" y="1789"/>
                      <a:pt x="5698" y="1786"/>
                      <a:pt x="5719" y="1786"/>
                    </a:cubicBezTo>
                    <a:cubicBezTo>
                      <a:pt x="5776" y="1786"/>
                      <a:pt x="5854" y="1814"/>
                      <a:pt x="5906" y="1823"/>
                    </a:cubicBezTo>
                    <a:cubicBezTo>
                      <a:pt x="6157" y="1799"/>
                      <a:pt x="6395" y="1846"/>
                      <a:pt x="6573" y="1596"/>
                    </a:cubicBezTo>
                    <a:cubicBezTo>
                      <a:pt x="6657" y="1494"/>
                      <a:pt x="6871" y="1457"/>
                      <a:pt x="7091" y="1457"/>
                    </a:cubicBezTo>
                    <a:cubicBezTo>
                      <a:pt x="7153" y="1457"/>
                      <a:pt x="7216" y="1460"/>
                      <a:pt x="7276" y="1465"/>
                    </a:cubicBezTo>
                    <a:cubicBezTo>
                      <a:pt x="7347" y="1472"/>
                      <a:pt x="7419" y="1476"/>
                      <a:pt x="7491" y="1476"/>
                    </a:cubicBezTo>
                    <a:cubicBezTo>
                      <a:pt x="7907" y="1476"/>
                      <a:pt x="8324" y="1370"/>
                      <a:pt x="8740" y="1299"/>
                    </a:cubicBezTo>
                    <a:cubicBezTo>
                      <a:pt x="8919" y="1272"/>
                      <a:pt x="9102" y="1264"/>
                      <a:pt x="9288" y="1264"/>
                    </a:cubicBezTo>
                    <a:cubicBezTo>
                      <a:pt x="9512" y="1264"/>
                      <a:pt x="9739" y="1275"/>
                      <a:pt x="9967" y="1275"/>
                    </a:cubicBezTo>
                    <a:cubicBezTo>
                      <a:pt x="10044" y="1275"/>
                      <a:pt x="10122" y="1281"/>
                      <a:pt x="10199" y="1281"/>
                    </a:cubicBezTo>
                    <a:cubicBezTo>
                      <a:pt x="10332" y="1281"/>
                      <a:pt x="10460" y="1262"/>
                      <a:pt x="10574" y="1156"/>
                    </a:cubicBezTo>
                    <a:cubicBezTo>
                      <a:pt x="10610" y="1120"/>
                      <a:pt x="10646" y="1106"/>
                      <a:pt x="10685" y="1106"/>
                    </a:cubicBezTo>
                    <a:cubicBezTo>
                      <a:pt x="10734" y="1106"/>
                      <a:pt x="10787" y="1129"/>
                      <a:pt x="10848" y="1156"/>
                    </a:cubicBezTo>
                    <a:cubicBezTo>
                      <a:pt x="10976" y="1228"/>
                      <a:pt x="11102" y="1253"/>
                      <a:pt x="11229" y="1253"/>
                    </a:cubicBezTo>
                    <a:cubicBezTo>
                      <a:pt x="11398" y="1253"/>
                      <a:pt x="11569" y="1208"/>
                      <a:pt x="11752" y="1168"/>
                    </a:cubicBezTo>
                    <a:cubicBezTo>
                      <a:pt x="11929" y="1129"/>
                      <a:pt x="16468" y="986"/>
                      <a:pt x="19737" y="986"/>
                    </a:cubicBezTo>
                    <a:cubicBezTo>
                      <a:pt x="21529" y="986"/>
                      <a:pt x="22938" y="1029"/>
                      <a:pt x="23040" y="1156"/>
                    </a:cubicBezTo>
                    <a:cubicBezTo>
                      <a:pt x="23147" y="1084"/>
                      <a:pt x="23257" y="1069"/>
                      <a:pt x="23368" y="1069"/>
                    </a:cubicBezTo>
                    <a:cubicBezTo>
                      <a:pt x="23448" y="1069"/>
                      <a:pt x="23529" y="1077"/>
                      <a:pt x="23609" y="1077"/>
                    </a:cubicBezTo>
                    <a:cubicBezTo>
                      <a:pt x="23642" y="1077"/>
                      <a:pt x="23674" y="1076"/>
                      <a:pt x="23706" y="1072"/>
                    </a:cubicBezTo>
                    <a:cubicBezTo>
                      <a:pt x="23776" y="1058"/>
                      <a:pt x="23834" y="1032"/>
                      <a:pt x="23894" y="1032"/>
                    </a:cubicBezTo>
                    <a:cubicBezTo>
                      <a:pt x="23936" y="1032"/>
                      <a:pt x="23979" y="1045"/>
                      <a:pt x="24028" y="1084"/>
                    </a:cubicBezTo>
                    <a:cubicBezTo>
                      <a:pt x="24083" y="1124"/>
                      <a:pt x="24148" y="1141"/>
                      <a:pt x="24212" y="1141"/>
                    </a:cubicBezTo>
                    <a:cubicBezTo>
                      <a:pt x="24300" y="1141"/>
                      <a:pt x="24384" y="1109"/>
                      <a:pt x="24433" y="1061"/>
                    </a:cubicBezTo>
                    <a:cubicBezTo>
                      <a:pt x="24481" y="1020"/>
                      <a:pt x="24521" y="1007"/>
                      <a:pt x="24557" y="1007"/>
                    </a:cubicBezTo>
                    <a:cubicBezTo>
                      <a:pt x="24620" y="1007"/>
                      <a:pt x="24668" y="1049"/>
                      <a:pt x="24718" y="1049"/>
                    </a:cubicBezTo>
                    <a:cubicBezTo>
                      <a:pt x="24722" y="1049"/>
                      <a:pt x="24726" y="1049"/>
                      <a:pt x="24730" y="1049"/>
                    </a:cubicBezTo>
                    <a:cubicBezTo>
                      <a:pt x="24872" y="1049"/>
                      <a:pt x="25037" y="1170"/>
                      <a:pt x="25182" y="1170"/>
                    </a:cubicBezTo>
                    <a:cubicBezTo>
                      <a:pt x="25268" y="1170"/>
                      <a:pt x="25347" y="1127"/>
                      <a:pt x="25409" y="989"/>
                    </a:cubicBezTo>
                    <a:cubicBezTo>
                      <a:pt x="25437" y="1015"/>
                      <a:pt x="25469" y="1024"/>
                      <a:pt x="25503" y="1024"/>
                    </a:cubicBezTo>
                    <a:cubicBezTo>
                      <a:pt x="25579" y="1024"/>
                      <a:pt x="25665" y="979"/>
                      <a:pt x="25746" y="979"/>
                    </a:cubicBezTo>
                    <a:cubicBezTo>
                      <a:pt x="25810" y="979"/>
                      <a:pt x="25870" y="1007"/>
                      <a:pt x="25921" y="1108"/>
                    </a:cubicBezTo>
                    <a:cubicBezTo>
                      <a:pt x="25937" y="1143"/>
                      <a:pt x="25948" y="1157"/>
                      <a:pt x="25957" y="1157"/>
                    </a:cubicBezTo>
                    <a:cubicBezTo>
                      <a:pt x="25989" y="1157"/>
                      <a:pt x="25993" y="994"/>
                      <a:pt x="26085" y="994"/>
                    </a:cubicBezTo>
                    <a:cubicBezTo>
                      <a:pt x="26103" y="994"/>
                      <a:pt x="26123" y="999"/>
                      <a:pt x="26147" y="1013"/>
                    </a:cubicBezTo>
                    <a:cubicBezTo>
                      <a:pt x="26208" y="1045"/>
                      <a:pt x="26273" y="1056"/>
                      <a:pt x="26340" y="1056"/>
                    </a:cubicBezTo>
                    <a:cubicBezTo>
                      <a:pt x="26505" y="1056"/>
                      <a:pt x="26683" y="987"/>
                      <a:pt x="26838" y="987"/>
                    </a:cubicBezTo>
                    <a:cubicBezTo>
                      <a:pt x="26854" y="987"/>
                      <a:pt x="26870" y="987"/>
                      <a:pt x="26885" y="989"/>
                    </a:cubicBezTo>
                    <a:cubicBezTo>
                      <a:pt x="26924" y="993"/>
                      <a:pt x="26964" y="995"/>
                      <a:pt x="27003" y="995"/>
                    </a:cubicBezTo>
                    <a:cubicBezTo>
                      <a:pt x="27153" y="995"/>
                      <a:pt x="27308" y="971"/>
                      <a:pt x="27461" y="971"/>
                    </a:cubicBezTo>
                    <a:cubicBezTo>
                      <a:pt x="27603" y="971"/>
                      <a:pt x="27742" y="992"/>
                      <a:pt x="27874" y="1072"/>
                    </a:cubicBezTo>
                    <a:cubicBezTo>
                      <a:pt x="27905" y="1094"/>
                      <a:pt x="27934" y="1103"/>
                      <a:pt x="27962" y="1103"/>
                    </a:cubicBezTo>
                    <a:cubicBezTo>
                      <a:pt x="28059" y="1103"/>
                      <a:pt x="28138" y="997"/>
                      <a:pt x="28243" y="997"/>
                    </a:cubicBezTo>
                    <a:cubicBezTo>
                      <a:pt x="28254" y="997"/>
                      <a:pt x="28266" y="998"/>
                      <a:pt x="28278" y="1001"/>
                    </a:cubicBezTo>
                    <a:cubicBezTo>
                      <a:pt x="28446" y="1032"/>
                      <a:pt x="28616" y="1039"/>
                      <a:pt x="28784" y="1039"/>
                    </a:cubicBezTo>
                    <a:cubicBezTo>
                      <a:pt x="28890" y="1039"/>
                      <a:pt x="28996" y="1036"/>
                      <a:pt x="29100" y="1036"/>
                    </a:cubicBezTo>
                    <a:cubicBezTo>
                      <a:pt x="29205" y="1036"/>
                      <a:pt x="29309" y="1039"/>
                      <a:pt x="29409" y="1049"/>
                    </a:cubicBezTo>
                    <a:cubicBezTo>
                      <a:pt x="29455" y="1053"/>
                      <a:pt x="29501" y="1055"/>
                      <a:pt x="29546" y="1055"/>
                    </a:cubicBezTo>
                    <a:cubicBezTo>
                      <a:pt x="29801" y="1055"/>
                      <a:pt x="30053" y="997"/>
                      <a:pt x="30266" y="997"/>
                    </a:cubicBezTo>
                    <a:cubicBezTo>
                      <a:pt x="30325" y="997"/>
                      <a:pt x="30381" y="1002"/>
                      <a:pt x="30433" y="1013"/>
                    </a:cubicBezTo>
                    <a:cubicBezTo>
                      <a:pt x="30518" y="1035"/>
                      <a:pt x="30600" y="1044"/>
                      <a:pt x="30680" y="1044"/>
                    </a:cubicBezTo>
                    <a:cubicBezTo>
                      <a:pt x="30919" y="1044"/>
                      <a:pt x="31139" y="969"/>
                      <a:pt x="31336" y="969"/>
                    </a:cubicBezTo>
                    <a:cubicBezTo>
                      <a:pt x="31390" y="969"/>
                      <a:pt x="31442" y="975"/>
                      <a:pt x="31493" y="989"/>
                    </a:cubicBezTo>
                    <a:cubicBezTo>
                      <a:pt x="31579" y="1015"/>
                      <a:pt x="31666" y="1024"/>
                      <a:pt x="31753" y="1024"/>
                    </a:cubicBezTo>
                    <a:cubicBezTo>
                      <a:pt x="31989" y="1024"/>
                      <a:pt x="32226" y="954"/>
                      <a:pt x="32453" y="954"/>
                    </a:cubicBezTo>
                    <a:cubicBezTo>
                      <a:pt x="32602" y="954"/>
                      <a:pt x="32747" y="984"/>
                      <a:pt x="32886" y="1084"/>
                    </a:cubicBezTo>
                    <a:cubicBezTo>
                      <a:pt x="33091" y="963"/>
                      <a:pt x="33320" y="931"/>
                      <a:pt x="33549" y="931"/>
                    </a:cubicBezTo>
                    <a:close/>
                    <a:moveTo>
                      <a:pt x="56971" y="12372"/>
                    </a:moveTo>
                    <a:cubicBezTo>
                      <a:pt x="57080" y="12372"/>
                      <a:pt x="57201" y="12571"/>
                      <a:pt x="57357" y="12571"/>
                    </a:cubicBezTo>
                    <a:cubicBezTo>
                      <a:pt x="57375" y="12571"/>
                      <a:pt x="57394" y="12568"/>
                      <a:pt x="57413" y="12562"/>
                    </a:cubicBezTo>
                    <a:cubicBezTo>
                      <a:pt x="57414" y="12562"/>
                      <a:pt x="57416" y="12561"/>
                      <a:pt x="57417" y="12561"/>
                    </a:cubicBezTo>
                    <a:cubicBezTo>
                      <a:pt x="57493" y="12561"/>
                      <a:pt x="57721" y="13147"/>
                      <a:pt x="57651" y="13205"/>
                    </a:cubicBezTo>
                    <a:cubicBezTo>
                      <a:pt x="57496" y="13336"/>
                      <a:pt x="57603" y="13467"/>
                      <a:pt x="57639" y="13574"/>
                    </a:cubicBezTo>
                    <a:cubicBezTo>
                      <a:pt x="57699" y="13836"/>
                      <a:pt x="57544" y="14134"/>
                      <a:pt x="57830" y="14348"/>
                    </a:cubicBezTo>
                    <a:cubicBezTo>
                      <a:pt x="57853" y="14360"/>
                      <a:pt x="57853" y="14419"/>
                      <a:pt x="57830" y="14455"/>
                    </a:cubicBezTo>
                    <a:cubicBezTo>
                      <a:pt x="57675" y="14753"/>
                      <a:pt x="57770" y="15062"/>
                      <a:pt x="57794" y="15372"/>
                    </a:cubicBezTo>
                    <a:cubicBezTo>
                      <a:pt x="57830" y="15777"/>
                      <a:pt x="57913" y="16193"/>
                      <a:pt x="57842" y="16610"/>
                    </a:cubicBezTo>
                    <a:cubicBezTo>
                      <a:pt x="57806" y="16848"/>
                      <a:pt x="58020" y="16979"/>
                      <a:pt x="58199" y="17110"/>
                    </a:cubicBezTo>
                    <a:cubicBezTo>
                      <a:pt x="58170" y="17154"/>
                      <a:pt x="58128" y="17166"/>
                      <a:pt x="58087" y="17166"/>
                    </a:cubicBezTo>
                    <a:cubicBezTo>
                      <a:pt x="58032" y="17166"/>
                      <a:pt x="57977" y="17145"/>
                      <a:pt x="57951" y="17145"/>
                    </a:cubicBezTo>
                    <a:cubicBezTo>
                      <a:pt x="57932" y="17145"/>
                      <a:pt x="57928" y="17156"/>
                      <a:pt x="57949" y="17193"/>
                    </a:cubicBezTo>
                    <a:cubicBezTo>
                      <a:pt x="58092" y="17432"/>
                      <a:pt x="57877" y="17694"/>
                      <a:pt x="58032" y="17836"/>
                    </a:cubicBezTo>
                    <a:cubicBezTo>
                      <a:pt x="58520" y="18336"/>
                      <a:pt x="57996" y="18884"/>
                      <a:pt x="58151" y="19408"/>
                    </a:cubicBezTo>
                    <a:cubicBezTo>
                      <a:pt x="58294" y="19920"/>
                      <a:pt x="58282" y="20480"/>
                      <a:pt x="58234" y="21015"/>
                    </a:cubicBezTo>
                    <a:cubicBezTo>
                      <a:pt x="58199" y="21492"/>
                      <a:pt x="58199" y="21980"/>
                      <a:pt x="58318" y="22397"/>
                    </a:cubicBezTo>
                    <a:cubicBezTo>
                      <a:pt x="58484" y="22944"/>
                      <a:pt x="58092" y="23492"/>
                      <a:pt x="58484" y="23992"/>
                    </a:cubicBezTo>
                    <a:cubicBezTo>
                      <a:pt x="58092" y="24290"/>
                      <a:pt x="58318" y="24671"/>
                      <a:pt x="58365" y="25016"/>
                    </a:cubicBezTo>
                    <a:cubicBezTo>
                      <a:pt x="58449" y="25575"/>
                      <a:pt x="58258" y="26159"/>
                      <a:pt x="58544" y="26695"/>
                    </a:cubicBezTo>
                    <a:cubicBezTo>
                      <a:pt x="58234" y="26909"/>
                      <a:pt x="58413" y="27195"/>
                      <a:pt x="58401" y="27457"/>
                    </a:cubicBezTo>
                    <a:cubicBezTo>
                      <a:pt x="58377" y="28207"/>
                      <a:pt x="58342" y="28957"/>
                      <a:pt x="58401" y="29707"/>
                    </a:cubicBezTo>
                    <a:cubicBezTo>
                      <a:pt x="58425" y="30064"/>
                      <a:pt x="58365" y="30421"/>
                      <a:pt x="58401" y="30778"/>
                    </a:cubicBezTo>
                    <a:cubicBezTo>
                      <a:pt x="58437" y="31100"/>
                      <a:pt x="58604" y="31493"/>
                      <a:pt x="58496" y="31743"/>
                    </a:cubicBezTo>
                    <a:cubicBezTo>
                      <a:pt x="58294" y="32172"/>
                      <a:pt x="58461" y="32564"/>
                      <a:pt x="58449" y="32969"/>
                    </a:cubicBezTo>
                    <a:cubicBezTo>
                      <a:pt x="58437" y="33779"/>
                      <a:pt x="58437" y="34588"/>
                      <a:pt x="58437" y="35398"/>
                    </a:cubicBezTo>
                    <a:cubicBezTo>
                      <a:pt x="58437" y="36029"/>
                      <a:pt x="58508" y="36672"/>
                      <a:pt x="58425" y="37279"/>
                    </a:cubicBezTo>
                    <a:cubicBezTo>
                      <a:pt x="58330" y="37886"/>
                      <a:pt x="58389" y="38470"/>
                      <a:pt x="58389" y="39065"/>
                    </a:cubicBezTo>
                    <a:cubicBezTo>
                      <a:pt x="58377" y="39637"/>
                      <a:pt x="58318" y="40196"/>
                      <a:pt x="58342" y="40768"/>
                    </a:cubicBezTo>
                    <a:cubicBezTo>
                      <a:pt x="58354" y="41280"/>
                      <a:pt x="58461" y="41804"/>
                      <a:pt x="58282" y="42304"/>
                    </a:cubicBezTo>
                    <a:cubicBezTo>
                      <a:pt x="57984" y="43161"/>
                      <a:pt x="58318" y="43994"/>
                      <a:pt x="58318" y="44828"/>
                    </a:cubicBezTo>
                    <a:cubicBezTo>
                      <a:pt x="58318" y="45780"/>
                      <a:pt x="58330" y="46733"/>
                      <a:pt x="58199" y="47685"/>
                    </a:cubicBezTo>
                    <a:cubicBezTo>
                      <a:pt x="58103" y="48388"/>
                      <a:pt x="58032" y="49102"/>
                      <a:pt x="57949" y="49793"/>
                    </a:cubicBezTo>
                    <a:cubicBezTo>
                      <a:pt x="57794" y="50900"/>
                      <a:pt x="57544" y="52019"/>
                      <a:pt x="56841" y="52995"/>
                    </a:cubicBezTo>
                    <a:cubicBezTo>
                      <a:pt x="56449" y="53519"/>
                      <a:pt x="55960" y="53972"/>
                      <a:pt x="55425" y="54341"/>
                    </a:cubicBezTo>
                    <a:cubicBezTo>
                      <a:pt x="55175" y="54508"/>
                      <a:pt x="54758" y="54579"/>
                      <a:pt x="54413" y="54674"/>
                    </a:cubicBezTo>
                    <a:cubicBezTo>
                      <a:pt x="53710" y="54889"/>
                      <a:pt x="52984" y="54793"/>
                      <a:pt x="52258" y="54841"/>
                    </a:cubicBezTo>
                    <a:cubicBezTo>
                      <a:pt x="51234" y="54924"/>
                      <a:pt x="50186" y="54877"/>
                      <a:pt x="49150" y="54984"/>
                    </a:cubicBezTo>
                    <a:cubicBezTo>
                      <a:pt x="48638" y="55043"/>
                      <a:pt x="48126" y="55151"/>
                      <a:pt x="47614" y="55198"/>
                    </a:cubicBezTo>
                    <a:cubicBezTo>
                      <a:pt x="46781" y="55270"/>
                      <a:pt x="35529" y="55270"/>
                      <a:pt x="34696" y="55341"/>
                    </a:cubicBezTo>
                    <a:cubicBezTo>
                      <a:pt x="34422" y="55359"/>
                      <a:pt x="34126" y="55385"/>
                      <a:pt x="33853" y="55385"/>
                    </a:cubicBezTo>
                    <a:cubicBezTo>
                      <a:pt x="33770" y="55385"/>
                      <a:pt x="33690" y="55382"/>
                      <a:pt x="33612" y="55377"/>
                    </a:cubicBezTo>
                    <a:cubicBezTo>
                      <a:pt x="33569" y="55375"/>
                      <a:pt x="33526" y="55374"/>
                      <a:pt x="33482" y="55374"/>
                    </a:cubicBezTo>
                    <a:cubicBezTo>
                      <a:pt x="33173" y="55374"/>
                      <a:pt x="32868" y="55424"/>
                      <a:pt x="32569" y="55424"/>
                    </a:cubicBezTo>
                    <a:cubicBezTo>
                      <a:pt x="32464" y="55424"/>
                      <a:pt x="32359" y="55417"/>
                      <a:pt x="32255" y="55401"/>
                    </a:cubicBezTo>
                    <a:cubicBezTo>
                      <a:pt x="32121" y="55381"/>
                      <a:pt x="31987" y="55373"/>
                      <a:pt x="31854" y="55373"/>
                    </a:cubicBezTo>
                    <a:cubicBezTo>
                      <a:pt x="31502" y="55373"/>
                      <a:pt x="31155" y="55429"/>
                      <a:pt x="30826" y="55472"/>
                    </a:cubicBezTo>
                    <a:cubicBezTo>
                      <a:pt x="29993" y="55591"/>
                      <a:pt x="29171" y="55579"/>
                      <a:pt x="28338" y="55674"/>
                    </a:cubicBezTo>
                    <a:cubicBezTo>
                      <a:pt x="28047" y="55705"/>
                      <a:pt x="27755" y="55715"/>
                      <a:pt x="27462" y="55715"/>
                    </a:cubicBezTo>
                    <a:cubicBezTo>
                      <a:pt x="26993" y="55715"/>
                      <a:pt x="26523" y="55691"/>
                      <a:pt x="26052" y="55691"/>
                    </a:cubicBezTo>
                    <a:cubicBezTo>
                      <a:pt x="25913" y="55691"/>
                      <a:pt x="25774" y="55693"/>
                      <a:pt x="25635" y="55698"/>
                    </a:cubicBezTo>
                    <a:cubicBezTo>
                      <a:pt x="25582" y="55701"/>
                      <a:pt x="25528" y="55702"/>
                      <a:pt x="25474" y="55702"/>
                    </a:cubicBezTo>
                    <a:cubicBezTo>
                      <a:pt x="25033" y="55702"/>
                      <a:pt x="24569" y="55623"/>
                      <a:pt x="24123" y="55591"/>
                    </a:cubicBezTo>
                    <a:cubicBezTo>
                      <a:pt x="23492" y="55543"/>
                      <a:pt x="12443" y="55424"/>
                      <a:pt x="11788" y="55424"/>
                    </a:cubicBezTo>
                    <a:cubicBezTo>
                      <a:pt x="11407" y="55412"/>
                      <a:pt x="11002" y="55305"/>
                      <a:pt x="10598" y="55258"/>
                    </a:cubicBezTo>
                    <a:cubicBezTo>
                      <a:pt x="9431" y="55091"/>
                      <a:pt x="8252" y="55055"/>
                      <a:pt x="7073" y="55043"/>
                    </a:cubicBezTo>
                    <a:cubicBezTo>
                      <a:pt x="6347" y="55031"/>
                      <a:pt x="5680" y="54889"/>
                      <a:pt x="5109" y="54496"/>
                    </a:cubicBezTo>
                    <a:cubicBezTo>
                      <a:pt x="4752" y="54246"/>
                      <a:pt x="4323" y="54091"/>
                      <a:pt x="3942" y="53900"/>
                    </a:cubicBezTo>
                    <a:cubicBezTo>
                      <a:pt x="3561" y="53698"/>
                      <a:pt x="3394" y="53388"/>
                      <a:pt x="3144" y="53138"/>
                    </a:cubicBezTo>
                    <a:cubicBezTo>
                      <a:pt x="3001" y="52995"/>
                      <a:pt x="3085" y="52686"/>
                      <a:pt x="2763" y="52626"/>
                    </a:cubicBezTo>
                    <a:cubicBezTo>
                      <a:pt x="2954" y="52257"/>
                      <a:pt x="2501" y="51960"/>
                      <a:pt x="2608" y="51638"/>
                    </a:cubicBezTo>
                    <a:cubicBezTo>
                      <a:pt x="2680" y="51436"/>
                      <a:pt x="2489" y="51424"/>
                      <a:pt x="2477" y="51364"/>
                    </a:cubicBezTo>
                    <a:cubicBezTo>
                      <a:pt x="2466" y="50924"/>
                      <a:pt x="2335" y="50531"/>
                      <a:pt x="2156" y="50114"/>
                    </a:cubicBezTo>
                    <a:cubicBezTo>
                      <a:pt x="2037" y="49840"/>
                      <a:pt x="2049" y="49424"/>
                      <a:pt x="2025" y="49078"/>
                    </a:cubicBezTo>
                    <a:cubicBezTo>
                      <a:pt x="2001" y="48840"/>
                      <a:pt x="2001" y="48602"/>
                      <a:pt x="1739" y="48447"/>
                    </a:cubicBezTo>
                    <a:cubicBezTo>
                      <a:pt x="1715" y="48424"/>
                      <a:pt x="1692" y="48304"/>
                      <a:pt x="1715" y="48304"/>
                    </a:cubicBezTo>
                    <a:cubicBezTo>
                      <a:pt x="2013" y="48126"/>
                      <a:pt x="1585" y="47792"/>
                      <a:pt x="1894" y="47638"/>
                    </a:cubicBezTo>
                    <a:cubicBezTo>
                      <a:pt x="1608" y="47197"/>
                      <a:pt x="1846" y="46685"/>
                      <a:pt x="1608" y="46221"/>
                    </a:cubicBezTo>
                    <a:cubicBezTo>
                      <a:pt x="1454" y="45935"/>
                      <a:pt x="1739" y="45578"/>
                      <a:pt x="1596" y="45233"/>
                    </a:cubicBezTo>
                    <a:cubicBezTo>
                      <a:pt x="1525" y="45042"/>
                      <a:pt x="1549" y="44828"/>
                      <a:pt x="1525" y="44625"/>
                    </a:cubicBezTo>
                    <a:cubicBezTo>
                      <a:pt x="1525" y="44590"/>
                      <a:pt x="1525" y="44542"/>
                      <a:pt x="1537" y="44506"/>
                    </a:cubicBezTo>
                    <a:cubicBezTo>
                      <a:pt x="1751" y="43935"/>
                      <a:pt x="1489" y="43351"/>
                      <a:pt x="1596" y="42780"/>
                    </a:cubicBezTo>
                    <a:cubicBezTo>
                      <a:pt x="1739" y="41982"/>
                      <a:pt x="1418" y="41208"/>
                      <a:pt x="1620" y="40399"/>
                    </a:cubicBezTo>
                    <a:cubicBezTo>
                      <a:pt x="1704" y="40089"/>
                      <a:pt x="1692" y="39684"/>
                      <a:pt x="1489" y="39351"/>
                    </a:cubicBezTo>
                    <a:cubicBezTo>
                      <a:pt x="1442" y="39268"/>
                      <a:pt x="1513" y="39244"/>
                      <a:pt x="1573" y="39196"/>
                    </a:cubicBezTo>
                    <a:cubicBezTo>
                      <a:pt x="1632" y="39149"/>
                      <a:pt x="1715" y="39065"/>
                      <a:pt x="1644" y="38994"/>
                    </a:cubicBezTo>
                    <a:cubicBezTo>
                      <a:pt x="1239" y="38518"/>
                      <a:pt x="1751" y="38017"/>
                      <a:pt x="1596" y="37529"/>
                    </a:cubicBezTo>
                    <a:cubicBezTo>
                      <a:pt x="1525" y="37291"/>
                      <a:pt x="1608" y="37017"/>
                      <a:pt x="1465" y="36791"/>
                    </a:cubicBezTo>
                    <a:cubicBezTo>
                      <a:pt x="1454" y="36767"/>
                      <a:pt x="1430" y="36720"/>
                      <a:pt x="1430" y="36720"/>
                    </a:cubicBezTo>
                    <a:cubicBezTo>
                      <a:pt x="1823" y="36303"/>
                      <a:pt x="1382" y="35815"/>
                      <a:pt x="1596" y="35362"/>
                    </a:cubicBezTo>
                    <a:cubicBezTo>
                      <a:pt x="1656" y="35231"/>
                      <a:pt x="1632" y="34910"/>
                      <a:pt x="1525" y="34672"/>
                    </a:cubicBezTo>
                    <a:cubicBezTo>
                      <a:pt x="1465" y="34541"/>
                      <a:pt x="1489" y="34327"/>
                      <a:pt x="1513" y="34196"/>
                    </a:cubicBezTo>
                    <a:cubicBezTo>
                      <a:pt x="1620" y="33803"/>
                      <a:pt x="1489" y="33434"/>
                      <a:pt x="1406" y="33064"/>
                    </a:cubicBezTo>
                    <a:cubicBezTo>
                      <a:pt x="1394" y="32981"/>
                      <a:pt x="1394" y="32910"/>
                      <a:pt x="1501" y="32874"/>
                    </a:cubicBezTo>
                    <a:cubicBezTo>
                      <a:pt x="1549" y="32862"/>
                      <a:pt x="1608" y="32767"/>
                      <a:pt x="1608" y="32767"/>
                    </a:cubicBezTo>
                    <a:cubicBezTo>
                      <a:pt x="1168" y="32350"/>
                      <a:pt x="1751" y="31838"/>
                      <a:pt x="1454" y="31410"/>
                    </a:cubicBezTo>
                    <a:cubicBezTo>
                      <a:pt x="1358" y="31267"/>
                      <a:pt x="1370" y="31040"/>
                      <a:pt x="1406" y="30874"/>
                    </a:cubicBezTo>
                    <a:cubicBezTo>
                      <a:pt x="1489" y="30481"/>
                      <a:pt x="1489" y="30136"/>
                      <a:pt x="1358" y="29731"/>
                    </a:cubicBezTo>
                    <a:cubicBezTo>
                      <a:pt x="1275" y="29457"/>
                      <a:pt x="1465" y="29100"/>
                      <a:pt x="1204" y="28802"/>
                    </a:cubicBezTo>
                    <a:cubicBezTo>
                      <a:pt x="1073" y="28659"/>
                      <a:pt x="1358" y="28564"/>
                      <a:pt x="1346" y="28338"/>
                    </a:cubicBezTo>
                    <a:cubicBezTo>
                      <a:pt x="1323" y="27897"/>
                      <a:pt x="1144" y="27421"/>
                      <a:pt x="1358" y="26968"/>
                    </a:cubicBezTo>
                    <a:cubicBezTo>
                      <a:pt x="953" y="26826"/>
                      <a:pt x="1573" y="26397"/>
                      <a:pt x="1132" y="26254"/>
                    </a:cubicBezTo>
                    <a:cubicBezTo>
                      <a:pt x="1120" y="26254"/>
                      <a:pt x="1227" y="26040"/>
                      <a:pt x="1227" y="25933"/>
                    </a:cubicBezTo>
                    <a:cubicBezTo>
                      <a:pt x="1215" y="25647"/>
                      <a:pt x="1227" y="25361"/>
                      <a:pt x="1132" y="25099"/>
                    </a:cubicBezTo>
                    <a:cubicBezTo>
                      <a:pt x="942" y="24587"/>
                      <a:pt x="1227" y="24111"/>
                      <a:pt x="1168" y="23611"/>
                    </a:cubicBezTo>
                    <a:cubicBezTo>
                      <a:pt x="1144" y="23397"/>
                      <a:pt x="1025" y="23194"/>
                      <a:pt x="1263" y="23004"/>
                    </a:cubicBezTo>
                    <a:cubicBezTo>
                      <a:pt x="977" y="22825"/>
                      <a:pt x="1204" y="22575"/>
                      <a:pt x="1156" y="22361"/>
                    </a:cubicBezTo>
                    <a:cubicBezTo>
                      <a:pt x="1108" y="22194"/>
                      <a:pt x="989" y="22016"/>
                      <a:pt x="1227" y="21861"/>
                    </a:cubicBezTo>
                    <a:cubicBezTo>
                      <a:pt x="1251" y="21837"/>
                      <a:pt x="1180" y="21539"/>
                      <a:pt x="1168" y="21373"/>
                    </a:cubicBezTo>
                    <a:cubicBezTo>
                      <a:pt x="1108" y="20884"/>
                      <a:pt x="1537" y="20384"/>
                      <a:pt x="1168" y="19884"/>
                    </a:cubicBezTo>
                    <a:cubicBezTo>
                      <a:pt x="1144" y="19860"/>
                      <a:pt x="1132" y="19610"/>
                      <a:pt x="1108" y="19468"/>
                    </a:cubicBezTo>
                    <a:cubicBezTo>
                      <a:pt x="1096" y="19384"/>
                      <a:pt x="1061" y="19301"/>
                      <a:pt x="1215" y="19301"/>
                    </a:cubicBezTo>
                    <a:cubicBezTo>
                      <a:pt x="1221" y="19302"/>
                      <a:pt x="1226" y="19302"/>
                      <a:pt x="1232" y="19302"/>
                    </a:cubicBezTo>
                    <a:cubicBezTo>
                      <a:pt x="1308" y="19302"/>
                      <a:pt x="1369" y="19226"/>
                      <a:pt x="1346" y="19182"/>
                    </a:cubicBezTo>
                    <a:cubicBezTo>
                      <a:pt x="1168" y="18741"/>
                      <a:pt x="1287" y="18313"/>
                      <a:pt x="1394" y="17884"/>
                    </a:cubicBezTo>
                    <a:cubicBezTo>
                      <a:pt x="1418" y="17801"/>
                      <a:pt x="1323" y="17682"/>
                      <a:pt x="1334" y="17670"/>
                    </a:cubicBezTo>
                    <a:cubicBezTo>
                      <a:pt x="1444" y="17582"/>
                      <a:pt x="1016" y="17331"/>
                      <a:pt x="1354" y="17331"/>
                    </a:cubicBezTo>
                    <a:cubicBezTo>
                      <a:pt x="1382" y="17331"/>
                      <a:pt x="1415" y="17333"/>
                      <a:pt x="1454" y="17336"/>
                    </a:cubicBezTo>
                    <a:cubicBezTo>
                      <a:pt x="1454" y="17229"/>
                      <a:pt x="1477" y="17122"/>
                      <a:pt x="1465" y="17015"/>
                    </a:cubicBezTo>
                    <a:cubicBezTo>
                      <a:pt x="1406" y="16372"/>
                      <a:pt x="1334" y="15741"/>
                      <a:pt x="1513" y="15098"/>
                    </a:cubicBezTo>
                    <a:cubicBezTo>
                      <a:pt x="1608" y="14765"/>
                      <a:pt x="1406" y="14372"/>
                      <a:pt x="1477" y="14038"/>
                    </a:cubicBezTo>
                    <a:cubicBezTo>
                      <a:pt x="1525" y="13824"/>
                      <a:pt x="1418" y="13669"/>
                      <a:pt x="1418" y="13503"/>
                    </a:cubicBezTo>
                    <a:cubicBezTo>
                      <a:pt x="1428" y="13294"/>
                      <a:pt x="1593" y="13186"/>
                      <a:pt x="1762" y="13186"/>
                    </a:cubicBezTo>
                    <a:cubicBezTo>
                      <a:pt x="1786" y="13186"/>
                      <a:pt x="1811" y="13189"/>
                      <a:pt x="1835" y="13193"/>
                    </a:cubicBezTo>
                    <a:cubicBezTo>
                      <a:pt x="1903" y="13204"/>
                      <a:pt x="1968" y="13209"/>
                      <a:pt x="2032" y="13209"/>
                    </a:cubicBezTo>
                    <a:cubicBezTo>
                      <a:pt x="2247" y="13209"/>
                      <a:pt x="2442" y="13156"/>
                      <a:pt x="2644" y="13110"/>
                    </a:cubicBezTo>
                    <a:cubicBezTo>
                      <a:pt x="2685" y="13102"/>
                      <a:pt x="2725" y="13099"/>
                      <a:pt x="2765" y="13099"/>
                    </a:cubicBezTo>
                    <a:cubicBezTo>
                      <a:pt x="2956" y="13099"/>
                      <a:pt x="3135" y="13172"/>
                      <a:pt x="3338" y="13172"/>
                    </a:cubicBezTo>
                    <a:cubicBezTo>
                      <a:pt x="3360" y="13172"/>
                      <a:pt x="3383" y="13171"/>
                      <a:pt x="3406" y="13169"/>
                    </a:cubicBezTo>
                    <a:cubicBezTo>
                      <a:pt x="3567" y="13150"/>
                      <a:pt x="3728" y="13142"/>
                      <a:pt x="3888" y="13142"/>
                    </a:cubicBezTo>
                    <a:cubicBezTo>
                      <a:pt x="4323" y="13142"/>
                      <a:pt x="4758" y="13200"/>
                      <a:pt x="5192" y="13253"/>
                    </a:cubicBezTo>
                    <a:cubicBezTo>
                      <a:pt x="5600" y="13304"/>
                      <a:pt x="6009" y="13327"/>
                      <a:pt x="6419" y="13327"/>
                    </a:cubicBezTo>
                    <a:cubicBezTo>
                      <a:pt x="6774" y="13327"/>
                      <a:pt x="7131" y="13309"/>
                      <a:pt x="7490" y="13276"/>
                    </a:cubicBezTo>
                    <a:cubicBezTo>
                      <a:pt x="7788" y="13241"/>
                      <a:pt x="8085" y="13324"/>
                      <a:pt x="8347" y="13122"/>
                    </a:cubicBezTo>
                    <a:cubicBezTo>
                      <a:pt x="8454" y="13229"/>
                      <a:pt x="8573" y="13260"/>
                      <a:pt x="8694" y="13260"/>
                    </a:cubicBezTo>
                    <a:cubicBezTo>
                      <a:pt x="8871" y="13260"/>
                      <a:pt x="9054" y="13194"/>
                      <a:pt x="9222" y="13194"/>
                    </a:cubicBezTo>
                    <a:cubicBezTo>
                      <a:pt x="9273" y="13194"/>
                      <a:pt x="9323" y="13200"/>
                      <a:pt x="9371" y="13217"/>
                    </a:cubicBezTo>
                    <a:cubicBezTo>
                      <a:pt x="9546" y="13283"/>
                      <a:pt x="9718" y="13300"/>
                      <a:pt x="9889" y="13300"/>
                    </a:cubicBezTo>
                    <a:cubicBezTo>
                      <a:pt x="10083" y="13300"/>
                      <a:pt x="10275" y="13278"/>
                      <a:pt x="10466" y="13278"/>
                    </a:cubicBezTo>
                    <a:cubicBezTo>
                      <a:pt x="10534" y="13278"/>
                      <a:pt x="10601" y="13281"/>
                      <a:pt x="10669" y="13288"/>
                    </a:cubicBezTo>
                    <a:cubicBezTo>
                      <a:pt x="10854" y="13313"/>
                      <a:pt x="11041" y="13317"/>
                      <a:pt x="11227" y="13317"/>
                    </a:cubicBezTo>
                    <a:cubicBezTo>
                      <a:pt x="11335" y="13317"/>
                      <a:pt x="11442" y="13316"/>
                      <a:pt x="11548" y="13316"/>
                    </a:cubicBezTo>
                    <a:cubicBezTo>
                      <a:pt x="11710" y="13316"/>
                      <a:pt x="11869" y="13319"/>
                      <a:pt x="12026" y="13336"/>
                    </a:cubicBezTo>
                    <a:cubicBezTo>
                      <a:pt x="12099" y="13346"/>
                      <a:pt x="12598" y="13349"/>
                      <a:pt x="13350" y="13349"/>
                    </a:cubicBezTo>
                    <a:cubicBezTo>
                      <a:pt x="16090" y="13349"/>
                      <a:pt x="22195" y="13299"/>
                      <a:pt x="23311" y="13299"/>
                    </a:cubicBezTo>
                    <a:cubicBezTo>
                      <a:pt x="23402" y="13299"/>
                      <a:pt x="23459" y="13299"/>
                      <a:pt x="23480" y="13300"/>
                    </a:cubicBezTo>
                    <a:cubicBezTo>
                      <a:pt x="24468" y="13300"/>
                      <a:pt x="25457" y="13217"/>
                      <a:pt x="26445" y="13157"/>
                    </a:cubicBezTo>
                    <a:cubicBezTo>
                      <a:pt x="26933" y="13122"/>
                      <a:pt x="27433" y="13062"/>
                      <a:pt x="27921" y="13026"/>
                    </a:cubicBezTo>
                    <a:cubicBezTo>
                      <a:pt x="27935" y="13025"/>
                      <a:pt x="27949" y="13025"/>
                      <a:pt x="27962" y="13025"/>
                    </a:cubicBezTo>
                    <a:cubicBezTo>
                      <a:pt x="28112" y="13025"/>
                      <a:pt x="28256" y="13075"/>
                      <a:pt x="28422" y="13075"/>
                    </a:cubicBezTo>
                    <a:cubicBezTo>
                      <a:pt x="28438" y="13075"/>
                      <a:pt x="28453" y="13075"/>
                      <a:pt x="28469" y="13074"/>
                    </a:cubicBezTo>
                    <a:cubicBezTo>
                      <a:pt x="28826" y="13050"/>
                      <a:pt x="29195" y="12979"/>
                      <a:pt x="29552" y="12979"/>
                    </a:cubicBezTo>
                    <a:cubicBezTo>
                      <a:pt x="29790" y="12979"/>
                      <a:pt x="30005" y="13062"/>
                      <a:pt x="30279" y="13062"/>
                    </a:cubicBezTo>
                    <a:cubicBezTo>
                      <a:pt x="30339" y="13059"/>
                      <a:pt x="30399" y="13058"/>
                      <a:pt x="30460" y="13058"/>
                    </a:cubicBezTo>
                    <a:cubicBezTo>
                      <a:pt x="30699" y="13058"/>
                      <a:pt x="30943" y="13076"/>
                      <a:pt x="31185" y="13076"/>
                    </a:cubicBezTo>
                    <a:cubicBezTo>
                      <a:pt x="31393" y="13076"/>
                      <a:pt x="31600" y="13063"/>
                      <a:pt x="31803" y="13014"/>
                    </a:cubicBezTo>
                    <a:cubicBezTo>
                      <a:pt x="31828" y="13009"/>
                      <a:pt x="31852" y="13007"/>
                      <a:pt x="31875" y="13007"/>
                    </a:cubicBezTo>
                    <a:cubicBezTo>
                      <a:pt x="32003" y="13007"/>
                      <a:pt x="32098" y="13079"/>
                      <a:pt x="32219" y="13110"/>
                    </a:cubicBezTo>
                    <a:cubicBezTo>
                      <a:pt x="32240" y="13113"/>
                      <a:pt x="32255" y="13117"/>
                      <a:pt x="32266" y="13117"/>
                    </a:cubicBezTo>
                    <a:cubicBezTo>
                      <a:pt x="32294" y="13117"/>
                      <a:pt x="32301" y="13096"/>
                      <a:pt x="32326" y="13002"/>
                    </a:cubicBezTo>
                    <a:cubicBezTo>
                      <a:pt x="32340" y="12953"/>
                      <a:pt x="32371" y="12937"/>
                      <a:pt x="32401" y="12937"/>
                    </a:cubicBezTo>
                    <a:cubicBezTo>
                      <a:pt x="32422" y="12937"/>
                      <a:pt x="32443" y="12945"/>
                      <a:pt x="32457" y="12955"/>
                    </a:cubicBezTo>
                    <a:cubicBezTo>
                      <a:pt x="32592" y="13022"/>
                      <a:pt x="32728" y="13042"/>
                      <a:pt x="32864" y="13042"/>
                    </a:cubicBezTo>
                    <a:cubicBezTo>
                      <a:pt x="33057" y="13042"/>
                      <a:pt x="33250" y="13002"/>
                      <a:pt x="33437" y="13002"/>
                    </a:cubicBezTo>
                    <a:cubicBezTo>
                      <a:pt x="33492" y="13002"/>
                      <a:pt x="33547" y="13006"/>
                      <a:pt x="33600" y="13014"/>
                    </a:cubicBezTo>
                    <a:cubicBezTo>
                      <a:pt x="33714" y="13026"/>
                      <a:pt x="33821" y="13029"/>
                      <a:pt x="33925" y="13029"/>
                    </a:cubicBezTo>
                    <a:cubicBezTo>
                      <a:pt x="34029" y="13029"/>
                      <a:pt x="34130" y="13026"/>
                      <a:pt x="34231" y="13026"/>
                    </a:cubicBezTo>
                    <a:cubicBezTo>
                      <a:pt x="34248" y="13027"/>
                      <a:pt x="34264" y="13027"/>
                      <a:pt x="34280" y="13027"/>
                    </a:cubicBezTo>
                    <a:cubicBezTo>
                      <a:pt x="34531" y="13027"/>
                      <a:pt x="34793" y="12962"/>
                      <a:pt x="35008" y="12962"/>
                    </a:cubicBezTo>
                    <a:cubicBezTo>
                      <a:pt x="35067" y="12962"/>
                      <a:pt x="35122" y="12967"/>
                      <a:pt x="35172" y="12979"/>
                    </a:cubicBezTo>
                    <a:cubicBezTo>
                      <a:pt x="35278" y="13003"/>
                      <a:pt x="35898" y="13011"/>
                      <a:pt x="36803" y="13011"/>
                    </a:cubicBezTo>
                    <a:cubicBezTo>
                      <a:pt x="39058" y="13011"/>
                      <a:pt x="43079" y="12958"/>
                      <a:pt x="45323" y="12958"/>
                    </a:cubicBezTo>
                    <a:cubicBezTo>
                      <a:pt x="46223" y="12958"/>
                      <a:pt x="46837" y="12967"/>
                      <a:pt x="46935" y="12991"/>
                    </a:cubicBezTo>
                    <a:cubicBezTo>
                      <a:pt x="46999" y="13004"/>
                      <a:pt x="47053" y="13013"/>
                      <a:pt x="47105" y="13013"/>
                    </a:cubicBezTo>
                    <a:cubicBezTo>
                      <a:pt x="47190" y="13013"/>
                      <a:pt x="47268" y="12990"/>
                      <a:pt x="47364" y="12931"/>
                    </a:cubicBezTo>
                    <a:cubicBezTo>
                      <a:pt x="47416" y="12903"/>
                      <a:pt x="47468" y="12892"/>
                      <a:pt x="47520" y="12892"/>
                    </a:cubicBezTo>
                    <a:cubicBezTo>
                      <a:pt x="47702" y="12892"/>
                      <a:pt x="47888" y="13026"/>
                      <a:pt x="48089" y="13026"/>
                    </a:cubicBezTo>
                    <a:cubicBezTo>
                      <a:pt x="48120" y="13026"/>
                      <a:pt x="48153" y="13022"/>
                      <a:pt x="48186" y="13014"/>
                    </a:cubicBezTo>
                    <a:cubicBezTo>
                      <a:pt x="48257" y="12994"/>
                      <a:pt x="48329" y="12987"/>
                      <a:pt x="48402" y="12987"/>
                    </a:cubicBezTo>
                    <a:cubicBezTo>
                      <a:pt x="48581" y="12987"/>
                      <a:pt x="48763" y="13031"/>
                      <a:pt x="48946" y="13031"/>
                    </a:cubicBezTo>
                    <a:cubicBezTo>
                      <a:pt x="49034" y="13031"/>
                      <a:pt x="49122" y="13021"/>
                      <a:pt x="49210" y="12991"/>
                    </a:cubicBezTo>
                    <a:cubicBezTo>
                      <a:pt x="49343" y="12942"/>
                      <a:pt x="49478" y="12928"/>
                      <a:pt x="49615" y="12928"/>
                    </a:cubicBezTo>
                    <a:cubicBezTo>
                      <a:pt x="49833" y="12928"/>
                      <a:pt x="50055" y="12965"/>
                      <a:pt x="50278" y="12965"/>
                    </a:cubicBezTo>
                    <a:cubicBezTo>
                      <a:pt x="50366" y="12965"/>
                      <a:pt x="50455" y="12959"/>
                      <a:pt x="50543" y="12943"/>
                    </a:cubicBezTo>
                    <a:cubicBezTo>
                      <a:pt x="50785" y="12900"/>
                      <a:pt x="51032" y="12894"/>
                      <a:pt x="51281" y="12894"/>
                    </a:cubicBezTo>
                    <a:cubicBezTo>
                      <a:pt x="51380" y="12894"/>
                      <a:pt x="51479" y="12895"/>
                      <a:pt x="51579" y="12895"/>
                    </a:cubicBezTo>
                    <a:cubicBezTo>
                      <a:pt x="51927" y="12895"/>
                      <a:pt x="52275" y="12883"/>
                      <a:pt x="52615" y="12776"/>
                    </a:cubicBezTo>
                    <a:cubicBezTo>
                      <a:pt x="52650" y="12776"/>
                      <a:pt x="52686" y="12752"/>
                      <a:pt x="52698" y="12752"/>
                    </a:cubicBezTo>
                    <a:cubicBezTo>
                      <a:pt x="52845" y="12831"/>
                      <a:pt x="52992" y="12859"/>
                      <a:pt x="53137" y="12859"/>
                    </a:cubicBezTo>
                    <a:cubicBezTo>
                      <a:pt x="53368" y="12859"/>
                      <a:pt x="53593" y="12787"/>
                      <a:pt x="53805" y="12729"/>
                    </a:cubicBezTo>
                    <a:cubicBezTo>
                      <a:pt x="53933" y="12689"/>
                      <a:pt x="54064" y="12679"/>
                      <a:pt x="54194" y="12679"/>
                    </a:cubicBezTo>
                    <a:cubicBezTo>
                      <a:pt x="54323" y="12679"/>
                      <a:pt x="54452" y="12688"/>
                      <a:pt x="54577" y="12688"/>
                    </a:cubicBezTo>
                    <a:cubicBezTo>
                      <a:pt x="54738" y="12688"/>
                      <a:pt x="54892" y="12672"/>
                      <a:pt x="55032" y="12598"/>
                    </a:cubicBezTo>
                    <a:cubicBezTo>
                      <a:pt x="55179" y="12524"/>
                      <a:pt x="55333" y="12509"/>
                      <a:pt x="55487" y="12509"/>
                    </a:cubicBezTo>
                    <a:cubicBezTo>
                      <a:pt x="55597" y="12509"/>
                      <a:pt x="55706" y="12516"/>
                      <a:pt x="55814" y="12516"/>
                    </a:cubicBezTo>
                    <a:cubicBezTo>
                      <a:pt x="55972" y="12516"/>
                      <a:pt x="56126" y="12500"/>
                      <a:pt x="56270" y="12419"/>
                    </a:cubicBezTo>
                    <a:cubicBezTo>
                      <a:pt x="56293" y="12408"/>
                      <a:pt x="56325" y="12402"/>
                      <a:pt x="56362" y="12402"/>
                    </a:cubicBezTo>
                    <a:cubicBezTo>
                      <a:pt x="56440" y="12402"/>
                      <a:pt x="56535" y="12426"/>
                      <a:pt x="56591" y="12467"/>
                    </a:cubicBezTo>
                    <a:cubicBezTo>
                      <a:pt x="56664" y="12509"/>
                      <a:pt x="56706" y="12546"/>
                      <a:pt x="56747" y="12546"/>
                    </a:cubicBezTo>
                    <a:cubicBezTo>
                      <a:pt x="56787" y="12546"/>
                      <a:pt x="56825" y="12512"/>
                      <a:pt x="56889" y="12419"/>
                    </a:cubicBezTo>
                    <a:cubicBezTo>
                      <a:pt x="56916" y="12385"/>
                      <a:pt x="56943" y="12372"/>
                      <a:pt x="56971" y="12372"/>
                    </a:cubicBezTo>
                    <a:close/>
                    <a:moveTo>
                      <a:pt x="34494" y="0"/>
                    </a:moveTo>
                    <a:cubicBezTo>
                      <a:pt x="34258" y="0"/>
                      <a:pt x="34023" y="4"/>
                      <a:pt x="33791" y="13"/>
                    </a:cubicBezTo>
                    <a:cubicBezTo>
                      <a:pt x="33423" y="32"/>
                      <a:pt x="33032" y="163"/>
                      <a:pt x="32678" y="163"/>
                    </a:cubicBezTo>
                    <a:cubicBezTo>
                      <a:pt x="32586" y="163"/>
                      <a:pt x="32496" y="154"/>
                      <a:pt x="32410" y="132"/>
                    </a:cubicBezTo>
                    <a:cubicBezTo>
                      <a:pt x="32243" y="88"/>
                      <a:pt x="32080" y="75"/>
                      <a:pt x="31919" y="75"/>
                    </a:cubicBezTo>
                    <a:cubicBezTo>
                      <a:pt x="31672" y="75"/>
                      <a:pt x="31428" y="106"/>
                      <a:pt x="31181" y="106"/>
                    </a:cubicBezTo>
                    <a:cubicBezTo>
                      <a:pt x="31107" y="106"/>
                      <a:pt x="31032" y="103"/>
                      <a:pt x="30957" y="96"/>
                    </a:cubicBezTo>
                    <a:cubicBezTo>
                      <a:pt x="30822" y="81"/>
                      <a:pt x="30686" y="75"/>
                      <a:pt x="30549" y="75"/>
                    </a:cubicBezTo>
                    <a:cubicBezTo>
                      <a:pt x="30046" y="75"/>
                      <a:pt x="29534" y="156"/>
                      <a:pt x="29028" y="156"/>
                    </a:cubicBezTo>
                    <a:cubicBezTo>
                      <a:pt x="29005" y="156"/>
                      <a:pt x="28981" y="156"/>
                      <a:pt x="28958" y="156"/>
                    </a:cubicBezTo>
                    <a:cubicBezTo>
                      <a:pt x="28482" y="156"/>
                      <a:pt x="28005" y="63"/>
                      <a:pt x="27522" y="63"/>
                    </a:cubicBezTo>
                    <a:cubicBezTo>
                      <a:pt x="27437" y="63"/>
                      <a:pt x="27352" y="65"/>
                      <a:pt x="27266" y="72"/>
                    </a:cubicBezTo>
                    <a:cubicBezTo>
                      <a:pt x="27097" y="88"/>
                      <a:pt x="26928" y="113"/>
                      <a:pt x="26753" y="113"/>
                    </a:cubicBezTo>
                    <a:cubicBezTo>
                      <a:pt x="26656" y="113"/>
                      <a:pt x="26558" y="105"/>
                      <a:pt x="26457" y="84"/>
                    </a:cubicBezTo>
                    <a:cubicBezTo>
                      <a:pt x="26241" y="40"/>
                      <a:pt x="25975" y="4"/>
                      <a:pt x="25744" y="4"/>
                    </a:cubicBezTo>
                    <a:cubicBezTo>
                      <a:pt x="25605" y="4"/>
                      <a:pt x="25479" y="17"/>
                      <a:pt x="25385" y="49"/>
                    </a:cubicBezTo>
                    <a:cubicBezTo>
                      <a:pt x="25185" y="110"/>
                      <a:pt x="24992" y="129"/>
                      <a:pt x="24802" y="129"/>
                    </a:cubicBezTo>
                    <a:cubicBezTo>
                      <a:pt x="24479" y="129"/>
                      <a:pt x="24166" y="73"/>
                      <a:pt x="23849" y="73"/>
                    </a:cubicBezTo>
                    <a:cubicBezTo>
                      <a:pt x="23774" y="73"/>
                      <a:pt x="23699" y="77"/>
                      <a:pt x="23623" y="84"/>
                    </a:cubicBezTo>
                    <a:cubicBezTo>
                      <a:pt x="23552" y="91"/>
                      <a:pt x="23092" y="94"/>
                      <a:pt x="22393" y="94"/>
                    </a:cubicBezTo>
                    <a:cubicBezTo>
                      <a:pt x="20636" y="94"/>
                      <a:pt x="17373" y="78"/>
                      <a:pt x="14986" y="78"/>
                    </a:cubicBezTo>
                    <a:cubicBezTo>
                      <a:pt x="13393" y="78"/>
                      <a:pt x="12190" y="85"/>
                      <a:pt x="12086" y="108"/>
                    </a:cubicBezTo>
                    <a:cubicBezTo>
                      <a:pt x="11865" y="156"/>
                      <a:pt x="11646" y="170"/>
                      <a:pt x="11427" y="170"/>
                    </a:cubicBezTo>
                    <a:cubicBezTo>
                      <a:pt x="11133" y="170"/>
                      <a:pt x="10840" y="145"/>
                      <a:pt x="10550" y="145"/>
                    </a:cubicBezTo>
                    <a:cubicBezTo>
                      <a:pt x="10358" y="145"/>
                      <a:pt x="10168" y="155"/>
                      <a:pt x="9978" y="191"/>
                    </a:cubicBezTo>
                    <a:cubicBezTo>
                      <a:pt x="9824" y="221"/>
                      <a:pt x="9672" y="221"/>
                      <a:pt x="9520" y="221"/>
                    </a:cubicBezTo>
                    <a:cubicBezTo>
                      <a:pt x="9368" y="221"/>
                      <a:pt x="9216" y="221"/>
                      <a:pt x="9062" y="251"/>
                    </a:cubicBezTo>
                    <a:cubicBezTo>
                      <a:pt x="8573" y="334"/>
                      <a:pt x="8121" y="501"/>
                      <a:pt x="7633" y="537"/>
                    </a:cubicBezTo>
                    <a:cubicBezTo>
                      <a:pt x="6811" y="608"/>
                      <a:pt x="5966" y="572"/>
                      <a:pt x="5228" y="1025"/>
                    </a:cubicBezTo>
                    <a:cubicBezTo>
                      <a:pt x="5190" y="1047"/>
                      <a:pt x="5143" y="1056"/>
                      <a:pt x="5095" y="1056"/>
                    </a:cubicBezTo>
                    <a:cubicBezTo>
                      <a:pt x="5067" y="1056"/>
                      <a:pt x="5040" y="1053"/>
                      <a:pt x="5014" y="1049"/>
                    </a:cubicBezTo>
                    <a:cubicBezTo>
                      <a:pt x="4962" y="1042"/>
                      <a:pt x="4912" y="1039"/>
                      <a:pt x="4862" y="1039"/>
                    </a:cubicBezTo>
                    <a:cubicBezTo>
                      <a:pt x="4375" y="1039"/>
                      <a:pt x="3983" y="1336"/>
                      <a:pt x="3561" y="1465"/>
                    </a:cubicBezTo>
                    <a:cubicBezTo>
                      <a:pt x="3085" y="1620"/>
                      <a:pt x="2644" y="1977"/>
                      <a:pt x="2323" y="2346"/>
                    </a:cubicBezTo>
                    <a:cubicBezTo>
                      <a:pt x="1858" y="2882"/>
                      <a:pt x="1549" y="3513"/>
                      <a:pt x="1263" y="4156"/>
                    </a:cubicBezTo>
                    <a:cubicBezTo>
                      <a:pt x="858" y="5132"/>
                      <a:pt x="751" y="6133"/>
                      <a:pt x="715" y="7145"/>
                    </a:cubicBezTo>
                    <a:cubicBezTo>
                      <a:pt x="703" y="7371"/>
                      <a:pt x="703" y="7597"/>
                      <a:pt x="668" y="7811"/>
                    </a:cubicBezTo>
                    <a:cubicBezTo>
                      <a:pt x="608" y="8300"/>
                      <a:pt x="572" y="8788"/>
                      <a:pt x="632" y="9288"/>
                    </a:cubicBezTo>
                    <a:cubicBezTo>
                      <a:pt x="668" y="9645"/>
                      <a:pt x="751" y="10038"/>
                      <a:pt x="644" y="10371"/>
                    </a:cubicBezTo>
                    <a:cubicBezTo>
                      <a:pt x="370" y="11193"/>
                      <a:pt x="489" y="12026"/>
                      <a:pt x="477" y="12848"/>
                    </a:cubicBezTo>
                    <a:cubicBezTo>
                      <a:pt x="465" y="13276"/>
                      <a:pt x="501" y="13753"/>
                      <a:pt x="453" y="14157"/>
                    </a:cubicBezTo>
                    <a:cubicBezTo>
                      <a:pt x="358" y="14812"/>
                      <a:pt x="394" y="15467"/>
                      <a:pt x="322" y="16110"/>
                    </a:cubicBezTo>
                    <a:cubicBezTo>
                      <a:pt x="287" y="16479"/>
                      <a:pt x="96" y="16860"/>
                      <a:pt x="191" y="17193"/>
                    </a:cubicBezTo>
                    <a:cubicBezTo>
                      <a:pt x="263" y="17503"/>
                      <a:pt x="275" y="17801"/>
                      <a:pt x="215" y="18063"/>
                    </a:cubicBezTo>
                    <a:cubicBezTo>
                      <a:pt x="72" y="18646"/>
                      <a:pt x="132" y="19241"/>
                      <a:pt x="144" y="19801"/>
                    </a:cubicBezTo>
                    <a:cubicBezTo>
                      <a:pt x="156" y="20587"/>
                      <a:pt x="96" y="21373"/>
                      <a:pt x="84" y="22158"/>
                    </a:cubicBezTo>
                    <a:cubicBezTo>
                      <a:pt x="84" y="22920"/>
                      <a:pt x="1" y="23706"/>
                      <a:pt x="1" y="24456"/>
                    </a:cubicBezTo>
                    <a:cubicBezTo>
                      <a:pt x="1" y="25325"/>
                      <a:pt x="13" y="26206"/>
                      <a:pt x="108" y="27076"/>
                    </a:cubicBezTo>
                    <a:cubicBezTo>
                      <a:pt x="227" y="28135"/>
                      <a:pt x="191" y="29183"/>
                      <a:pt x="287" y="30243"/>
                    </a:cubicBezTo>
                    <a:cubicBezTo>
                      <a:pt x="334" y="30719"/>
                      <a:pt x="239" y="31195"/>
                      <a:pt x="311" y="31695"/>
                    </a:cubicBezTo>
                    <a:cubicBezTo>
                      <a:pt x="358" y="31993"/>
                      <a:pt x="453" y="32338"/>
                      <a:pt x="382" y="32648"/>
                    </a:cubicBezTo>
                    <a:cubicBezTo>
                      <a:pt x="239" y="33243"/>
                      <a:pt x="430" y="33815"/>
                      <a:pt x="394" y="34398"/>
                    </a:cubicBezTo>
                    <a:cubicBezTo>
                      <a:pt x="358" y="35017"/>
                      <a:pt x="513" y="35636"/>
                      <a:pt x="477" y="36243"/>
                    </a:cubicBezTo>
                    <a:cubicBezTo>
                      <a:pt x="453" y="36684"/>
                      <a:pt x="442" y="37125"/>
                      <a:pt x="430" y="37541"/>
                    </a:cubicBezTo>
                    <a:cubicBezTo>
                      <a:pt x="418" y="38017"/>
                      <a:pt x="525" y="38518"/>
                      <a:pt x="513" y="39006"/>
                    </a:cubicBezTo>
                    <a:cubicBezTo>
                      <a:pt x="489" y="39720"/>
                      <a:pt x="430" y="40434"/>
                      <a:pt x="537" y="41149"/>
                    </a:cubicBezTo>
                    <a:cubicBezTo>
                      <a:pt x="549" y="41244"/>
                      <a:pt x="525" y="41339"/>
                      <a:pt x="525" y="41435"/>
                    </a:cubicBezTo>
                    <a:cubicBezTo>
                      <a:pt x="489" y="41887"/>
                      <a:pt x="525" y="42351"/>
                      <a:pt x="513" y="42804"/>
                    </a:cubicBezTo>
                    <a:cubicBezTo>
                      <a:pt x="501" y="43316"/>
                      <a:pt x="608" y="43828"/>
                      <a:pt x="549" y="44340"/>
                    </a:cubicBezTo>
                    <a:cubicBezTo>
                      <a:pt x="525" y="44518"/>
                      <a:pt x="346" y="44637"/>
                      <a:pt x="430" y="44864"/>
                    </a:cubicBezTo>
                    <a:cubicBezTo>
                      <a:pt x="549" y="45209"/>
                      <a:pt x="572" y="45590"/>
                      <a:pt x="608" y="45971"/>
                    </a:cubicBezTo>
                    <a:cubicBezTo>
                      <a:pt x="656" y="46423"/>
                      <a:pt x="561" y="46888"/>
                      <a:pt x="608" y="47316"/>
                    </a:cubicBezTo>
                    <a:cubicBezTo>
                      <a:pt x="680" y="47876"/>
                      <a:pt x="787" y="48459"/>
                      <a:pt x="811" y="48995"/>
                    </a:cubicBezTo>
                    <a:cubicBezTo>
                      <a:pt x="846" y="49578"/>
                      <a:pt x="1144" y="50055"/>
                      <a:pt x="1168" y="50626"/>
                    </a:cubicBezTo>
                    <a:cubicBezTo>
                      <a:pt x="1192" y="51079"/>
                      <a:pt x="1370" y="51543"/>
                      <a:pt x="1513" y="51995"/>
                    </a:cubicBezTo>
                    <a:cubicBezTo>
                      <a:pt x="1692" y="52543"/>
                      <a:pt x="1835" y="53115"/>
                      <a:pt x="2168" y="53615"/>
                    </a:cubicBezTo>
                    <a:cubicBezTo>
                      <a:pt x="2335" y="53888"/>
                      <a:pt x="2608" y="54079"/>
                      <a:pt x="2870" y="54305"/>
                    </a:cubicBezTo>
                    <a:cubicBezTo>
                      <a:pt x="3132" y="54531"/>
                      <a:pt x="3454" y="54734"/>
                      <a:pt x="3740" y="54829"/>
                    </a:cubicBezTo>
                    <a:cubicBezTo>
                      <a:pt x="4347" y="55031"/>
                      <a:pt x="4894" y="55353"/>
                      <a:pt x="5418" y="55639"/>
                    </a:cubicBezTo>
                    <a:cubicBezTo>
                      <a:pt x="5797" y="55842"/>
                      <a:pt x="6175" y="55872"/>
                      <a:pt x="6551" y="55872"/>
                    </a:cubicBezTo>
                    <a:cubicBezTo>
                      <a:pt x="6709" y="55872"/>
                      <a:pt x="6866" y="55867"/>
                      <a:pt x="7022" y="55867"/>
                    </a:cubicBezTo>
                    <a:cubicBezTo>
                      <a:pt x="7127" y="55867"/>
                      <a:pt x="7231" y="55869"/>
                      <a:pt x="7335" y="55877"/>
                    </a:cubicBezTo>
                    <a:cubicBezTo>
                      <a:pt x="7561" y="55897"/>
                      <a:pt x="7802" y="55957"/>
                      <a:pt x="8038" y="55957"/>
                    </a:cubicBezTo>
                    <a:cubicBezTo>
                      <a:pt x="8214" y="55957"/>
                      <a:pt x="8387" y="55924"/>
                      <a:pt x="8550" y="55817"/>
                    </a:cubicBezTo>
                    <a:cubicBezTo>
                      <a:pt x="9228" y="56127"/>
                      <a:pt x="9978" y="56020"/>
                      <a:pt x="10681" y="56103"/>
                    </a:cubicBezTo>
                    <a:cubicBezTo>
                      <a:pt x="11455" y="56210"/>
                      <a:pt x="22670" y="56294"/>
                      <a:pt x="23444" y="56377"/>
                    </a:cubicBezTo>
                    <a:cubicBezTo>
                      <a:pt x="24147" y="56448"/>
                      <a:pt x="24849" y="56460"/>
                      <a:pt x="25540" y="56567"/>
                    </a:cubicBezTo>
                    <a:cubicBezTo>
                      <a:pt x="25635" y="56579"/>
                      <a:pt x="25733" y="56584"/>
                      <a:pt x="25832" y="56584"/>
                    </a:cubicBezTo>
                    <a:cubicBezTo>
                      <a:pt x="26229" y="56584"/>
                      <a:pt x="26650" y="56508"/>
                      <a:pt x="27040" y="56508"/>
                    </a:cubicBezTo>
                    <a:cubicBezTo>
                      <a:pt x="27071" y="56507"/>
                      <a:pt x="27102" y="56507"/>
                      <a:pt x="27133" y="56507"/>
                    </a:cubicBezTo>
                    <a:cubicBezTo>
                      <a:pt x="27546" y="56507"/>
                      <a:pt x="27956" y="56548"/>
                      <a:pt x="28364" y="56548"/>
                    </a:cubicBezTo>
                    <a:cubicBezTo>
                      <a:pt x="28666" y="56548"/>
                      <a:pt x="28966" y="56526"/>
                      <a:pt x="29267" y="56448"/>
                    </a:cubicBezTo>
                    <a:cubicBezTo>
                      <a:pt x="29409" y="56410"/>
                      <a:pt x="29552" y="56399"/>
                      <a:pt x="29695" y="56399"/>
                    </a:cubicBezTo>
                    <a:cubicBezTo>
                      <a:pt x="29909" y="56399"/>
                      <a:pt x="30124" y="56424"/>
                      <a:pt x="30338" y="56424"/>
                    </a:cubicBezTo>
                    <a:cubicBezTo>
                      <a:pt x="30636" y="56424"/>
                      <a:pt x="30934" y="56261"/>
                      <a:pt x="31201" y="56261"/>
                    </a:cubicBezTo>
                    <a:cubicBezTo>
                      <a:pt x="31265" y="56261"/>
                      <a:pt x="31326" y="56271"/>
                      <a:pt x="31386" y="56294"/>
                    </a:cubicBezTo>
                    <a:cubicBezTo>
                      <a:pt x="31427" y="56311"/>
                      <a:pt x="31468" y="56318"/>
                      <a:pt x="31508" y="56318"/>
                    </a:cubicBezTo>
                    <a:cubicBezTo>
                      <a:pt x="31679" y="56318"/>
                      <a:pt x="31839" y="56189"/>
                      <a:pt x="31987" y="56189"/>
                    </a:cubicBezTo>
                    <a:cubicBezTo>
                      <a:pt x="32063" y="56189"/>
                      <a:pt x="32137" y="56224"/>
                      <a:pt x="32207" y="56329"/>
                    </a:cubicBezTo>
                    <a:cubicBezTo>
                      <a:pt x="32312" y="56202"/>
                      <a:pt x="32428" y="56163"/>
                      <a:pt x="32550" y="56163"/>
                    </a:cubicBezTo>
                    <a:cubicBezTo>
                      <a:pt x="32740" y="56163"/>
                      <a:pt x="32942" y="56258"/>
                      <a:pt x="33128" y="56258"/>
                    </a:cubicBezTo>
                    <a:cubicBezTo>
                      <a:pt x="33135" y="56258"/>
                      <a:pt x="33141" y="56258"/>
                      <a:pt x="33148" y="56258"/>
                    </a:cubicBezTo>
                    <a:cubicBezTo>
                      <a:pt x="33910" y="56198"/>
                      <a:pt x="34696" y="56246"/>
                      <a:pt x="35470" y="56174"/>
                    </a:cubicBezTo>
                    <a:cubicBezTo>
                      <a:pt x="35589" y="56163"/>
                      <a:pt x="35708" y="56163"/>
                      <a:pt x="35839" y="56151"/>
                    </a:cubicBezTo>
                    <a:cubicBezTo>
                      <a:pt x="36303" y="56127"/>
                      <a:pt x="47185" y="56127"/>
                      <a:pt x="47650" y="56079"/>
                    </a:cubicBezTo>
                    <a:cubicBezTo>
                      <a:pt x="48221" y="56020"/>
                      <a:pt x="48793" y="55960"/>
                      <a:pt x="49352" y="55865"/>
                    </a:cubicBezTo>
                    <a:cubicBezTo>
                      <a:pt x="49571" y="55828"/>
                      <a:pt x="49789" y="55818"/>
                      <a:pt x="50006" y="55818"/>
                    </a:cubicBezTo>
                    <a:cubicBezTo>
                      <a:pt x="50284" y="55818"/>
                      <a:pt x="50562" y="55835"/>
                      <a:pt x="50841" y="55835"/>
                    </a:cubicBezTo>
                    <a:cubicBezTo>
                      <a:pt x="50983" y="55835"/>
                      <a:pt x="51126" y="55831"/>
                      <a:pt x="51269" y="55817"/>
                    </a:cubicBezTo>
                    <a:cubicBezTo>
                      <a:pt x="51567" y="55782"/>
                      <a:pt x="51877" y="55710"/>
                      <a:pt x="52186" y="55698"/>
                    </a:cubicBezTo>
                    <a:cubicBezTo>
                      <a:pt x="52195" y="55698"/>
                      <a:pt x="52204" y="55698"/>
                      <a:pt x="52213" y="55698"/>
                    </a:cubicBezTo>
                    <a:cubicBezTo>
                      <a:pt x="52385" y="55698"/>
                      <a:pt x="52551" y="55777"/>
                      <a:pt x="52715" y="55777"/>
                    </a:cubicBezTo>
                    <a:cubicBezTo>
                      <a:pt x="52769" y="55777"/>
                      <a:pt x="52823" y="55768"/>
                      <a:pt x="52877" y="55746"/>
                    </a:cubicBezTo>
                    <a:cubicBezTo>
                      <a:pt x="53162" y="55615"/>
                      <a:pt x="53496" y="55651"/>
                      <a:pt x="53782" y="55639"/>
                    </a:cubicBezTo>
                    <a:cubicBezTo>
                      <a:pt x="54698" y="55591"/>
                      <a:pt x="55484" y="55281"/>
                      <a:pt x="56246" y="54865"/>
                    </a:cubicBezTo>
                    <a:cubicBezTo>
                      <a:pt x="56734" y="54591"/>
                      <a:pt x="57115" y="54198"/>
                      <a:pt x="57449" y="53805"/>
                    </a:cubicBezTo>
                    <a:cubicBezTo>
                      <a:pt x="57663" y="53531"/>
                      <a:pt x="57984" y="53329"/>
                      <a:pt x="58092" y="53019"/>
                    </a:cubicBezTo>
                    <a:cubicBezTo>
                      <a:pt x="58199" y="52698"/>
                      <a:pt x="58401" y="52424"/>
                      <a:pt x="58508" y="52103"/>
                    </a:cubicBezTo>
                    <a:cubicBezTo>
                      <a:pt x="58675" y="51638"/>
                      <a:pt x="58770" y="51162"/>
                      <a:pt x="58782" y="50662"/>
                    </a:cubicBezTo>
                    <a:cubicBezTo>
                      <a:pt x="58794" y="50489"/>
                      <a:pt x="58639" y="50173"/>
                      <a:pt x="59036" y="50173"/>
                    </a:cubicBezTo>
                    <a:cubicBezTo>
                      <a:pt x="59050" y="50173"/>
                      <a:pt x="59064" y="50173"/>
                      <a:pt x="59080" y="50174"/>
                    </a:cubicBezTo>
                    <a:cubicBezTo>
                      <a:pt x="59139" y="50031"/>
                      <a:pt x="58723" y="49971"/>
                      <a:pt x="58973" y="49864"/>
                    </a:cubicBezTo>
                    <a:cubicBezTo>
                      <a:pt x="59211" y="49769"/>
                      <a:pt x="59116" y="49578"/>
                      <a:pt x="59080" y="49555"/>
                    </a:cubicBezTo>
                    <a:cubicBezTo>
                      <a:pt x="58889" y="49400"/>
                      <a:pt x="58973" y="49305"/>
                      <a:pt x="59127" y="49209"/>
                    </a:cubicBezTo>
                    <a:cubicBezTo>
                      <a:pt x="59246" y="49138"/>
                      <a:pt x="59139" y="49031"/>
                      <a:pt x="59175" y="48971"/>
                    </a:cubicBezTo>
                    <a:cubicBezTo>
                      <a:pt x="59246" y="48805"/>
                      <a:pt x="59044" y="48614"/>
                      <a:pt x="59163" y="48507"/>
                    </a:cubicBezTo>
                    <a:cubicBezTo>
                      <a:pt x="59473" y="48233"/>
                      <a:pt x="59318" y="47876"/>
                      <a:pt x="59330" y="47602"/>
                    </a:cubicBezTo>
                    <a:cubicBezTo>
                      <a:pt x="59366" y="47102"/>
                      <a:pt x="59354" y="46590"/>
                      <a:pt x="59306" y="46090"/>
                    </a:cubicBezTo>
                    <a:cubicBezTo>
                      <a:pt x="59282" y="45876"/>
                      <a:pt x="59342" y="45697"/>
                      <a:pt x="59520" y="45554"/>
                    </a:cubicBezTo>
                    <a:cubicBezTo>
                      <a:pt x="59151" y="45399"/>
                      <a:pt x="59663" y="45030"/>
                      <a:pt x="59318" y="44875"/>
                    </a:cubicBezTo>
                    <a:cubicBezTo>
                      <a:pt x="59389" y="44280"/>
                      <a:pt x="59223" y="43685"/>
                      <a:pt x="59354" y="43078"/>
                    </a:cubicBezTo>
                    <a:cubicBezTo>
                      <a:pt x="59437" y="42709"/>
                      <a:pt x="59318" y="42304"/>
                      <a:pt x="59377" y="41923"/>
                    </a:cubicBezTo>
                    <a:cubicBezTo>
                      <a:pt x="59437" y="41518"/>
                      <a:pt x="59294" y="41101"/>
                      <a:pt x="59389" y="40732"/>
                    </a:cubicBezTo>
                    <a:cubicBezTo>
                      <a:pt x="59473" y="40458"/>
                      <a:pt x="59354" y="40161"/>
                      <a:pt x="59544" y="39875"/>
                    </a:cubicBezTo>
                    <a:cubicBezTo>
                      <a:pt x="59580" y="39827"/>
                      <a:pt x="59711" y="39577"/>
                      <a:pt x="59627" y="39434"/>
                    </a:cubicBezTo>
                    <a:cubicBezTo>
                      <a:pt x="59294" y="38899"/>
                      <a:pt x="59782" y="38339"/>
                      <a:pt x="59556" y="37815"/>
                    </a:cubicBezTo>
                    <a:cubicBezTo>
                      <a:pt x="59437" y="37553"/>
                      <a:pt x="59580" y="37303"/>
                      <a:pt x="59651" y="37136"/>
                    </a:cubicBezTo>
                    <a:cubicBezTo>
                      <a:pt x="59782" y="36803"/>
                      <a:pt x="59294" y="36541"/>
                      <a:pt x="59651" y="36184"/>
                    </a:cubicBezTo>
                    <a:cubicBezTo>
                      <a:pt x="59758" y="36077"/>
                      <a:pt x="59699" y="35624"/>
                      <a:pt x="59675" y="35327"/>
                    </a:cubicBezTo>
                    <a:cubicBezTo>
                      <a:pt x="59663" y="34958"/>
                      <a:pt x="59818" y="34541"/>
                      <a:pt x="59663" y="34231"/>
                    </a:cubicBezTo>
                    <a:cubicBezTo>
                      <a:pt x="59508" y="33898"/>
                      <a:pt x="59627" y="33588"/>
                      <a:pt x="59651" y="33326"/>
                    </a:cubicBezTo>
                    <a:cubicBezTo>
                      <a:pt x="59711" y="32886"/>
                      <a:pt x="59556" y="32457"/>
                      <a:pt x="59627" y="32017"/>
                    </a:cubicBezTo>
                    <a:cubicBezTo>
                      <a:pt x="59687" y="31624"/>
                      <a:pt x="59532" y="31195"/>
                      <a:pt x="59604" y="30802"/>
                    </a:cubicBezTo>
                    <a:cubicBezTo>
                      <a:pt x="59627" y="30588"/>
                      <a:pt x="59449" y="30457"/>
                      <a:pt x="59497" y="30314"/>
                    </a:cubicBezTo>
                    <a:cubicBezTo>
                      <a:pt x="59651" y="29909"/>
                      <a:pt x="59747" y="29493"/>
                      <a:pt x="59627" y="29100"/>
                    </a:cubicBezTo>
                    <a:cubicBezTo>
                      <a:pt x="59556" y="28850"/>
                      <a:pt x="59532" y="28588"/>
                      <a:pt x="59568" y="28397"/>
                    </a:cubicBezTo>
                    <a:cubicBezTo>
                      <a:pt x="59651" y="27707"/>
                      <a:pt x="59592" y="27040"/>
                      <a:pt x="59532" y="26349"/>
                    </a:cubicBezTo>
                    <a:cubicBezTo>
                      <a:pt x="59497" y="25968"/>
                      <a:pt x="59508" y="25516"/>
                      <a:pt x="59568" y="25135"/>
                    </a:cubicBezTo>
                    <a:cubicBezTo>
                      <a:pt x="59663" y="24516"/>
                      <a:pt x="59508" y="23920"/>
                      <a:pt x="59544" y="23313"/>
                    </a:cubicBezTo>
                    <a:cubicBezTo>
                      <a:pt x="59580" y="22789"/>
                      <a:pt x="59425" y="22182"/>
                      <a:pt x="59473" y="21658"/>
                    </a:cubicBezTo>
                    <a:cubicBezTo>
                      <a:pt x="59532" y="20861"/>
                      <a:pt x="59294" y="20099"/>
                      <a:pt x="59401" y="19301"/>
                    </a:cubicBezTo>
                    <a:cubicBezTo>
                      <a:pt x="59485" y="18682"/>
                      <a:pt x="59270" y="18027"/>
                      <a:pt x="59282" y="17372"/>
                    </a:cubicBezTo>
                    <a:cubicBezTo>
                      <a:pt x="59282" y="16801"/>
                      <a:pt x="59068" y="16241"/>
                      <a:pt x="59008" y="15658"/>
                    </a:cubicBezTo>
                    <a:cubicBezTo>
                      <a:pt x="58996" y="15491"/>
                      <a:pt x="59151" y="15408"/>
                      <a:pt x="59080" y="15241"/>
                    </a:cubicBezTo>
                    <a:cubicBezTo>
                      <a:pt x="58794" y="14491"/>
                      <a:pt x="58889" y="13705"/>
                      <a:pt x="58854" y="12943"/>
                    </a:cubicBezTo>
                    <a:cubicBezTo>
                      <a:pt x="58830" y="12288"/>
                      <a:pt x="58639" y="11657"/>
                      <a:pt x="58711" y="10990"/>
                    </a:cubicBezTo>
                    <a:cubicBezTo>
                      <a:pt x="58735" y="10645"/>
                      <a:pt x="58639" y="10252"/>
                      <a:pt x="58615" y="9883"/>
                    </a:cubicBezTo>
                    <a:cubicBezTo>
                      <a:pt x="58568" y="9276"/>
                      <a:pt x="58568" y="8645"/>
                      <a:pt x="58473" y="8050"/>
                    </a:cubicBezTo>
                    <a:cubicBezTo>
                      <a:pt x="58389" y="7621"/>
                      <a:pt x="58246" y="7192"/>
                      <a:pt x="58199" y="6752"/>
                    </a:cubicBezTo>
                    <a:cubicBezTo>
                      <a:pt x="58056" y="5585"/>
                      <a:pt x="57877" y="4442"/>
                      <a:pt x="57222" y="3370"/>
                    </a:cubicBezTo>
                    <a:cubicBezTo>
                      <a:pt x="56853" y="2763"/>
                      <a:pt x="56437" y="2251"/>
                      <a:pt x="55817" y="1834"/>
                    </a:cubicBezTo>
                    <a:cubicBezTo>
                      <a:pt x="55151" y="1370"/>
                      <a:pt x="54389" y="1061"/>
                      <a:pt x="53591" y="941"/>
                    </a:cubicBezTo>
                    <a:cubicBezTo>
                      <a:pt x="53304" y="895"/>
                      <a:pt x="53072" y="738"/>
                      <a:pt x="52809" y="738"/>
                    </a:cubicBezTo>
                    <a:cubicBezTo>
                      <a:pt x="52800" y="738"/>
                      <a:pt x="52791" y="739"/>
                      <a:pt x="52781" y="739"/>
                    </a:cubicBezTo>
                    <a:cubicBezTo>
                      <a:pt x="52718" y="744"/>
                      <a:pt x="52656" y="746"/>
                      <a:pt x="52594" y="746"/>
                    </a:cubicBezTo>
                    <a:cubicBezTo>
                      <a:pt x="51870" y="746"/>
                      <a:pt x="51207" y="451"/>
                      <a:pt x="50483" y="418"/>
                    </a:cubicBezTo>
                    <a:cubicBezTo>
                      <a:pt x="50472" y="417"/>
                      <a:pt x="50460" y="417"/>
                      <a:pt x="50448" y="417"/>
                    </a:cubicBezTo>
                    <a:cubicBezTo>
                      <a:pt x="50341" y="417"/>
                      <a:pt x="50223" y="442"/>
                      <a:pt x="50109" y="442"/>
                    </a:cubicBezTo>
                    <a:cubicBezTo>
                      <a:pt x="50026" y="442"/>
                      <a:pt x="49947" y="429"/>
                      <a:pt x="49876" y="382"/>
                    </a:cubicBezTo>
                    <a:cubicBezTo>
                      <a:pt x="49424" y="96"/>
                      <a:pt x="48888" y="168"/>
                      <a:pt x="48400" y="120"/>
                    </a:cubicBezTo>
                    <a:cubicBezTo>
                      <a:pt x="47674" y="60"/>
                      <a:pt x="36517" y="72"/>
                      <a:pt x="35779" y="37"/>
                    </a:cubicBezTo>
                    <a:cubicBezTo>
                      <a:pt x="35356" y="14"/>
                      <a:pt x="34924" y="0"/>
                      <a:pt x="344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27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one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369178" y="2990296"/>
                <a:ext cx="3565" cy="2931"/>
              </a:xfrm>
              <a:custGeom>
                <a:rect b="b" l="l" r="r" t="t"/>
                <a:pathLst>
                  <a:path extrusionOk="0" h="148" w="180">
                    <a:moveTo>
                      <a:pt x="90" y="0"/>
                    </a:moveTo>
                    <a:cubicBezTo>
                      <a:pt x="54" y="0"/>
                      <a:pt x="35" y="30"/>
                      <a:pt x="25" y="50"/>
                    </a:cubicBezTo>
                    <a:cubicBezTo>
                      <a:pt x="1" y="98"/>
                      <a:pt x="37" y="121"/>
                      <a:pt x="72" y="145"/>
                    </a:cubicBezTo>
                    <a:cubicBezTo>
                      <a:pt x="79" y="147"/>
                      <a:pt x="85" y="148"/>
                      <a:pt x="90" y="148"/>
                    </a:cubicBezTo>
                    <a:cubicBezTo>
                      <a:pt x="126" y="148"/>
                      <a:pt x="145" y="117"/>
                      <a:pt x="156" y="86"/>
                    </a:cubicBezTo>
                    <a:cubicBezTo>
                      <a:pt x="180" y="50"/>
                      <a:pt x="144" y="14"/>
                      <a:pt x="108" y="2"/>
                    </a:cubicBezTo>
                    <a:cubicBezTo>
                      <a:pt x="102" y="1"/>
                      <a:pt x="96" y="0"/>
                      <a:pt x="9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5162477" y="1638022"/>
              <a:ext cx="656258" cy="1209510"/>
              <a:chOff x="5162477" y="1638022"/>
              <a:chExt cx="656258" cy="1209510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178045" y="1655669"/>
                <a:ext cx="622531" cy="769682"/>
              </a:xfrm>
              <a:custGeom>
                <a:rect b="b" l="l" r="r" t="t"/>
                <a:pathLst>
                  <a:path extrusionOk="0" h="38863" w="31433">
                    <a:moveTo>
                      <a:pt x="14638" y="0"/>
                    </a:moveTo>
                    <a:cubicBezTo>
                      <a:pt x="14303" y="0"/>
                      <a:pt x="13968" y="17"/>
                      <a:pt x="13633" y="67"/>
                    </a:cubicBezTo>
                    <a:cubicBezTo>
                      <a:pt x="13192" y="139"/>
                      <a:pt x="12764" y="305"/>
                      <a:pt x="12323" y="341"/>
                    </a:cubicBezTo>
                    <a:cubicBezTo>
                      <a:pt x="12273" y="341"/>
                      <a:pt x="12256" y="461"/>
                      <a:pt x="12180" y="461"/>
                    </a:cubicBezTo>
                    <a:cubicBezTo>
                      <a:pt x="12166" y="461"/>
                      <a:pt x="12151" y="457"/>
                      <a:pt x="12133" y="448"/>
                    </a:cubicBezTo>
                    <a:cubicBezTo>
                      <a:pt x="12076" y="421"/>
                      <a:pt x="12025" y="410"/>
                      <a:pt x="11976" y="410"/>
                    </a:cubicBezTo>
                    <a:cubicBezTo>
                      <a:pt x="11765" y="410"/>
                      <a:pt x="11611" y="619"/>
                      <a:pt x="11418" y="686"/>
                    </a:cubicBezTo>
                    <a:cubicBezTo>
                      <a:pt x="11263" y="734"/>
                      <a:pt x="11073" y="841"/>
                      <a:pt x="10835" y="901"/>
                    </a:cubicBezTo>
                    <a:cubicBezTo>
                      <a:pt x="10805" y="883"/>
                      <a:pt x="10776" y="876"/>
                      <a:pt x="10748" y="876"/>
                    </a:cubicBezTo>
                    <a:cubicBezTo>
                      <a:pt x="10619" y="876"/>
                      <a:pt x="10505" y="1024"/>
                      <a:pt x="10359" y="1043"/>
                    </a:cubicBezTo>
                    <a:cubicBezTo>
                      <a:pt x="10001" y="1091"/>
                      <a:pt x="9787" y="1389"/>
                      <a:pt x="9454" y="1520"/>
                    </a:cubicBezTo>
                    <a:cubicBezTo>
                      <a:pt x="9144" y="1627"/>
                      <a:pt x="8763" y="1782"/>
                      <a:pt x="8549" y="1984"/>
                    </a:cubicBezTo>
                    <a:cubicBezTo>
                      <a:pt x="8204" y="2305"/>
                      <a:pt x="7799" y="2496"/>
                      <a:pt x="7430" y="2746"/>
                    </a:cubicBezTo>
                    <a:cubicBezTo>
                      <a:pt x="6680" y="3234"/>
                      <a:pt x="6013" y="3818"/>
                      <a:pt x="5346" y="4413"/>
                    </a:cubicBezTo>
                    <a:cubicBezTo>
                      <a:pt x="5001" y="4722"/>
                      <a:pt x="4691" y="5115"/>
                      <a:pt x="4382" y="5496"/>
                    </a:cubicBezTo>
                    <a:cubicBezTo>
                      <a:pt x="4227" y="5699"/>
                      <a:pt x="4084" y="5913"/>
                      <a:pt x="3905" y="6080"/>
                    </a:cubicBezTo>
                    <a:cubicBezTo>
                      <a:pt x="3643" y="6330"/>
                      <a:pt x="3429" y="6627"/>
                      <a:pt x="3251" y="6913"/>
                    </a:cubicBezTo>
                    <a:cubicBezTo>
                      <a:pt x="3012" y="7306"/>
                      <a:pt x="2727" y="7687"/>
                      <a:pt x="2500" y="8092"/>
                    </a:cubicBezTo>
                    <a:cubicBezTo>
                      <a:pt x="2262" y="8544"/>
                      <a:pt x="1905" y="8937"/>
                      <a:pt x="1869" y="9509"/>
                    </a:cubicBezTo>
                    <a:cubicBezTo>
                      <a:pt x="1858" y="9723"/>
                      <a:pt x="1834" y="10068"/>
                      <a:pt x="1643" y="10199"/>
                    </a:cubicBezTo>
                    <a:cubicBezTo>
                      <a:pt x="1357" y="10390"/>
                      <a:pt x="1346" y="10699"/>
                      <a:pt x="1262" y="10938"/>
                    </a:cubicBezTo>
                    <a:cubicBezTo>
                      <a:pt x="1096" y="11438"/>
                      <a:pt x="965" y="11950"/>
                      <a:pt x="798" y="12450"/>
                    </a:cubicBezTo>
                    <a:cubicBezTo>
                      <a:pt x="536" y="13271"/>
                      <a:pt x="453" y="14116"/>
                      <a:pt x="238" y="14938"/>
                    </a:cubicBezTo>
                    <a:cubicBezTo>
                      <a:pt x="131" y="15367"/>
                      <a:pt x="203" y="15843"/>
                      <a:pt x="95" y="16271"/>
                    </a:cubicBezTo>
                    <a:cubicBezTo>
                      <a:pt x="0" y="16688"/>
                      <a:pt x="286" y="17105"/>
                      <a:pt x="36" y="17510"/>
                    </a:cubicBezTo>
                    <a:cubicBezTo>
                      <a:pt x="36" y="17522"/>
                      <a:pt x="48" y="17545"/>
                      <a:pt x="60" y="17569"/>
                    </a:cubicBezTo>
                    <a:cubicBezTo>
                      <a:pt x="417" y="17879"/>
                      <a:pt x="357" y="18355"/>
                      <a:pt x="405" y="18736"/>
                    </a:cubicBezTo>
                    <a:cubicBezTo>
                      <a:pt x="453" y="19058"/>
                      <a:pt x="643" y="19439"/>
                      <a:pt x="453" y="19796"/>
                    </a:cubicBezTo>
                    <a:cubicBezTo>
                      <a:pt x="453" y="19796"/>
                      <a:pt x="453" y="19820"/>
                      <a:pt x="465" y="19820"/>
                    </a:cubicBezTo>
                    <a:cubicBezTo>
                      <a:pt x="726" y="20177"/>
                      <a:pt x="572" y="20617"/>
                      <a:pt x="726" y="21022"/>
                    </a:cubicBezTo>
                    <a:cubicBezTo>
                      <a:pt x="869" y="21415"/>
                      <a:pt x="941" y="21867"/>
                      <a:pt x="1036" y="22296"/>
                    </a:cubicBezTo>
                    <a:cubicBezTo>
                      <a:pt x="1310" y="23570"/>
                      <a:pt x="1965" y="24677"/>
                      <a:pt x="2536" y="25820"/>
                    </a:cubicBezTo>
                    <a:cubicBezTo>
                      <a:pt x="2739" y="26237"/>
                      <a:pt x="3060" y="26606"/>
                      <a:pt x="3298" y="27011"/>
                    </a:cubicBezTo>
                    <a:cubicBezTo>
                      <a:pt x="3548" y="27428"/>
                      <a:pt x="3894" y="27773"/>
                      <a:pt x="4191" y="28154"/>
                    </a:cubicBezTo>
                    <a:cubicBezTo>
                      <a:pt x="4298" y="28297"/>
                      <a:pt x="4489" y="28344"/>
                      <a:pt x="4572" y="28511"/>
                    </a:cubicBezTo>
                    <a:cubicBezTo>
                      <a:pt x="4715" y="28797"/>
                      <a:pt x="5013" y="28952"/>
                      <a:pt x="5215" y="29214"/>
                    </a:cubicBezTo>
                    <a:cubicBezTo>
                      <a:pt x="5418" y="29499"/>
                      <a:pt x="5822" y="29702"/>
                      <a:pt x="6072" y="30023"/>
                    </a:cubicBezTo>
                    <a:cubicBezTo>
                      <a:pt x="6191" y="30178"/>
                      <a:pt x="6334" y="30333"/>
                      <a:pt x="6549" y="30452"/>
                    </a:cubicBezTo>
                    <a:cubicBezTo>
                      <a:pt x="6691" y="30523"/>
                      <a:pt x="6953" y="30488"/>
                      <a:pt x="6989" y="30666"/>
                    </a:cubicBezTo>
                    <a:cubicBezTo>
                      <a:pt x="7061" y="30952"/>
                      <a:pt x="7346" y="31011"/>
                      <a:pt x="7501" y="31071"/>
                    </a:cubicBezTo>
                    <a:cubicBezTo>
                      <a:pt x="8025" y="31273"/>
                      <a:pt x="8477" y="31583"/>
                      <a:pt x="8966" y="31821"/>
                    </a:cubicBezTo>
                    <a:cubicBezTo>
                      <a:pt x="9394" y="32035"/>
                      <a:pt x="9799" y="32262"/>
                      <a:pt x="10240" y="32404"/>
                    </a:cubicBezTo>
                    <a:cubicBezTo>
                      <a:pt x="10656" y="32547"/>
                      <a:pt x="11013" y="32785"/>
                      <a:pt x="11478" y="32833"/>
                    </a:cubicBezTo>
                    <a:cubicBezTo>
                      <a:pt x="11918" y="32881"/>
                      <a:pt x="12347" y="33083"/>
                      <a:pt x="12835" y="33119"/>
                    </a:cubicBezTo>
                    <a:cubicBezTo>
                      <a:pt x="13350" y="33151"/>
                      <a:pt x="13866" y="33241"/>
                      <a:pt x="14390" y="33241"/>
                    </a:cubicBezTo>
                    <a:cubicBezTo>
                      <a:pt x="14447" y="33241"/>
                      <a:pt x="14504" y="33240"/>
                      <a:pt x="14562" y="33238"/>
                    </a:cubicBezTo>
                    <a:cubicBezTo>
                      <a:pt x="14571" y="33237"/>
                      <a:pt x="14581" y="33237"/>
                      <a:pt x="14591" y="33237"/>
                    </a:cubicBezTo>
                    <a:cubicBezTo>
                      <a:pt x="14715" y="33237"/>
                      <a:pt x="14839" y="33279"/>
                      <a:pt x="14966" y="33279"/>
                    </a:cubicBezTo>
                    <a:cubicBezTo>
                      <a:pt x="15037" y="33279"/>
                      <a:pt x="15108" y="33266"/>
                      <a:pt x="15181" y="33226"/>
                    </a:cubicBezTo>
                    <a:cubicBezTo>
                      <a:pt x="15300" y="33166"/>
                      <a:pt x="15403" y="33136"/>
                      <a:pt x="15490" y="33136"/>
                    </a:cubicBezTo>
                    <a:cubicBezTo>
                      <a:pt x="15647" y="33136"/>
                      <a:pt x="15755" y="33234"/>
                      <a:pt x="15824" y="33440"/>
                    </a:cubicBezTo>
                    <a:cubicBezTo>
                      <a:pt x="15871" y="33607"/>
                      <a:pt x="15966" y="33738"/>
                      <a:pt x="16050" y="33869"/>
                    </a:cubicBezTo>
                    <a:cubicBezTo>
                      <a:pt x="16383" y="34452"/>
                      <a:pt x="16300" y="35107"/>
                      <a:pt x="16419" y="35726"/>
                    </a:cubicBezTo>
                    <a:cubicBezTo>
                      <a:pt x="16490" y="36095"/>
                      <a:pt x="16443" y="36524"/>
                      <a:pt x="16562" y="36857"/>
                    </a:cubicBezTo>
                    <a:cubicBezTo>
                      <a:pt x="16788" y="37405"/>
                      <a:pt x="16728" y="37977"/>
                      <a:pt x="16824" y="38524"/>
                    </a:cubicBezTo>
                    <a:cubicBezTo>
                      <a:pt x="16869" y="38803"/>
                      <a:pt x="16962" y="38862"/>
                      <a:pt x="17081" y="38862"/>
                    </a:cubicBezTo>
                    <a:cubicBezTo>
                      <a:pt x="17151" y="38862"/>
                      <a:pt x="17229" y="38843"/>
                      <a:pt x="17312" y="38834"/>
                    </a:cubicBezTo>
                    <a:cubicBezTo>
                      <a:pt x="17407" y="38822"/>
                      <a:pt x="17479" y="38679"/>
                      <a:pt x="17574" y="38655"/>
                    </a:cubicBezTo>
                    <a:cubicBezTo>
                      <a:pt x="18300" y="38477"/>
                      <a:pt x="18907" y="38060"/>
                      <a:pt x="19562" y="37738"/>
                    </a:cubicBezTo>
                    <a:cubicBezTo>
                      <a:pt x="20443" y="37298"/>
                      <a:pt x="21217" y="36667"/>
                      <a:pt x="22015" y="36107"/>
                    </a:cubicBezTo>
                    <a:cubicBezTo>
                      <a:pt x="22634" y="35679"/>
                      <a:pt x="23277" y="35238"/>
                      <a:pt x="23753" y="34643"/>
                    </a:cubicBezTo>
                    <a:cubicBezTo>
                      <a:pt x="24015" y="34321"/>
                      <a:pt x="24384" y="34143"/>
                      <a:pt x="24634" y="33809"/>
                    </a:cubicBezTo>
                    <a:cubicBezTo>
                      <a:pt x="24813" y="33571"/>
                      <a:pt x="25051" y="33369"/>
                      <a:pt x="25253" y="33143"/>
                    </a:cubicBezTo>
                    <a:cubicBezTo>
                      <a:pt x="25515" y="32857"/>
                      <a:pt x="25861" y="32595"/>
                      <a:pt x="26015" y="32214"/>
                    </a:cubicBezTo>
                    <a:cubicBezTo>
                      <a:pt x="26146" y="31869"/>
                      <a:pt x="26420" y="31642"/>
                      <a:pt x="26634" y="31369"/>
                    </a:cubicBezTo>
                    <a:cubicBezTo>
                      <a:pt x="26765" y="31202"/>
                      <a:pt x="26801" y="30976"/>
                      <a:pt x="26980" y="30821"/>
                    </a:cubicBezTo>
                    <a:cubicBezTo>
                      <a:pt x="27087" y="30738"/>
                      <a:pt x="27325" y="30511"/>
                      <a:pt x="27301" y="30428"/>
                    </a:cubicBezTo>
                    <a:cubicBezTo>
                      <a:pt x="27254" y="30166"/>
                      <a:pt x="27444" y="30071"/>
                      <a:pt x="27551" y="29928"/>
                    </a:cubicBezTo>
                    <a:cubicBezTo>
                      <a:pt x="27801" y="29595"/>
                      <a:pt x="28075" y="29249"/>
                      <a:pt x="28194" y="28868"/>
                    </a:cubicBezTo>
                    <a:cubicBezTo>
                      <a:pt x="28408" y="28202"/>
                      <a:pt x="28932" y="27737"/>
                      <a:pt x="29123" y="27070"/>
                    </a:cubicBezTo>
                    <a:cubicBezTo>
                      <a:pt x="29266" y="26582"/>
                      <a:pt x="29492" y="26118"/>
                      <a:pt x="29694" y="25642"/>
                    </a:cubicBezTo>
                    <a:cubicBezTo>
                      <a:pt x="29861" y="25237"/>
                      <a:pt x="29932" y="24761"/>
                      <a:pt x="30123" y="24392"/>
                    </a:cubicBezTo>
                    <a:cubicBezTo>
                      <a:pt x="30397" y="23832"/>
                      <a:pt x="30444" y="23225"/>
                      <a:pt x="30659" y="22665"/>
                    </a:cubicBezTo>
                    <a:cubicBezTo>
                      <a:pt x="30861" y="22141"/>
                      <a:pt x="30980" y="21534"/>
                      <a:pt x="31016" y="20951"/>
                    </a:cubicBezTo>
                    <a:cubicBezTo>
                      <a:pt x="31028" y="20689"/>
                      <a:pt x="31028" y="20415"/>
                      <a:pt x="31099" y="20177"/>
                    </a:cubicBezTo>
                    <a:cubicBezTo>
                      <a:pt x="31278" y="19570"/>
                      <a:pt x="31254" y="18938"/>
                      <a:pt x="31337" y="18319"/>
                    </a:cubicBezTo>
                    <a:cubicBezTo>
                      <a:pt x="31409" y="17784"/>
                      <a:pt x="31385" y="17224"/>
                      <a:pt x="31373" y="16688"/>
                    </a:cubicBezTo>
                    <a:cubicBezTo>
                      <a:pt x="31361" y="16450"/>
                      <a:pt x="31433" y="16200"/>
                      <a:pt x="31397" y="15986"/>
                    </a:cubicBezTo>
                    <a:cubicBezTo>
                      <a:pt x="31314" y="15581"/>
                      <a:pt x="31278" y="15176"/>
                      <a:pt x="31278" y="14771"/>
                    </a:cubicBezTo>
                    <a:cubicBezTo>
                      <a:pt x="31278" y="14116"/>
                      <a:pt x="31064" y="13497"/>
                      <a:pt x="30945" y="12854"/>
                    </a:cubicBezTo>
                    <a:cubicBezTo>
                      <a:pt x="30885" y="12545"/>
                      <a:pt x="30814" y="12223"/>
                      <a:pt x="30730" y="11926"/>
                    </a:cubicBezTo>
                    <a:cubicBezTo>
                      <a:pt x="30564" y="11283"/>
                      <a:pt x="30290" y="10676"/>
                      <a:pt x="30075" y="10045"/>
                    </a:cubicBezTo>
                    <a:cubicBezTo>
                      <a:pt x="29921" y="9568"/>
                      <a:pt x="29635" y="9152"/>
                      <a:pt x="29456" y="8687"/>
                    </a:cubicBezTo>
                    <a:cubicBezTo>
                      <a:pt x="29325" y="8342"/>
                      <a:pt x="29135" y="8044"/>
                      <a:pt x="28932" y="7747"/>
                    </a:cubicBezTo>
                    <a:cubicBezTo>
                      <a:pt x="28575" y="7199"/>
                      <a:pt x="28325" y="6604"/>
                      <a:pt x="27873" y="6092"/>
                    </a:cubicBezTo>
                    <a:cubicBezTo>
                      <a:pt x="27599" y="5782"/>
                      <a:pt x="27289" y="5449"/>
                      <a:pt x="27075" y="5092"/>
                    </a:cubicBezTo>
                    <a:cubicBezTo>
                      <a:pt x="26801" y="4663"/>
                      <a:pt x="26349" y="4425"/>
                      <a:pt x="26075" y="4008"/>
                    </a:cubicBezTo>
                    <a:cubicBezTo>
                      <a:pt x="25980" y="3877"/>
                      <a:pt x="25944" y="3651"/>
                      <a:pt x="25801" y="3627"/>
                    </a:cubicBezTo>
                    <a:cubicBezTo>
                      <a:pt x="25449" y="3548"/>
                      <a:pt x="25324" y="3088"/>
                      <a:pt x="24941" y="3088"/>
                    </a:cubicBezTo>
                    <a:cubicBezTo>
                      <a:pt x="24922" y="3088"/>
                      <a:pt x="24904" y="3089"/>
                      <a:pt x="24884" y="3091"/>
                    </a:cubicBezTo>
                    <a:cubicBezTo>
                      <a:pt x="24646" y="2579"/>
                      <a:pt x="24110" y="2472"/>
                      <a:pt x="23682" y="2210"/>
                    </a:cubicBezTo>
                    <a:cubicBezTo>
                      <a:pt x="23472" y="2094"/>
                      <a:pt x="23342" y="1841"/>
                      <a:pt x="23025" y="1841"/>
                    </a:cubicBezTo>
                    <a:cubicBezTo>
                      <a:pt x="23018" y="1841"/>
                      <a:pt x="23010" y="1841"/>
                      <a:pt x="23003" y="1841"/>
                    </a:cubicBezTo>
                    <a:cubicBezTo>
                      <a:pt x="23001" y="1841"/>
                      <a:pt x="22999" y="1841"/>
                      <a:pt x="22998" y="1841"/>
                    </a:cubicBezTo>
                    <a:cubicBezTo>
                      <a:pt x="22901" y="1841"/>
                      <a:pt x="22738" y="1543"/>
                      <a:pt x="22551" y="1520"/>
                    </a:cubicBezTo>
                    <a:cubicBezTo>
                      <a:pt x="22122" y="1472"/>
                      <a:pt x="21801" y="1210"/>
                      <a:pt x="21420" y="1067"/>
                    </a:cubicBezTo>
                    <a:cubicBezTo>
                      <a:pt x="20896" y="877"/>
                      <a:pt x="20360" y="686"/>
                      <a:pt x="19848" y="543"/>
                    </a:cubicBezTo>
                    <a:cubicBezTo>
                      <a:pt x="18963" y="308"/>
                      <a:pt x="18068" y="52"/>
                      <a:pt x="17123" y="52"/>
                    </a:cubicBezTo>
                    <a:cubicBezTo>
                      <a:pt x="17063" y="52"/>
                      <a:pt x="17003" y="53"/>
                      <a:pt x="16943" y="55"/>
                    </a:cubicBezTo>
                    <a:cubicBezTo>
                      <a:pt x="16822" y="60"/>
                      <a:pt x="16701" y="63"/>
                      <a:pt x="16580" y="63"/>
                    </a:cubicBezTo>
                    <a:cubicBezTo>
                      <a:pt x="15935" y="63"/>
                      <a:pt x="15287" y="0"/>
                      <a:pt x="14638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162477" y="1638022"/>
                <a:ext cx="656258" cy="809331"/>
              </a:xfrm>
              <a:custGeom>
                <a:rect b="b" l="l" r="r" t="t"/>
                <a:pathLst>
                  <a:path extrusionOk="0" h="40865" w="33136">
                    <a:moveTo>
                      <a:pt x="15424" y="891"/>
                    </a:moveTo>
                    <a:cubicBezTo>
                      <a:pt x="16073" y="891"/>
                      <a:pt x="16721" y="954"/>
                      <a:pt x="17366" y="954"/>
                    </a:cubicBezTo>
                    <a:cubicBezTo>
                      <a:pt x="17487" y="954"/>
                      <a:pt x="17608" y="951"/>
                      <a:pt x="17729" y="946"/>
                    </a:cubicBezTo>
                    <a:cubicBezTo>
                      <a:pt x="17789" y="944"/>
                      <a:pt x="17849" y="943"/>
                      <a:pt x="17909" y="943"/>
                    </a:cubicBezTo>
                    <a:cubicBezTo>
                      <a:pt x="18854" y="943"/>
                      <a:pt x="19749" y="1199"/>
                      <a:pt x="20634" y="1434"/>
                    </a:cubicBezTo>
                    <a:cubicBezTo>
                      <a:pt x="21146" y="1577"/>
                      <a:pt x="21682" y="1768"/>
                      <a:pt x="22206" y="1958"/>
                    </a:cubicBezTo>
                    <a:cubicBezTo>
                      <a:pt x="22587" y="2101"/>
                      <a:pt x="22908" y="2363"/>
                      <a:pt x="23337" y="2411"/>
                    </a:cubicBezTo>
                    <a:cubicBezTo>
                      <a:pt x="23524" y="2434"/>
                      <a:pt x="23687" y="2732"/>
                      <a:pt x="23784" y="2732"/>
                    </a:cubicBezTo>
                    <a:cubicBezTo>
                      <a:pt x="23785" y="2732"/>
                      <a:pt x="23787" y="2732"/>
                      <a:pt x="23789" y="2732"/>
                    </a:cubicBezTo>
                    <a:cubicBezTo>
                      <a:pt x="23796" y="2732"/>
                      <a:pt x="23804" y="2732"/>
                      <a:pt x="23811" y="2732"/>
                    </a:cubicBezTo>
                    <a:cubicBezTo>
                      <a:pt x="24128" y="2732"/>
                      <a:pt x="24258" y="2985"/>
                      <a:pt x="24468" y="3101"/>
                    </a:cubicBezTo>
                    <a:cubicBezTo>
                      <a:pt x="24896" y="3363"/>
                      <a:pt x="25432" y="3470"/>
                      <a:pt x="25670" y="3982"/>
                    </a:cubicBezTo>
                    <a:cubicBezTo>
                      <a:pt x="25690" y="3980"/>
                      <a:pt x="25708" y="3979"/>
                      <a:pt x="25727" y="3979"/>
                    </a:cubicBezTo>
                    <a:cubicBezTo>
                      <a:pt x="26110" y="3979"/>
                      <a:pt x="26235" y="4439"/>
                      <a:pt x="26587" y="4518"/>
                    </a:cubicBezTo>
                    <a:cubicBezTo>
                      <a:pt x="26730" y="4542"/>
                      <a:pt x="26766" y="4768"/>
                      <a:pt x="26861" y="4899"/>
                    </a:cubicBezTo>
                    <a:cubicBezTo>
                      <a:pt x="27135" y="5316"/>
                      <a:pt x="27587" y="5554"/>
                      <a:pt x="27861" y="5983"/>
                    </a:cubicBezTo>
                    <a:cubicBezTo>
                      <a:pt x="28075" y="6340"/>
                      <a:pt x="28385" y="6673"/>
                      <a:pt x="28659" y="6983"/>
                    </a:cubicBezTo>
                    <a:cubicBezTo>
                      <a:pt x="29111" y="7495"/>
                      <a:pt x="29361" y="8090"/>
                      <a:pt x="29718" y="8638"/>
                    </a:cubicBezTo>
                    <a:cubicBezTo>
                      <a:pt x="29921" y="8935"/>
                      <a:pt x="30111" y="9233"/>
                      <a:pt x="30242" y="9578"/>
                    </a:cubicBezTo>
                    <a:cubicBezTo>
                      <a:pt x="30421" y="10043"/>
                      <a:pt x="30707" y="10459"/>
                      <a:pt x="30861" y="10936"/>
                    </a:cubicBezTo>
                    <a:cubicBezTo>
                      <a:pt x="31076" y="11567"/>
                      <a:pt x="31350" y="12174"/>
                      <a:pt x="31516" y="12817"/>
                    </a:cubicBezTo>
                    <a:cubicBezTo>
                      <a:pt x="31600" y="13114"/>
                      <a:pt x="31671" y="13436"/>
                      <a:pt x="31731" y="13745"/>
                    </a:cubicBezTo>
                    <a:cubicBezTo>
                      <a:pt x="31850" y="14388"/>
                      <a:pt x="32064" y="15007"/>
                      <a:pt x="32064" y="15662"/>
                    </a:cubicBezTo>
                    <a:cubicBezTo>
                      <a:pt x="32064" y="16067"/>
                      <a:pt x="32100" y="16472"/>
                      <a:pt x="32183" y="16877"/>
                    </a:cubicBezTo>
                    <a:cubicBezTo>
                      <a:pt x="32219" y="17091"/>
                      <a:pt x="32147" y="17341"/>
                      <a:pt x="32159" y="17579"/>
                    </a:cubicBezTo>
                    <a:cubicBezTo>
                      <a:pt x="32171" y="18115"/>
                      <a:pt x="32195" y="18675"/>
                      <a:pt x="32123" y="19210"/>
                    </a:cubicBezTo>
                    <a:cubicBezTo>
                      <a:pt x="32040" y="19829"/>
                      <a:pt x="32064" y="20461"/>
                      <a:pt x="31885" y="21068"/>
                    </a:cubicBezTo>
                    <a:cubicBezTo>
                      <a:pt x="31814" y="21306"/>
                      <a:pt x="31814" y="21580"/>
                      <a:pt x="31802" y="21842"/>
                    </a:cubicBezTo>
                    <a:cubicBezTo>
                      <a:pt x="31766" y="22425"/>
                      <a:pt x="31647" y="23032"/>
                      <a:pt x="31445" y="23556"/>
                    </a:cubicBezTo>
                    <a:cubicBezTo>
                      <a:pt x="31230" y="24116"/>
                      <a:pt x="31183" y="24723"/>
                      <a:pt x="30909" y="25283"/>
                    </a:cubicBezTo>
                    <a:cubicBezTo>
                      <a:pt x="30718" y="25652"/>
                      <a:pt x="30647" y="26128"/>
                      <a:pt x="30480" y="26533"/>
                    </a:cubicBezTo>
                    <a:cubicBezTo>
                      <a:pt x="30278" y="27009"/>
                      <a:pt x="30052" y="27473"/>
                      <a:pt x="29909" y="27961"/>
                    </a:cubicBezTo>
                    <a:cubicBezTo>
                      <a:pt x="29718" y="28628"/>
                      <a:pt x="29194" y="29093"/>
                      <a:pt x="28980" y="29759"/>
                    </a:cubicBezTo>
                    <a:cubicBezTo>
                      <a:pt x="28861" y="30140"/>
                      <a:pt x="28587" y="30486"/>
                      <a:pt x="28337" y="30819"/>
                    </a:cubicBezTo>
                    <a:cubicBezTo>
                      <a:pt x="28230" y="30962"/>
                      <a:pt x="28040" y="31057"/>
                      <a:pt x="28087" y="31319"/>
                    </a:cubicBezTo>
                    <a:cubicBezTo>
                      <a:pt x="28111" y="31402"/>
                      <a:pt x="27873" y="31629"/>
                      <a:pt x="27766" y="31712"/>
                    </a:cubicBezTo>
                    <a:cubicBezTo>
                      <a:pt x="27587" y="31867"/>
                      <a:pt x="27551" y="32093"/>
                      <a:pt x="27420" y="32260"/>
                    </a:cubicBezTo>
                    <a:cubicBezTo>
                      <a:pt x="27206" y="32533"/>
                      <a:pt x="26932" y="32760"/>
                      <a:pt x="26801" y="33105"/>
                    </a:cubicBezTo>
                    <a:cubicBezTo>
                      <a:pt x="26647" y="33486"/>
                      <a:pt x="26301" y="33748"/>
                      <a:pt x="26039" y="34034"/>
                    </a:cubicBezTo>
                    <a:cubicBezTo>
                      <a:pt x="25837" y="34260"/>
                      <a:pt x="25599" y="34462"/>
                      <a:pt x="25420" y="34700"/>
                    </a:cubicBezTo>
                    <a:cubicBezTo>
                      <a:pt x="25170" y="35034"/>
                      <a:pt x="24801" y="35212"/>
                      <a:pt x="24539" y="35534"/>
                    </a:cubicBezTo>
                    <a:cubicBezTo>
                      <a:pt x="24063" y="36129"/>
                      <a:pt x="23420" y="36570"/>
                      <a:pt x="22801" y="36998"/>
                    </a:cubicBezTo>
                    <a:cubicBezTo>
                      <a:pt x="22003" y="37558"/>
                      <a:pt x="21229" y="38189"/>
                      <a:pt x="20348" y="38629"/>
                    </a:cubicBezTo>
                    <a:cubicBezTo>
                      <a:pt x="19693" y="38951"/>
                      <a:pt x="19086" y="39368"/>
                      <a:pt x="18360" y="39546"/>
                    </a:cubicBezTo>
                    <a:cubicBezTo>
                      <a:pt x="18265" y="39570"/>
                      <a:pt x="18193" y="39713"/>
                      <a:pt x="18098" y="39725"/>
                    </a:cubicBezTo>
                    <a:cubicBezTo>
                      <a:pt x="18015" y="39734"/>
                      <a:pt x="17937" y="39753"/>
                      <a:pt x="17867" y="39753"/>
                    </a:cubicBezTo>
                    <a:cubicBezTo>
                      <a:pt x="17748" y="39753"/>
                      <a:pt x="17655" y="39694"/>
                      <a:pt x="17610" y="39415"/>
                    </a:cubicBezTo>
                    <a:cubicBezTo>
                      <a:pt x="17514" y="38868"/>
                      <a:pt x="17574" y="38296"/>
                      <a:pt x="17348" y="37748"/>
                    </a:cubicBezTo>
                    <a:cubicBezTo>
                      <a:pt x="17229" y="37415"/>
                      <a:pt x="17276" y="36986"/>
                      <a:pt x="17205" y="36617"/>
                    </a:cubicBezTo>
                    <a:cubicBezTo>
                      <a:pt x="17086" y="35998"/>
                      <a:pt x="17169" y="35343"/>
                      <a:pt x="16836" y="34760"/>
                    </a:cubicBezTo>
                    <a:cubicBezTo>
                      <a:pt x="16752" y="34629"/>
                      <a:pt x="16657" y="34498"/>
                      <a:pt x="16610" y="34331"/>
                    </a:cubicBezTo>
                    <a:cubicBezTo>
                      <a:pt x="16541" y="34125"/>
                      <a:pt x="16433" y="34027"/>
                      <a:pt x="16276" y="34027"/>
                    </a:cubicBezTo>
                    <a:cubicBezTo>
                      <a:pt x="16189" y="34027"/>
                      <a:pt x="16086" y="34057"/>
                      <a:pt x="15967" y="34117"/>
                    </a:cubicBezTo>
                    <a:cubicBezTo>
                      <a:pt x="15894" y="34157"/>
                      <a:pt x="15823" y="34170"/>
                      <a:pt x="15752" y="34170"/>
                    </a:cubicBezTo>
                    <a:cubicBezTo>
                      <a:pt x="15625" y="34170"/>
                      <a:pt x="15501" y="34128"/>
                      <a:pt x="15377" y="34128"/>
                    </a:cubicBezTo>
                    <a:cubicBezTo>
                      <a:pt x="15367" y="34128"/>
                      <a:pt x="15357" y="34128"/>
                      <a:pt x="15348" y="34129"/>
                    </a:cubicBezTo>
                    <a:cubicBezTo>
                      <a:pt x="15290" y="34131"/>
                      <a:pt x="15233" y="34132"/>
                      <a:pt x="15176" y="34132"/>
                    </a:cubicBezTo>
                    <a:cubicBezTo>
                      <a:pt x="14652" y="34132"/>
                      <a:pt x="14136" y="34042"/>
                      <a:pt x="13621" y="34010"/>
                    </a:cubicBezTo>
                    <a:cubicBezTo>
                      <a:pt x="13133" y="33974"/>
                      <a:pt x="12704" y="33772"/>
                      <a:pt x="12264" y="33724"/>
                    </a:cubicBezTo>
                    <a:cubicBezTo>
                      <a:pt x="11799" y="33676"/>
                      <a:pt x="11442" y="33438"/>
                      <a:pt x="11026" y="33295"/>
                    </a:cubicBezTo>
                    <a:cubicBezTo>
                      <a:pt x="10585" y="33153"/>
                      <a:pt x="10180" y="32926"/>
                      <a:pt x="9752" y="32712"/>
                    </a:cubicBezTo>
                    <a:cubicBezTo>
                      <a:pt x="9263" y="32474"/>
                      <a:pt x="8811" y="32164"/>
                      <a:pt x="8287" y="31962"/>
                    </a:cubicBezTo>
                    <a:cubicBezTo>
                      <a:pt x="8132" y="31902"/>
                      <a:pt x="7847" y="31843"/>
                      <a:pt x="7775" y="31557"/>
                    </a:cubicBezTo>
                    <a:cubicBezTo>
                      <a:pt x="7739" y="31379"/>
                      <a:pt x="7477" y="31414"/>
                      <a:pt x="7335" y="31343"/>
                    </a:cubicBezTo>
                    <a:cubicBezTo>
                      <a:pt x="7120" y="31224"/>
                      <a:pt x="6977" y="31069"/>
                      <a:pt x="6858" y="30914"/>
                    </a:cubicBezTo>
                    <a:cubicBezTo>
                      <a:pt x="6608" y="30593"/>
                      <a:pt x="6204" y="30390"/>
                      <a:pt x="6001" y="30105"/>
                    </a:cubicBezTo>
                    <a:cubicBezTo>
                      <a:pt x="5799" y="29843"/>
                      <a:pt x="5501" y="29688"/>
                      <a:pt x="5358" y="29402"/>
                    </a:cubicBezTo>
                    <a:cubicBezTo>
                      <a:pt x="5275" y="29235"/>
                      <a:pt x="5084" y="29188"/>
                      <a:pt x="4977" y="29045"/>
                    </a:cubicBezTo>
                    <a:cubicBezTo>
                      <a:pt x="4680" y="28664"/>
                      <a:pt x="4334" y="28319"/>
                      <a:pt x="4084" y="27902"/>
                    </a:cubicBezTo>
                    <a:cubicBezTo>
                      <a:pt x="3846" y="27497"/>
                      <a:pt x="3525" y="27128"/>
                      <a:pt x="3322" y="26711"/>
                    </a:cubicBezTo>
                    <a:cubicBezTo>
                      <a:pt x="2751" y="25568"/>
                      <a:pt x="2096" y="24461"/>
                      <a:pt x="1822" y="23187"/>
                    </a:cubicBezTo>
                    <a:cubicBezTo>
                      <a:pt x="1727" y="22758"/>
                      <a:pt x="1655" y="22306"/>
                      <a:pt x="1512" y="21913"/>
                    </a:cubicBezTo>
                    <a:cubicBezTo>
                      <a:pt x="1358" y="21508"/>
                      <a:pt x="1512" y="21068"/>
                      <a:pt x="1251" y="20711"/>
                    </a:cubicBezTo>
                    <a:cubicBezTo>
                      <a:pt x="1239" y="20711"/>
                      <a:pt x="1239" y="20687"/>
                      <a:pt x="1239" y="20687"/>
                    </a:cubicBezTo>
                    <a:cubicBezTo>
                      <a:pt x="1429" y="20330"/>
                      <a:pt x="1239" y="19949"/>
                      <a:pt x="1191" y="19627"/>
                    </a:cubicBezTo>
                    <a:cubicBezTo>
                      <a:pt x="1143" y="19246"/>
                      <a:pt x="1203" y="18770"/>
                      <a:pt x="846" y="18460"/>
                    </a:cubicBezTo>
                    <a:cubicBezTo>
                      <a:pt x="834" y="18436"/>
                      <a:pt x="822" y="18413"/>
                      <a:pt x="822" y="18401"/>
                    </a:cubicBezTo>
                    <a:cubicBezTo>
                      <a:pt x="1072" y="17996"/>
                      <a:pt x="786" y="17579"/>
                      <a:pt x="881" y="17162"/>
                    </a:cubicBezTo>
                    <a:cubicBezTo>
                      <a:pt x="989" y="16734"/>
                      <a:pt x="917" y="16258"/>
                      <a:pt x="1024" y="15829"/>
                    </a:cubicBezTo>
                    <a:cubicBezTo>
                      <a:pt x="1239" y="15007"/>
                      <a:pt x="1322" y="14162"/>
                      <a:pt x="1584" y="13341"/>
                    </a:cubicBezTo>
                    <a:cubicBezTo>
                      <a:pt x="1751" y="12841"/>
                      <a:pt x="1882" y="12329"/>
                      <a:pt x="2048" y="11829"/>
                    </a:cubicBezTo>
                    <a:cubicBezTo>
                      <a:pt x="2132" y="11590"/>
                      <a:pt x="2143" y="11281"/>
                      <a:pt x="2429" y="11090"/>
                    </a:cubicBezTo>
                    <a:cubicBezTo>
                      <a:pt x="2620" y="10959"/>
                      <a:pt x="2644" y="10614"/>
                      <a:pt x="2655" y="10400"/>
                    </a:cubicBezTo>
                    <a:cubicBezTo>
                      <a:pt x="2691" y="9828"/>
                      <a:pt x="3048" y="9435"/>
                      <a:pt x="3286" y="8983"/>
                    </a:cubicBezTo>
                    <a:cubicBezTo>
                      <a:pt x="3513" y="8578"/>
                      <a:pt x="3798" y="8197"/>
                      <a:pt x="4037" y="7804"/>
                    </a:cubicBezTo>
                    <a:cubicBezTo>
                      <a:pt x="4215" y="7518"/>
                      <a:pt x="4429" y="7221"/>
                      <a:pt x="4691" y="6971"/>
                    </a:cubicBezTo>
                    <a:cubicBezTo>
                      <a:pt x="4870" y="6804"/>
                      <a:pt x="5013" y="6590"/>
                      <a:pt x="5168" y="6387"/>
                    </a:cubicBezTo>
                    <a:cubicBezTo>
                      <a:pt x="5477" y="6006"/>
                      <a:pt x="5787" y="5613"/>
                      <a:pt x="6132" y="5304"/>
                    </a:cubicBezTo>
                    <a:cubicBezTo>
                      <a:pt x="6799" y="4709"/>
                      <a:pt x="7466" y="4125"/>
                      <a:pt x="8216" y="3637"/>
                    </a:cubicBezTo>
                    <a:cubicBezTo>
                      <a:pt x="8585" y="3387"/>
                      <a:pt x="8990" y="3196"/>
                      <a:pt x="9335" y="2875"/>
                    </a:cubicBezTo>
                    <a:cubicBezTo>
                      <a:pt x="9549" y="2673"/>
                      <a:pt x="9930" y="2518"/>
                      <a:pt x="10240" y="2411"/>
                    </a:cubicBezTo>
                    <a:cubicBezTo>
                      <a:pt x="10573" y="2280"/>
                      <a:pt x="10787" y="1982"/>
                      <a:pt x="11145" y="1934"/>
                    </a:cubicBezTo>
                    <a:cubicBezTo>
                      <a:pt x="11291" y="1915"/>
                      <a:pt x="11405" y="1767"/>
                      <a:pt x="11534" y="1767"/>
                    </a:cubicBezTo>
                    <a:cubicBezTo>
                      <a:pt x="11562" y="1767"/>
                      <a:pt x="11591" y="1774"/>
                      <a:pt x="11621" y="1792"/>
                    </a:cubicBezTo>
                    <a:cubicBezTo>
                      <a:pt x="11859" y="1732"/>
                      <a:pt x="12049" y="1625"/>
                      <a:pt x="12204" y="1577"/>
                    </a:cubicBezTo>
                    <a:cubicBezTo>
                      <a:pt x="12397" y="1510"/>
                      <a:pt x="12551" y="1301"/>
                      <a:pt x="12762" y="1301"/>
                    </a:cubicBezTo>
                    <a:cubicBezTo>
                      <a:pt x="12811" y="1301"/>
                      <a:pt x="12862" y="1312"/>
                      <a:pt x="12919" y="1339"/>
                    </a:cubicBezTo>
                    <a:cubicBezTo>
                      <a:pt x="12937" y="1348"/>
                      <a:pt x="12952" y="1352"/>
                      <a:pt x="12966" y="1352"/>
                    </a:cubicBezTo>
                    <a:cubicBezTo>
                      <a:pt x="13042" y="1352"/>
                      <a:pt x="13059" y="1232"/>
                      <a:pt x="13109" y="1232"/>
                    </a:cubicBezTo>
                    <a:cubicBezTo>
                      <a:pt x="13550" y="1196"/>
                      <a:pt x="13978" y="1030"/>
                      <a:pt x="14419" y="958"/>
                    </a:cubicBezTo>
                    <a:cubicBezTo>
                      <a:pt x="14754" y="908"/>
                      <a:pt x="15089" y="891"/>
                      <a:pt x="15424" y="891"/>
                    </a:cubicBezTo>
                    <a:close/>
                    <a:moveTo>
                      <a:pt x="17628" y="1"/>
                    </a:moveTo>
                    <a:cubicBezTo>
                      <a:pt x="17609" y="1"/>
                      <a:pt x="17582" y="9"/>
                      <a:pt x="17574" y="18"/>
                    </a:cubicBezTo>
                    <a:cubicBezTo>
                      <a:pt x="17540" y="100"/>
                      <a:pt x="17500" y="125"/>
                      <a:pt x="17457" y="125"/>
                    </a:cubicBezTo>
                    <a:cubicBezTo>
                      <a:pt x="17396" y="125"/>
                      <a:pt x="17328" y="72"/>
                      <a:pt x="17264" y="65"/>
                    </a:cubicBezTo>
                    <a:cubicBezTo>
                      <a:pt x="16926" y="61"/>
                      <a:pt x="16589" y="55"/>
                      <a:pt x="16253" y="55"/>
                    </a:cubicBezTo>
                    <a:cubicBezTo>
                      <a:pt x="15548" y="55"/>
                      <a:pt x="14847" y="83"/>
                      <a:pt x="14145" y="220"/>
                    </a:cubicBezTo>
                    <a:cubicBezTo>
                      <a:pt x="13526" y="339"/>
                      <a:pt x="12907" y="434"/>
                      <a:pt x="12323" y="660"/>
                    </a:cubicBezTo>
                    <a:cubicBezTo>
                      <a:pt x="11657" y="934"/>
                      <a:pt x="10990" y="1184"/>
                      <a:pt x="10347" y="1518"/>
                    </a:cubicBezTo>
                    <a:cubicBezTo>
                      <a:pt x="9787" y="1792"/>
                      <a:pt x="9228" y="2065"/>
                      <a:pt x="8692" y="2399"/>
                    </a:cubicBezTo>
                    <a:cubicBezTo>
                      <a:pt x="8251" y="2696"/>
                      <a:pt x="7799" y="2982"/>
                      <a:pt x="7358" y="3292"/>
                    </a:cubicBezTo>
                    <a:cubicBezTo>
                      <a:pt x="7061" y="3506"/>
                      <a:pt x="6775" y="3708"/>
                      <a:pt x="6549" y="3994"/>
                    </a:cubicBezTo>
                    <a:cubicBezTo>
                      <a:pt x="6505" y="4049"/>
                      <a:pt x="6501" y="4175"/>
                      <a:pt x="6417" y="4175"/>
                    </a:cubicBezTo>
                    <a:cubicBezTo>
                      <a:pt x="6410" y="4175"/>
                      <a:pt x="6402" y="4175"/>
                      <a:pt x="6394" y="4173"/>
                    </a:cubicBezTo>
                    <a:cubicBezTo>
                      <a:pt x="6368" y="4167"/>
                      <a:pt x="6343" y="4164"/>
                      <a:pt x="6319" y="4164"/>
                    </a:cubicBezTo>
                    <a:cubicBezTo>
                      <a:pt x="6095" y="4164"/>
                      <a:pt x="5981" y="4397"/>
                      <a:pt x="5906" y="4494"/>
                    </a:cubicBezTo>
                    <a:cubicBezTo>
                      <a:pt x="5656" y="4816"/>
                      <a:pt x="5299" y="5018"/>
                      <a:pt x="5084" y="5363"/>
                    </a:cubicBezTo>
                    <a:cubicBezTo>
                      <a:pt x="4977" y="5518"/>
                      <a:pt x="4727" y="5649"/>
                      <a:pt x="4703" y="5756"/>
                    </a:cubicBezTo>
                    <a:cubicBezTo>
                      <a:pt x="4620" y="6054"/>
                      <a:pt x="4310" y="6149"/>
                      <a:pt x="4168" y="6423"/>
                    </a:cubicBezTo>
                    <a:cubicBezTo>
                      <a:pt x="4048" y="6685"/>
                      <a:pt x="3763" y="6947"/>
                      <a:pt x="3584" y="7233"/>
                    </a:cubicBezTo>
                    <a:cubicBezTo>
                      <a:pt x="3406" y="7530"/>
                      <a:pt x="3156" y="7780"/>
                      <a:pt x="3025" y="8090"/>
                    </a:cubicBezTo>
                    <a:cubicBezTo>
                      <a:pt x="2953" y="8245"/>
                      <a:pt x="2775" y="8292"/>
                      <a:pt x="2751" y="8471"/>
                    </a:cubicBezTo>
                    <a:cubicBezTo>
                      <a:pt x="2739" y="8745"/>
                      <a:pt x="2394" y="8888"/>
                      <a:pt x="2453" y="9209"/>
                    </a:cubicBezTo>
                    <a:cubicBezTo>
                      <a:pt x="2048" y="9364"/>
                      <a:pt x="2072" y="9804"/>
                      <a:pt x="1917" y="10102"/>
                    </a:cubicBezTo>
                    <a:cubicBezTo>
                      <a:pt x="1643" y="10650"/>
                      <a:pt x="1405" y="11245"/>
                      <a:pt x="1227" y="11840"/>
                    </a:cubicBezTo>
                    <a:cubicBezTo>
                      <a:pt x="1167" y="12067"/>
                      <a:pt x="1036" y="12257"/>
                      <a:pt x="989" y="12483"/>
                    </a:cubicBezTo>
                    <a:cubicBezTo>
                      <a:pt x="846" y="13126"/>
                      <a:pt x="691" y="13769"/>
                      <a:pt x="512" y="14400"/>
                    </a:cubicBezTo>
                    <a:cubicBezTo>
                      <a:pt x="334" y="15055"/>
                      <a:pt x="274" y="15722"/>
                      <a:pt x="191" y="16389"/>
                    </a:cubicBezTo>
                    <a:cubicBezTo>
                      <a:pt x="167" y="16531"/>
                      <a:pt x="381" y="16520"/>
                      <a:pt x="262" y="16674"/>
                    </a:cubicBezTo>
                    <a:cubicBezTo>
                      <a:pt x="0" y="17055"/>
                      <a:pt x="215" y="17496"/>
                      <a:pt x="131" y="17913"/>
                    </a:cubicBezTo>
                    <a:cubicBezTo>
                      <a:pt x="84" y="18127"/>
                      <a:pt x="36" y="18401"/>
                      <a:pt x="108" y="18591"/>
                    </a:cubicBezTo>
                    <a:cubicBezTo>
                      <a:pt x="286" y="19020"/>
                      <a:pt x="191" y="19472"/>
                      <a:pt x="250" y="19913"/>
                    </a:cubicBezTo>
                    <a:cubicBezTo>
                      <a:pt x="298" y="20318"/>
                      <a:pt x="429" y="20699"/>
                      <a:pt x="465" y="21092"/>
                    </a:cubicBezTo>
                    <a:cubicBezTo>
                      <a:pt x="524" y="21604"/>
                      <a:pt x="834" y="22020"/>
                      <a:pt x="881" y="22520"/>
                    </a:cubicBezTo>
                    <a:cubicBezTo>
                      <a:pt x="929" y="22949"/>
                      <a:pt x="1084" y="23342"/>
                      <a:pt x="1191" y="23747"/>
                    </a:cubicBezTo>
                    <a:cubicBezTo>
                      <a:pt x="1298" y="24128"/>
                      <a:pt x="1524" y="24485"/>
                      <a:pt x="1632" y="24878"/>
                    </a:cubicBezTo>
                    <a:cubicBezTo>
                      <a:pt x="1643" y="24937"/>
                      <a:pt x="1655" y="24997"/>
                      <a:pt x="1691" y="25033"/>
                    </a:cubicBezTo>
                    <a:cubicBezTo>
                      <a:pt x="2048" y="25366"/>
                      <a:pt x="1905" y="25973"/>
                      <a:pt x="2370" y="26235"/>
                    </a:cubicBezTo>
                    <a:cubicBezTo>
                      <a:pt x="2370" y="26783"/>
                      <a:pt x="2786" y="27164"/>
                      <a:pt x="3036" y="27592"/>
                    </a:cubicBezTo>
                    <a:cubicBezTo>
                      <a:pt x="3501" y="28426"/>
                      <a:pt x="4048" y="29223"/>
                      <a:pt x="4727" y="29902"/>
                    </a:cubicBezTo>
                    <a:cubicBezTo>
                      <a:pt x="5191" y="30355"/>
                      <a:pt x="5644" y="30831"/>
                      <a:pt x="6096" y="31295"/>
                    </a:cubicBezTo>
                    <a:cubicBezTo>
                      <a:pt x="6811" y="32021"/>
                      <a:pt x="7680" y="32569"/>
                      <a:pt x="8597" y="33022"/>
                    </a:cubicBezTo>
                    <a:cubicBezTo>
                      <a:pt x="9323" y="33391"/>
                      <a:pt x="10049" y="33795"/>
                      <a:pt x="10823" y="34093"/>
                    </a:cubicBezTo>
                    <a:cubicBezTo>
                      <a:pt x="11811" y="34474"/>
                      <a:pt x="12811" y="34772"/>
                      <a:pt x="13871" y="34867"/>
                    </a:cubicBezTo>
                    <a:cubicBezTo>
                      <a:pt x="14082" y="34889"/>
                      <a:pt x="14293" y="34895"/>
                      <a:pt x="14504" y="34895"/>
                    </a:cubicBezTo>
                    <a:cubicBezTo>
                      <a:pt x="14759" y="34895"/>
                      <a:pt x="15014" y="34886"/>
                      <a:pt x="15266" y="34886"/>
                    </a:cubicBezTo>
                    <a:cubicBezTo>
                      <a:pt x="15474" y="34886"/>
                      <a:pt x="15680" y="34892"/>
                      <a:pt x="15883" y="34915"/>
                    </a:cubicBezTo>
                    <a:cubicBezTo>
                      <a:pt x="15966" y="34877"/>
                      <a:pt x="16024" y="34858"/>
                      <a:pt x="16066" y="34858"/>
                    </a:cubicBezTo>
                    <a:cubicBezTo>
                      <a:pt x="16156" y="34858"/>
                      <a:pt x="16172" y="34946"/>
                      <a:pt x="16205" y="35117"/>
                    </a:cubicBezTo>
                    <a:cubicBezTo>
                      <a:pt x="16312" y="35855"/>
                      <a:pt x="16467" y="36582"/>
                      <a:pt x="16514" y="37332"/>
                    </a:cubicBezTo>
                    <a:cubicBezTo>
                      <a:pt x="16562" y="37998"/>
                      <a:pt x="16681" y="38665"/>
                      <a:pt x="16752" y="39332"/>
                    </a:cubicBezTo>
                    <a:cubicBezTo>
                      <a:pt x="16788" y="39641"/>
                      <a:pt x="16883" y="39951"/>
                      <a:pt x="16895" y="40249"/>
                    </a:cubicBezTo>
                    <a:cubicBezTo>
                      <a:pt x="16906" y="40570"/>
                      <a:pt x="17106" y="40864"/>
                      <a:pt x="17377" y="40864"/>
                    </a:cubicBezTo>
                    <a:cubicBezTo>
                      <a:pt x="17418" y="40864"/>
                      <a:pt x="17459" y="40858"/>
                      <a:pt x="17503" y="40844"/>
                    </a:cubicBezTo>
                    <a:cubicBezTo>
                      <a:pt x="17943" y="40701"/>
                      <a:pt x="18372" y="40534"/>
                      <a:pt x="18800" y="40368"/>
                    </a:cubicBezTo>
                    <a:cubicBezTo>
                      <a:pt x="19146" y="40237"/>
                      <a:pt x="19562" y="40153"/>
                      <a:pt x="19836" y="39915"/>
                    </a:cubicBezTo>
                    <a:cubicBezTo>
                      <a:pt x="20146" y="39641"/>
                      <a:pt x="20491" y="39522"/>
                      <a:pt x="20860" y="39403"/>
                    </a:cubicBezTo>
                    <a:cubicBezTo>
                      <a:pt x="20967" y="39368"/>
                      <a:pt x="21122" y="39368"/>
                      <a:pt x="21170" y="39249"/>
                    </a:cubicBezTo>
                    <a:cubicBezTo>
                      <a:pt x="21301" y="38891"/>
                      <a:pt x="21694" y="38879"/>
                      <a:pt x="21932" y="38653"/>
                    </a:cubicBezTo>
                    <a:cubicBezTo>
                      <a:pt x="22098" y="38498"/>
                      <a:pt x="22408" y="38451"/>
                      <a:pt x="22527" y="38272"/>
                    </a:cubicBezTo>
                    <a:cubicBezTo>
                      <a:pt x="22729" y="37986"/>
                      <a:pt x="23051" y="37915"/>
                      <a:pt x="23277" y="37701"/>
                    </a:cubicBezTo>
                    <a:cubicBezTo>
                      <a:pt x="23575" y="37427"/>
                      <a:pt x="23896" y="37165"/>
                      <a:pt x="24230" y="36951"/>
                    </a:cubicBezTo>
                    <a:cubicBezTo>
                      <a:pt x="24480" y="36796"/>
                      <a:pt x="24646" y="36629"/>
                      <a:pt x="24825" y="36403"/>
                    </a:cubicBezTo>
                    <a:cubicBezTo>
                      <a:pt x="24944" y="36236"/>
                      <a:pt x="25099" y="36070"/>
                      <a:pt x="25277" y="35939"/>
                    </a:cubicBezTo>
                    <a:cubicBezTo>
                      <a:pt x="25730" y="35617"/>
                      <a:pt x="26039" y="35153"/>
                      <a:pt x="26444" y="34796"/>
                    </a:cubicBezTo>
                    <a:cubicBezTo>
                      <a:pt x="26706" y="34569"/>
                      <a:pt x="26837" y="34272"/>
                      <a:pt x="27087" y="34034"/>
                    </a:cubicBezTo>
                    <a:cubicBezTo>
                      <a:pt x="27540" y="33629"/>
                      <a:pt x="28004" y="33224"/>
                      <a:pt x="28313" y="32664"/>
                    </a:cubicBezTo>
                    <a:cubicBezTo>
                      <a:pt x="28563" y="32224"/>
                      <a:pt x="28885" y="31831"/>
                      <a:pt x="29171" y="31402"/>
                    </a:cubicBezTo>
                    <a:cubicBezTo>
                      <a:pt x="29361" y="31105"/>
                      <a:pt x="29480" y="30771"/>
                      <a:pt x="29706" y="30486"/>
                    </a:cubicBezTo>
                    <a:cubicBezTo>
                      <a:pt x="29909" y="30224"/>
                      <a:pt x="29992" y="29843"/>
                      <a:pt x="30195" y="29569"/>
                    </a:cubicBezTo>
                    <a:cubicBezTo>
                      <a:pt x="30290" y="29438"/>
                      <a:pt x="30159" y="29319"/>
                      <a:pt x="30278" y="29212"/>
                    </a:cubicBezTo>
                    <a:cubicBezTo>
                      <a:pt x="30457" y="29057"/>
                      <a:pt x="30576" y="28854"/>
                      <a:pt x="30671" y="28616"/>
                    </a:cubicBezTo>
                    <a:cubicBezTo>
                      <a:pt x="30742" y="28450"/>
                      <a:pt x="30838" y="28223"/>
                      <a:pt x="30873" y="28069"/>
                    </a:cubicBezTo>
                    <a:cubicBezTo>
                      <a:pt x="30933" y="27842"/>
                      <a:pt x="31111" y="27759"/>
                      <a:pt x="31171" y="27580"/>
                    </a:cubicBezTo>
                    <a:cubicBezTo>
                      <a:pt x="31397" y="26902"/>
                      <a:pt x="31552" y="26199"/>
                      <a:pt x="31861" y="25556"/>
                    </a:cubicBezTo>
                    <a:cubicBezTo>
                      <a:pt x="31933" y="25390"/>
                      <a:pt x="32040" y="25199"/>
                      <a:pt x="31981" y="24973"/>
                    </a:cubicBezTo>
                    <a:cubicBezTo>
                      <a:pt x="31957" y="24866"/>
                      <a:pt x="31850" y="24568"/>
                      <a:pt x="32088" y="24556"/>
                    </a:cubicBezTo>
                    <a:cubicBezTo>
                      <a:pt x="32242" y="24544"/>
                      <a:pt x="32219" y="24509"/>
                      <a:pt x="32231" y="24413"/>
                    </a:cubicBezTo>
                    <a:cubicBezTo>
                      <a:pt x="32266" y="23985"/>
                      <a:pt x="32302" y="23568"/>
                      <a:pt x="32528" y="23187"/>
                    </a:cubicBezTo>
                    <a:cubicBezTo>
                      <a:pt x="32564" y="23128"/>
                      <a:pt x="32564" y="23056"/>
                      <a:pt x="32576" y="22985"/>
                    </a:cubicBezTo>
                    <a:cubicBezTo>
                      <a:pt x="32623" y="22568"/>
                      <a:pt x="32481" y="22115"/>
                      <a:pt x="32790" y="21746"/>
                    </a:cubicBezTo>
                    <a:cubicBezTo>
                      <a:pt x="32802" y="21734"/>
                      <a:pt x="32790" y="21663"/>
                      <a:pt x="32778" y="21663"/>
                    </a:cubicBezTo>
                    <a:cubicBezTo>
                      <a:pt x="32564" y="21580"/>
                      <a:pt x="32707" y="21484"/>
                      <a:pt x="32766" y="21389"/>
                    </a:cubicBezTo>
                    <a:cubicBezTo>
                      <a:pt x="32897" y="21211"/>
                      <a:pt x="32969" y="20949"/>
                      <a:pt x="32921" y="20794"/>
                    </a:cubicBezTo>
                    <a:cubicBezTo>
                      <a:pt x="32731" y="20222"/>
                      <a:pt x="33016" y="19699"/>
                      <a:pt x="33004" y="19151"/>
                    </a:cubicBezTo>
                    <a:cubicBezTo>
                      <a:pt x="32993" y="18829"/>
                      <a:pt x="33100" y="18496"/>
                      <a:pt x="33052" y="18151"/>
                    </a:cubicBezTo>
                    <a:cubicBezTo>
                      <a:pt x="33040" y="18020"/>
                      <a:pt x="33016" y="17865"/>
                      <a:pt x="33016" y="17734"/>
                    </a:cubicBezTo>
                    <a:cubicBezTo>
                      <a:pt x="33004" y="17520"/>
                      <a:pt x="33135" y="17317"/>
                      <a:pt x="33064" y="17127"/>
                    </a:cubicBezTo>
                    <a:cubicBezTo>
                      <a:pt x="32885" y="16627"/>
                      <a:pt x="32957" y="16115"/>
                      <a:pt x="32933" y="15603"/>
                    </a:cubicBezTo>
                    <a:cubicBezTo>
                      <a:pt x="32933" y="15436"/>
                      <a:pt x="32790" y="15257"/>
                      <a:pt x="32874" y="15127"/>
                    </a:cubicBezTo>
                    <a:cubicBezTo>
                      <a:pt x="32969" y="14984"/>
                      <a:pt x="32921" y="14912"/>
                      <a:pt x="32838" y="14829"/>
                    </a:cubicBezTo>
                    <a:cubicBezTo>
                      <a:pt x="32731" y="14698"/>
                      <a:pt x="32695" y="14555"/>
                      <a:pt x="32707" y="14388"/>
                    </a:cubicBezTo>
                    <a:cubicBezTo>
                      <a:pt x="32754" y="13805"/>
                      <a:pt x="32457" y="13269"/>
                      <a:pt x="32397" y="12686"/>
                    </a:cubicBezTo>
                    <a:cubicBezTo>
                      <a:pt x="32362" y="12317"/>
                      <a:pt x="32112" y="12019"/>
                      <a:pt x="32040" y="11662"/>
                    </a:cubicBezTo>
                    <a:cubicBezTo>
                      <a:pt x="31992" y="11448"/>
                      <a:pt x="31933" y="11197"/>
                      <a:pt x="31814" y="11031"/>
                    </a:cubicBezTo>
                    <a:cubicBezTo>
                      <a:pt x="31659" y="10769"/>
                      <a:pt x="31576" y="10483"/>
                      <a:pt x="31492" y="10209"/>
                    </a:cubicBezTo>
                    <a:cubicBezTo>
                      <a:pt x="31350" y="9721"/>
                      <a:pt x="31052" y="9316"/>
                      <a:pt x="30861" y="8852"/>
                    </a:cubicBezTo>
                    <a:cubicBezTo>
                      <a:pt x="30695" y="8447"/>
                      <a:pt x="30433" y="8066"/>
                      <a:pt x="30195" y="7697"/>
                    </a:cubicBezTo>
                    <a:cubicBezTo>
                      <a:pt x="29897" y="7257"/>
                      <a:pt x="29611" y="6816"/>
                      <a:pt x="29254" y="6411"/>
                    </a:cubicBezTo>
                    <a:cubicBezTo>
                      <a:pt x="29028" y="6149"/>
                      <a:pt x="28825" y="5863"/>
                      <a:pt x="28599" y="5590"/>
                    </a:cubicBezTo>
                    <a:cubicBezTo>
                      <a:pt x="28182" y="5078"/>
                      <a:pt x="27778" y="4554"/>
                      <a:pt x="27289" y="4125"/>
                    </a:cubicBezTo>
                    <a:cubicBezTo>
                      <a:pt x="27159" y="4018"/>
                      <a:pt x="27194" y="3839"/>
                      <a:pt x="27039" y="3792"/>
                    </a:cubicBezTo>
                    <a:cubicBezTo>
                      <a:pt x="26587" y="3649"/>
                      <a:pt x="26277" y="3280"/>
                      <a:pt x="25944" y="2982"/>
                    </a:cubicBezTo>
                    <a:cubicBezTo>
                      <a:pt x="25742" y="2792"/>
                      <a:pt x="25480" y="2720"/>
                      <a:pt x="25277" y="2482"/>
                    </a:cubicBezTo>
                    <a:cubicBezTo>
                      <a:pt x="25051" y="2184"/>
                      <a:pt x="24563" y="2077"/>
                      <a:pt x="24194" y="1911"/>
                    </a:cubicBezTo>
                    <a:cubicBezTo>
                      <a:pt x="24003" y="1827"/>
                      <a:pt x="23991" y="1577"/>
                      <a:pt x="23741" y="1577"/>
                    </a:cubicBezTo>
                    <a:cubicBezTo>
                      <a:pt x="23539" y="1565"/>
                      <a:pt x="23325" y="1506"/>
                      <a:pt x="23146" y="1399"/>
                    </a:cubicBezTo>
                    <a:cubicBezTo>
                      <a:pt x="22896" y="1244"/>
                      <a:pt x="22598" y="1196"/>
                      <a:pt x="22348" y="1041"/>
                    </a:cubicBezTo>
                    <a:cubicBezTo>
                      <a:pt x="21836" y="708"/>
                      <a:pt x="21217" y="672"/>
                      <a:pt x="20646" y="518"/>
                    </a:cubicBezTo>
                    <a:cubicBezTo>
                      <a:pt x="20217" y="399"/>
                      <a:pt x="19789" y="256"/>
                      <a:pt x="19336" y="196"/>
                    </a:cubicBezTo>
                    <a:cubicBezTo>
                      <a:pt x="19027" y="160"/>
                      <a:pt x="18729" y="65"/>
                      <a:pt x="18419" y="29"/>
                    </a:cubicBezTo>
                    <a:cubicBezTo>
                      <a:pt x="18400" y="26"/>
                      <a:pt x="18381" y="24"/>
                      <a:pt x="18361" y="24"/>
                    </a:cubicBezTo>
                    <a:cubicBezTo>
                      <a:pt x="18204" y="24"/>
                      <a:pt x="18046" y="128"/>
                      <a:pt x="17892" y="128"/>
                    </a:cubicBezTo>
                    <a:cubicBezTo>
                      <a:pt x="17809" y="128"/>
                      <a:pt x="17726" y="98"/>
                      <a:pt x="17645" y="6"/>
                    </a:cubicBezTo>
                    <a:cubicBezTo>
                      <a:pt x="17642" y="2"/>
                      <a:pt x="17635" y="1"/>
                      <a:pt x="176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507717" y="2522059"/>
                <a:ext cx="13448" cy="7466"/>
              </a:xfrm>
              <a:custGeom>
                <a:rect b="b" l="l" r="r" t="t"/>
                <a:pathLst>
                  <a:path extrusionOk="0" h="377" w="679">
                    <a:moveTo>
                      <a:pt x="272" y="1"/>
                    </a:moveTo>
                    <a:cubicBezTo>
                      <a:pt x="213" y="1"/>
                      <a:pt x="156" y="16"/>
                      <a:pt x="107" y="55"/>
                    </a:cubicBezTo>
                    <a:cubicBezTo>
                      <a:pt x="0" y="126"/>
                      <a:pt x="131" y="245"/>
                      <a:pt x="143" y="352"/>
                    </a:cubicBezTo>
                    <a:cubicBezTo>
                      <a:pt x="143" y="364"/>
                      <a:pt x="167" y="364"/>
                      <a:pt x="191" y="376"/>
                    </a:cubicBezTo>
                    <a:cubicBezTo>
                      <a:pt x="226" y="315"/>
                      <a:pt x="222" y="189"/>
                      <a:pt x="294" y="189"/>
                    </a:cubicBezTo>
                    <a:cubicBezTo>
                      <a:pt x="320" y="189"/>
                      <a:pt x="355" y="205"/>
                      <a:pt x="405" y="245"/>
                    </a:cubicBezTo>
                    <a:cubicBezTo>
                      <a:pt x="456" y="282"/>
                      <a:pt x="511" y="296"/>
                      <a:pt x="569" y="296"/>
                    </a:cubicBezTo>
                    <a:cubicBezTo>
                      <a:pt x="605" y="296"/>
                      <a:pt x="642" y="290"/>
                      <a:pt x="679" y="281"/>
                    </a:cubicBezTo>
                    <a:cubicBezTo>
                      <a:pt x="667" y="174"/>
                      <a:pt x="595" y="102"/>
                      <a:pt x="524" y="67"/>
                    </a:cubicBezTo>
                    <a:cubicBezTo>
                      <a:pt x="447" y="32"/>
                      <a:pt x="357" y="1"/>
                      <a:pt x="27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8"/>
              <p:cNvSpPr/>
              <p:nvPr/>
            </p:nvSpPr>
            <p:spPr>
              <a:xfrm>
                <a:off x="5529167" y="2532338"/>
                <a:ext cx="1426" cy="1010"/>
              </a:xfrm>
              <a:custGeom>
                <a:rect b="b" l="l" r="r" t="t"/>
                <a:pathLst>
                  <a:path extrusionOk="0" h="51" w="72">
                    <a:moveTo>
                      <a:pt x="48" y="0"/>
                    </a:moveTo>
                    <a:cubicBezTo>
                      <a:pt x="12" y="12"/>
                      <a:pt x="1" y="36"/>
                      <a:pt x="36" y="48"/>
                    </a:cubicBezTo>
                    <a:cubicBezTo>
                      <a:pt x="36" y="50"/>
                      <a:pt x="37" y="51"/>
                      <a:pt x="39" y="51"/>
                    </a:cubicBezTo>
                    <a:cubicBezTo>
                      <a:pt x="45" y="51"/>
                      <a:pt x="62" y="36"/>
                      <a:pt x="72" y="36"/>
                    </a:cubicBezTo>
                    <a:cubicBezTo>
                      <a:pt x="60" y="24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8"/>
              <p:cNvSpPr/>
              <p:nvPr/>
            </p:nvSpPr>
            <p:spPr>
              <a:xfrm>
                <a:off x="5523046" y="2531863"/>
                <a:ext cx="1188" cy="951"/>
              </a:xfrm>
              <a:custGeom>
                <a:rect b="b" l="l" r="r" t="t"/>
                <a:pathLst>
                  <a:path extrusionOk="0" h="48" w="60">
                    <a:moveTo>
                      <a:pt x="36" y="0"/>
                    </a:moveTo>
                    <a:cubicBezTo>
                      <a:pt x="24" y="0"/>
                      <a:pt x="12" y="12"/>
                      <a:pt x="0" y="12"/>
                    </a:cubicBezTo>
                    <a:cubicBezTo>
                      <a:pt x="12" y="24"/>
                      <a:pt x="24" y="36"/>
                      <a:pt x="24" y="48"/>
                    </a:cubicBezTo>
                    <a:cubicBezTo>
                      <a:pt x="36" y="36"/>
                      <a:pt x="48" y="36"/>
                      <a:pt x="60" y="24"/>
                    </a:cubicBezTo>
                    <a:cubicBezTo>
                      <a:pt x="48" y="12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8"/>
              <p:cNvSpPr/>
              <p:nvPr/>
            </p:nvSpPr>
            <p:spPr>
              <a:xfrm>
                <a:off x="5457251" y="2481318"/>
                <a:ext cx="164599" cy="366214"/>
              </a:xfrm>
              <a:custGeom>
                <a:rect b="b" l="l" r="r" t="t"/>
                <a:pathLst>
                  <a:path extrusionOk="0" h="18491" w="8311">
                    <a:moveTo>
                      <a:pt x="5666" y="1075"/>
                    </a:moveTo>
                    <a:cubicBezTo>
                      <a:pt x="5687" y="1075"/>
                      <a:pt x="5711" y="1082"/>
                      <a:pt x="5739" y="1100"/>
                    </a:cubicBezTo>
                    <a:cubicBezTo>
                      <a:pt x="5894" y="1207"/>
                      <a:pt x="6144" y="1135"/>
                      <a:pt x="6215" y="1397"/>
                    </a:cubicBezTo>
                    <a:cubicBezTo>
                      <a:pt x="6334" y="1802"/>
                      <a:pt x="6537" y="2171"/>
                      <a:pt x="6596" y="2588"/>
                    </a:cubicBezTo>
                    <a:cubicBezTo>
                      <a:pt x="6703" y="3302"/>
                      <a:pt x="7049" y="3969"/>
                      <a:pt x="7025" y="4719"/>
                    </a:cubicBezTo>
                    <a:cubicBezTo>
                      <a:pt x="7025" y="4945"/>
                      <a:pt x="7168" y="5160"/>
                      <a:pt x="7180" y="5386"/>
                    </a:cubicBezTo>
                    <a:cubicBezTo>
                      <a:pt x="7275" y="6267"/>
                      <a:pt x="7239" y="7148"/>
                      <a:pt x="7144" y="8041"/>
                    </a:cubicBezTo>
                    <a:cubicBezTo>
                      <a:pt x="7037" y="9017"/>
                      <a:pt x="6846" y="9982"/>
                      <a:pt x="6572" y="10922"/>
                    </a:cubicBezTo>
                    <a:cubicBezTo>
                      <a:pt x="6441" y="11387"/>
                      <a:pt x="6275" y="11839"/>
                      <a:pt x="6144" y="12303"/>
                    </a:cubicBezTo>
                    <a:cubicBezTo>
                      <a:pt x="6025" y="12696"/>
                      <a:pt x="5727" y="13030"/>
                      <a:pt x="5584" y="13435"/>
                    </a:cubicBezTo>
                    <a:cubicBezTo>
                      <a:pt x="5566" y="13500"/>
                      <a:pt x="5495" y="13500"/>
                      <a:pt x="5429" y="13500"/>
                    </a:cubicBezTo>
                    <a:cubicBezTo>
                      <a:pt x="5364" y="13500"/>
                      <a:pt x="5304" y="13500"/>
                      <a:pt x="5310" y="13565"/>
                    </a:cubicBezTo>
                    <a:cubicBezTo>
                      <a:pt x="5310" y="13685"/>
                      <a:pt x="5120" y="13744"/>
                      <a:pt x="5251" y="13911"/>
                    </a:cubicBezTo>
                    <a:cubicBezTo>
                      <a:pt x="5344" y="14032"/>
                      <a:pt x="5437" y="14058"/>
                      <a:pt x="5536" y="14058"/>
                    </a:cubicBezTo>
                    <a:cubicBezTo>
                      <a:pt x="5564" y="14058"/>
                      <a:pt x="5591" y="14056"/>
                      <a:pt x="5620" y="14054"/>
                    </a:cubicBezTo>
                    <a:cubicBezTo>
                      <a:pt x="6026" y="14031"/>
                      <a:pt x="6411" y="13934"/>
                      <a:pt x="6815" y="13934"/>
                    </a:cubicBezTo>
                    <a:cubicBezTo>
                      <a:pt x="6837" y="13934"/>
                      <a:pt x="6860" y="13934"/>
                      <a:pt x="6882" y="13935"/>
                    </a:cubicBezTo>
                    <a:cubicBezTo>
                      <a:pt x="7287" y="13958"/>
                      <a:pt x="7299" y="14042"/>
                      <a:pt x="7144" y="14435"/>
                    </a:cubicBezTo>
                    <a:cubicBezTo>
                      <a:pt x="7084" y="14589"/>
                      <a:pt x="6977" y="14732"/>
                      <a:pt x="6965" y="14923"/>
                    </a:cubicBezTo>
                    <a:cubicBezTo>
                      <a:pt x="6954" y="15102"/>
                      <a:pt x="6901" y="15355"/>
                      <a:pt x="6618" y="15355"/>
                    </a:cubicBezTo>
                    <a:cubicBezTo>
                      <a:pt x="6600" y="15355"/>
                      <a:pt x="6581" y="15354"/>
                      <a:pt x="6561" y="15351"/>
                    </a:cubicBezTo>
                    <a:cubicBezTo>
                      <a:pt x="6550" y="15350"/>
                      <a:pt x="6541" y="15350"/>
                      <a:pt x="6532" y="15350"/>
                    </a:cubicBezTo>
                    <a:cubicBezTo>
                      <a:pt x="6365" y="15350"/>
                      <a:pt x="6425" y="15559"/>
                      <a:pt x="6346" y="15649"/>
                    </a:cubicBezTo>
                    <a:cubicBezTo>
                      <a:pt x="6156" y="15840"/>
                      <a:pt x="5846" y="15971"/>
                      <a:pt x="5858" y="16316"/>
                    </a:cubicBezTo>
                    <a:cubicBezTo>
                      <a:pt x="5858" y="16340"/>
                      <a:pt x="5810" y="16363"/>
                      <a:pt x="5775" y="16375"/>
                    </a:cubicBezTo>
                    <a:cubicBezTo>
                      <a:pt x="5156" y="16590"/>
                      <a:pt x="4739" y="17149"/>
                      <a:pt x="4132" y="17352"/>
                    </a:cubicBezTo>
                    <a:cubicBezTo>
                      <a:pt x="3862" y="17442"/>
                      <a:pt x="3575" y="17549"/>
                      <a:pt x="3259" y="17549"/>
                    </a:cubicBezTo>
                    <a:cubicBezTo>
                      <a:pt x="3116" y="17549"/>
                      <a:pt x="2966" y="17527"/>
                      <a:pt x="2810" y="17471"/>
                    </a:cubicBezTo>
                    <a:cubicBezTo>
                      <a:pt x="2298" y="17292"/>
                      <a:pt x="2036" y="16971"/>
                      <a:pt x="1834" y="16506"/>
                    </a:cubicBezTo>
                    <a:cubicBezTo>
                      <a:pt x="1524" y="15792"/>
                      <a:pt x="1203" y="15089"/>
                      <a:pt x="1000" y="14327"/>
                    </a:cubicBezTo>
                    <a:cubicBezTo>
                      <a:pt x="941" y="14077"/>
                      <a:pt x="965" y="13816"/>
                      <a:pt x="857" y="13577"/>
                    </a:cubicBezTo>
                    <a:cubicBezTo>
                      <a:pt x="798" y="13423"/>
                      <a:pt x="869" y="13292"/>
                      <a:pt x="1131" y="13292"/>
                    </a:cubicBezTo>
                    <a:cubicBezTo>
                      <a:pt x="1144" y="13291"/>
                      <a:pt x="1158" y="13291"/>
                      <a:pt x="1171" y="13291"/>
                    </a:cubicBezTo>
                    <a:cubicBezTo>
                      <a:pt x="1485" y="13291"/>
                      <a:pt x="1738" y="13425"/>
                      <a:pt x="2024" y="13494"/>
                    </a:cubicBezTo>
                    <a:cubicBezTo>
                      <a:pt x="2141" y="13519"/>
                      <a:pt x="2243" y="13532"/>
                      <a:pt x="2332" y="13532"/>
                    </a:cubicBezTo>
                    <a:cubicBezTo>
                      <a:pt x="2670" y="13532"/>
                      <a:pt x="2825" y="13346"/>
                      <a:pt x="2929" y="12923"/>
                    </a:cubicBezTo>
                    <a:cubicBezTo>
                      <a:pt x="3108" y="12220"/>
                      <a:pt x="3203" y="11506"/>
                      <a:pt x="3274" y="10779"/>
                    </a:cubicBezTo>
                    <a:cubicBezTo>
                      <a:pt x="3322" y="10256"/>
                      <a:pt x="3417" y="9720"/>
                      <a:pt x="3405" y="9196"/>
                    </a:cubicBezTo>
                    <a:cubicBezTo>
                      <a:pt x="3393" y="8339"/>
                      <a:pt x="3513" y="7493"/>
                      <a:pt x="3417" y="6636"/>
                    </a:cubicBezTo>
                    <a:cubicBezTo>
                      <a:pt x="3382" y="6255"/>
                      <a:pt x="3417" y="5862"/>
                      <a:pt x="3310" y="5517"/>
                    </a:cubicBezTo>
                    <a:cubicBezTo>
                      <a:pt x="3132" y="4838"/>
                      <a:pt x="3036" y="4136"/>
                      <a:pt x="2810" y="3469"/>
                    </a:cubicBezTo>
                    <a:cubicBezTo>
                      <a:pt x="2667" y="3052"/>
                      <a:pt x="2477" y="2636"/>
                      <a:pt x="2429" y="2159"/>
                    </a:cubicBezTo>
                    <a:cubicBezTo>
                      <a:pt x="2460" y="2157"/>
                      <a:pt x="2491" y="2155"/>
                      <a:pt x="2520" y="2155"/>
                    </a:cubicBezTo>
                    <a:cubicBezTo>
                      <a:pt x="2759" y="2155"/>
                      <a:pt x="2934" y="2242"/>
                      <a:pt x="3072" y="2433"/>
                    </a:cubicBezTo>
                    <a:cubicBezTo>
                      <a:pt x="3227" y="2647"/>
                      <a:pt x="3513" y="2636"/>
                      <a:pt x="3727" y="2767"/>
                    </a:cubicBezTo>
                    <a:cubicBezTo>
                      <a:pt x="3870" y="2850"/>
                      <a:pt x="4001" y="3017"/>
                      <a:pt x="4167" y="3040"/>
                    </a:cubicBezTo>
                    <a:cubicBezTo>
                      <a:pt x="4200" y="3046"/>
                      <a:pt x="4233" y="3049"/>
                      <a:pt x="4266" y="3049"/>
                    </a:cubicBezTo>
                    <a:cubicBezTo>
                      <a:pt x="4643" y="3049"/>
                      <a:pt x="5089" y="2698"/>
                      <a:pt x="5144" y="2326"/>
                    </a:cubicBezTo>
                    <a:cubicBezTo>
                      <a:pt x="5203" y="1969"/>
                      <a:pt x="5334" y="1647"/>
                      <a:pt x="5489" y="1326"/>
                    </a:cubicBezTo>
                    <a:cubicBezTo>
                      <a:pt x="5538" y="1228"/>
                      <a:pt x="5570" y="1075"/>
                      <a:pt x="5666" y="1075"/>
                    </a:cubicBezTo>
                    <a:close/>
                    <a:moveTo>
                      <a:pt x="5703" y="1"/>
                    </a:moveTo>
                    <a:cubicBezTo>
                      <a:pt x="5550" y="1"/>
                      <a:pt x="5409" y="66"/>
                      <a:pt x="5310" y="207"/>
                    </a:cubicBezTo>
                    <a:cubicBezTo>
                      <a:pt x="4989" y="671"/>
                      <a:pt x="4667" y="1159"/>
                      <a:pt x="4596" y="1743"/>
                    </a:cubicBezTo>
                    <a:cubicBezTo>
                      <a:pt x="4555" y="2021"/>
                      <a:pt x="4424" y="2113"/>
                      <a:pt x="4258" y="2113"/>
                    </a:cubicBezTo>
                    <a:cubicBezTo>
                      <a:pt x="4182" y="2113"/>
                      <a:pt x="4098" y="2094"/>
                      <a:pt x="4013" y="2064"/>
                    </a:cubicBezTo>
                    <a:cubicBezTo>
                      <a:pt x="3643" y="1921"/>
                      <a:pt x="3346" y="1659"/>
                      <a:pt x="2965" y="1516"/>
                    </a:cubicBezTo>
                    <a:cubicBezTo>
                      <a:pt x="2702" y="1416"/>
                      <a:pt x="2404" y="1240"/>
                      <a:pt x="2136" y="1240"/>
                    </a:cubicBezTo>
                    <a:cubicBezTo>
                      <a:pt x="1991" y="1240"/>
                      <a:pt x="1855" y="1291"/>
                      <a:pt x="1738" y="1433"/>
                    </a:cubicBezTo>
                    <a:cubicBezTo>
                      <a:pt x="1346" y="1885"/>
                      <a:pt x="1810" y="2600"/>
                      <a:pt x="1965" y="3112"/>
                    </a:cubicBezTo>
                    <a:cubicBezTo>
                      <a:pt x="2060" y="3469"/>
                      <a:pt x="2155" y="3838"/>
                      <a:pt x="2239" y="4195"/>
                    </a:cubicBezTo>
                    <a:cubicBezTo>
                      <a:pt x="2417" y="4922"/>
                      <a:pt x="2608" y="5624"/>
                      <a:pt x="2655" y="6374"/>
                    </a:cubicBezTo>
                    <a:cubicBezTo>
                      <a:pt x="2703" y="6993"/>
                      <a:pt x="2655" y="7600"/>
                      <a:pt x="2679" y="8220"/>
                    </a:cubicBezTo>
                    <a:cubicBezTo>
                      <a:pt x="2703" y="8827"/>
                      <a:pt x="2560" y="9434"/>
                      <a:pt x="2643" y="10041"/>
                    </a:cubicBezTo>
                    <a:cubicBezTo>
                      <a:pt x="2715" y="10553"/>
                      <a:pt x="2441" y="11029"/>
                      <a:pt x="2453" y="11541"/>
                    </a:cubicBezTo>
                    <a:cubicBezTo>
                      <a:pt x="2477" y="11982"/>
                      <a:pt x="2262" y="12399"/>
                      <a:pt x="2358" y="12839"/>
                    </a:cubicBezTo>
                    <a:cubicBezTo>
                      <a:pt x="2375" y="12920"/>
                      <a:pt x="2367" y="12920"/>
                      <a:pt x="2321" y="12920"/>
                    </a:cubicBezTo>
                    <a:lnTo>
                      <a:pt x="2321" y="12920"/>
                    </a:lnTo>
                    <a:cubicBezTo>
                      <a:pt x="2306" y="12920"/>
                      <a:pt x="2286" y="12920"/>
                      <a:pt x="2262" y="12923"/>
                    </a:cubicBezTo>
                    <a:cubicBezTo>
                      <a:pt x="2238" y="12925"/>
                      <a:pt x="2214" y="12927"/>
                      <a:pt x="2191" y="12927"/>
                    </a:cubicBezTo>
                    <a:cubicBezTo>
                      <a:pt x="1906" y="12927"/>
                      <a:pt x="1693" y="12739"/>
                      <a:pt x="1429" y="12684"/>
                    </a:cubicBezTo>
                    <a:cubicBezTo>
                      <a:pt x="1355" y="12668"/>
                      <a:pt x="1281" y="12660"/>
                      <a:pt x="1208" y="12660"/>
                    </a:cubicBezTo>
                    <a:cubicBezTo>
                      <a:pt x="917" y="12660"/>
                      <a:pt x="638" y="12780"/>
                      <a:pt x="381" y="12923"/>
                    </a:cubicBezTo>
                    <a:cubicBezTo>
                      <a:pt x="0" y="13149"/>
                      <a:pt x="214" y="13435"/>
                      <a:pt x="238" y="13661"/>
                    </a:cubicBezTo>
                    <a:cubicBezTo>
                      <a:pt x="298" y="14292"/>
                      <a:pt x="488" y="14887"/>
                      <a:pt x="726" y="15470"/>
                    </a:cubicBezTo>
                    <a:cubicBezTo>
                      <a:pt x="1203" y="16625"/>
                      <a:pt x="1703" y="17911"/>
                      <a:pt x="2989" y="18411"/>
                    </a:cubicBezTo>
                    <a:cubicBezTo>
                      <a:pt x="3110" y="18458"/>
                      <a:pt x="3247" y="18490"/>
                      <a:pt x="3381" y="18490"/>
                    </a:cubicBezTo>
                    <a:cubicBezTo>
                      <a:pt x="3417" y="18490"/>
                      <a:pt x="3453" y="18488"/>
                      <a:pt x="3489" y="18483"/>
                    </a:cubicBezTo>
                    <a:cubicBezTo>
                      <a:pt x="3620" y="18447"/>
                      <a:pt x="3739" y="18376"/>
                      <a:pt x="3846" y="18304"/>
                    </a:cubicBezTo>
                    <a:cubicBezTo>
                      <a:pt x="4489" y="17899"/>
                      <a:pt x="5239" y="17602"/>
                      <a:pt x="5822" y="17149"/>
                    </a:cubicBezTo>
                    <a:cubicBezTo>
                      <a:pt x="6251" y="16816"/>
                      <a:pt x="6680" y="16459"/>
                      <a:pt x="7037" y="16018"/>
                    </a:cubicBezTo>
                    <a:cubicBezTo>
                      <a:pt x="7477" y="15482"/>
                      <a:pt x="8311" y="14423"/>
                      <a:pt x="7954" y="13673"/>
                    </a:cubicBezTo>
                    <a:cubicBezTo>
                      <a:pt x="7834" y="13446"/>
                      <a:pt x="7561" y="13280"/>
                      <a:pt x="7323" y="13208"/>
                    </a:cubicBezTo>
                    <a:cubicBezTo>
                      <a:pt x="7263" y="13196"/>
                      <a:pt x="6394" y="13101"/>
                      <a:pt x="6406" y="13077"/>
                    </a:cubicBezTo>
                    <a:cubicBezTo>
                      <a:pt x="6882" y="12232"/>
                      <a:pt x="7108" y="11327"/>
                      <a:pt x="7370" y="10434"/>
                    </a:cubicBezTo>
                    <a:cubicBezTo>
                      <a:pt x="7632" y="9553"/>
                      <a:pt x="7715" y="8636"/>
                      <a:pt x="7823" y="7720"/>
                    </a:cubicBezTo>
                    <a:cubicBezTo>
                      <a:pt x="7965" y="6612"/>
                      <a:pt x="7799" y="5529"/>
                      <a:pt x="7692" y="4445"/>
                    </a:cubicBezTo>
                    <a:cubicBezTo>
                      <a:pt x="7644" y="3957"/>
                      <a:pt x="7430" y="3517"/>
                      <a:pt x="7358" y="3040"/>
                    </a:cubicBezTo>
                    <a:cubicBezTo>
                      <a:pt x="7203" y="2100"/>
                      <a:pt x="6918" y="1219"/>
                      <a:pt x="6382" y="421"/>
                    </a:cubicBezTo>
                    <a:cubicBezTo>
                      <a:pt x="6202" y="154"/>
                      <a:pt x="5938" y="1"/>
                      <a:pt x="57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8"/>
              <p:cNvSpPr/>
              <p:nvPr/>
            </p:nvSpPr>
            <p:spPr>
              <a:xfrm>
                <a:off x="5473036" y="2502590"/>
                <a:ext cx="128772" cy="326287"/>
              </a:xfrm>
              <a:custGeom>
                <a:rect b="b" l="l" r="r" t="t"/>
                <a:pathLst>
                  <a:path extrusionOk="0" h="16475" w="6502">
                    <a:moveTo>
                      <a:pt x="4869" y="1"/>
                    </a:moveTo>
                    <a:cubicBezTo>
                      <a:pt x="4773" y="1"/>
                      <a:pt x="4741" y="154"/>
                      <a:pt x="4692" y="252"/>
                    </a:cubicBezTo>
                    <a:cubicBezTo>
                      <a:pt x="4537" y="573"/>
                      <a:pt x="4406" y="895"/>
                      <a:pt x="4347" y="1252"/>
                    </a:cubicBezTo>
                    <a:cubicBezTo>
                      <a:pt x="4292" y="1624"/>
                      <a:pt x="3846" y="1975"/>
                      <a:pt x="3469" y="1975"/>
                    </a:cubicBezTo>
                    <a:cubicBezTo>
                      <a:pt x="3436" y="1975"/>
                      <a:pt x="3403" y="1972"/>
                      <a:pt x="3370" y="1966"/>
                    </a:cubicBezTo>
                    <a:cubicBezTo>
                      <a:pt x="3204" y="1943"/>
                      <a:pt x="3073" y="1776"/>
                      <a:pt x="2930" y="1693"/>
                    </a:cubicBezTo>
                    <a:cubicBezTo>
                      <a:pt x="2716" y="1562"/>
                      <a:pt x="2430" y="1573"/>
                      <a:pt x="2275" y="1359"/>
                    </a:cubicBezTo>
                    <a:cubicBezTo>
                      <a:pt x="2137" y="1168"/>
                      <a:pt x="1962" y="1081"/>
                      <a:pt x="1723" y="1081"/>
                    </a:cubicBezTo>
                    <a:cubicBezTo>
                      <a:pt x="1694" y="1081"/>
                      <a:pt x="1663" y="1083"/>
                      <a:pt x="1632" y="1085"/>
                    </a:cubicBezTo>
                    <a:cubicBezTo>
                      <a:pt x="1680" y="1562"/>
                      <a:pt x="1870" y="1978"/>
                      <a:pt x="2013" y="2395"/>
                    </a:cubicBezTo>
                    <a:cubicBezTo>
                      <a:pt x="2239" y="3062"/>
                      <a:pt x="2335" y="3764"/>
                      <a:pt x="2513" y="4443"/>
                    </a:cubicBezTo>
                    <a:cubicBezTo>
                      <a:pt x="2620" y="4788"/>
                      <a:pt x="2585" y="5181"/>
                      <a:pt x="2620" y="5562"/>
                    </a:cubicBezTo>
                    <a:cubicBezTo>
                      <a:pt x="2716" y="6419"/>
                      <a:pt x="2596" y="7265"/>
                      <a:pt x="2608" y="8122"/>
                    </a:cubicBezTo>
                    <a:cubicBezTo>
                      <a:pt x="2620" y="8646"/>
                      <a:pt x="2525" y="9182"/>
                      <a:pt x="2477" y="9705"/>
                    </a:cubicBezTo>
                    <a:cubicBezTo>
                      <a:pt x="2406" y="10432"/>
                      <a:pt x="2311" y="11146"/>
                      <a:pt x="2132" y="11849"/>
                    </a:cubicBezTo>
                    <a:cubicBezTo>
                      <a:pt x="2028" y="12272"/>
                      <a:pt x="1873" y="12458"/>
                      <a:pt x="1535" y="12458"/>
                    </a:cubicBezTo>
                    <a:cubicBezTo>
                      <a:pt x="1446" y="12458"/>
                      <a:pt x="1344" y="12445"/>
                      <a:pt x="1227" y="12420"/>
                    </a:cubicBezTo>
                    <a:cubicBezTo>
                      <a:pt x="941" y="12351"/>
                      <a:pt x="688" y="12217"/>
                      <a:pt x="374" y="12217"/>
                    </a:cubicBezTo>
                    <a:cubicBezTo>
                      <a:pt x="361" y="12217"/>
                      <a:pt x="347" y="12217"/>
                      <a:pt x="334" y="12218"/>
                    </a:cubicBezTo>
                    <a:cubicBezTo>
                      <a:pt x="72" y="12218"/>
                      <a:pt x="1" y="12349"/>
                      <a:pt x="60" y="12503"/>
                    </a:cubicBezTo>
                    <a:cubicBezTo>
                      <a:pt x="168" y="12742"/>
                      <a:pt x="144" y="13003"/>
                      <a:pt x="203" y="13253"/>
                    </a:cubicBezTo>
                    <a:cubicBezTo>
                      <a:pt x="406" y="14015"/>
                      <a:pt x="727" y="14718"/>
                      <a:pt x="1037" y="15432"/>
                    </a:cubicBezTo>
                    <a:cubicBezTo>
                      <a:pt x="1239" y="15897"/>
                      <a:pt x="1501" y="16218"/>
                      <a:pt x="2013" y="16397"/>
                    </a:cubicBezTo>
                    <a:cubicBezTo>
                      <a:pt x="2169" y="16453"/>
                      <a:pt x="2319" y="16475"/>
                      <a:pt x="2462" y="16475"/>
                    </a:cubicBezTo>
                    <a:cubicBezTo>
                      <a:pt x="2778" y="16475"/>
                      <a:pt x="3065" y="16368"/>
                      <a:pt x="3335" y="16278"/>
                    </a:cubicBezTo>
                    <a:cubicBezTo>
                      <a:pt x="3942" y="16075"/>
                      <a:pt x="4359" y="15516"/>
                      <a:pt x="4978" y="15301"/>
                    </a:cubicBezTo>
                    <a:cubicBezTo>
                      <a:pt x="5013" y="15289"/>
                      <a:pt x="5061" y="15266"/>
                      <a:pt x="5061" y="15242"/>
                    </a:cubicBezTo>
                    <a:cubicBezTo>
                      <a:pt x="5049" y="14897"/>
                      <a:pt x="5359" y="14766"/>
                      <a:pt x="5549" y="14575"/>
                    </a:cubicBezTo>
                    <a:cubicBezTo>
                      <a:pt x="5628" y="14485"/>
                      <a:pt x="5568" y="14276"/>
                      <a:pt x="5735" y="14276"/>
                    </a:cubicBezTo>
                    <a:cubicBezTo>
                      <a:pt x="5744" y="14276"/>
                      <a:pt x="5753" y="14276"/>
                      <a:pt x="5764" y="14277"/>
                    </a:cubicBezTo>
                    <a:cubicBezTo>
                      <a:pt x="5784" y="14280"/>
                      <a:pt x="5803" y="14281"/>
                      <a:pt x="5821" y="14281"/>
                    </a:cubicBezTo>
                    <a:cubicBezTo>
                      <a:pt x="6104" y="14281"/>
                      <a:pt x="6157" y="14028"/>
                      <a:pt x="6168" y="13849"/>
                    </a:cubicBezTo>
                    <a:cubicBezTo>
                      <a:pt x="6180" y="13658"/>
                      <a:pt x="6287" y="13515"/>
                      <a:pt x="6347" y="13361"/>
                    </a:cubicBezTo>
                    <a:cubicBezTo>
                      <a:pt x="6502" y="12968"/>
                      <a:pt x="6490" y="12884"/>
                      <a:pt x="6085" y="12861"/>
                    </a:cubicBezTo>
                    <a:cubicBezTo>
                      <a:pt x="6063" y="12860"/>
                      <a:pt x="6040" y="12860"/>
                      <a:pt x="6018" y="12860"/>
                    </a:cubicBezTo>
                    <a:cubicBezTo>
                      <a:pt x="5614" y="12860"/>
                      <a:pt x="5229" y="12957"/>
                      <a:pt x="4823" y="12980"/>
                    </a:cubicBezTo>
                    <a:cubicBezTo>
                      <a:pt x="4794" y="12982"/>
                      <a:pt x="4767" y="12984"/>
                      <a:pt x="4739" y="12984"/>
                    </a:cubicBezTo>
                    <a:cubicBezTo>
                      <a:pt x="4640" y="12984"/>
                      <a:pt x="4547" y="12958"/>
                      <a:pt x="4454" y="12837"/>
                    </a:cubicBezTo>
                    <a:cubicBezTo>
                      <a:pt x="4323" y="12670"/>
                      <a:pt x="4513" y="12611"/>
                      <a:pt x="4513" y="12491"/>
                    </a:cubicBezTo>
                    <a:cubicBezTo>
                      <a:pt x="4507" y="12426"/>
                      <a:pt x="4567" y="12426"/>
                      <a:pt x="4632" y="12426"/>
                    </a:cubicBezTo>
                    <a:cubicBezTo>
                      <a:pt x="4698" y="12426"/>
                      <a:pt x="4769" y="12426"/>
                      <a:pt x="4787" y="12361"/>
                    </a:cubicBezTo>
                    <a:cubicBezTo>
                      <a:pt x="4930" y="11956"/>
                      <a:pt x="5228" y="11622"/>
                      <a:pt x="5347" y="11229"/>
                    </a:cubicBezTo>
                    <a:cubicBezTo>
                      <a:pt x="5478" y="10765"/>
                      <a:pt x="5644" y="10313"/>
                      <a:pt x="5775" y="9848"/>
                    </a:cubicBezTo>
                    <a:cubicBezTo>
                      <a:pt x="6049" y="8908"/>
                      <a:pt x="6240" y="7943"/>
                      <a:pt x="6347" y="6967"/>
                    </a:cubicBezTo>
                    <a:cubicBezTo>
                      <a:pt x="6442" y="6074"/>
                      <a:pt x="6478" y="5193"/>
                      <a:pt x="6383" y="4312"/>
                    </a:cubicBezTo>
                    <a:cubicBezTo>
                      <a:pt x="6371" y="4086"/>
                      <a:pt x="6228" y="3871"/>
                      <a:pt x="6228" y="3645"/>
                    </a:cubicBezTo>
                    <a:cubicBezTo>
                      <a:pt x="6252" y="2895"/>
                      <a:pt x="5906" y="2228"/>
                      <a:pt x="5799" y="1514"/>
                    </a:cubicBezTo>
                    <a:cubicBezTo>
                      <a:pt x="5740" y="1097"/>
                      <a:pt x="5537" y="728"/>
                      <a:pt x="5418" y="323"/>
                    </a:cubicBezTo>
                    <a:cubicBezTo>
                      <a:pt x="5347" y="61"/>
                      <a:pt x="5097" y="133"/>
                      <a:pt x="4942" y="26"/>
                    </a:cubicBezTo>
                    <a:cubicBezTo>
                      <a:pt x="4914" y="8"/>
                      <a:pt x="4890" y="1"/>
                      <a:pt x="4869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8"/>
              <p:cNvSpPr/>
              <p:nvPr/>
            </p:nvSpPr>
            <p:spPr>
              <a:xfrm>
                <a:off x="5339079" y="1832926"/>
                <a:ext cx="305453" cy="313854"/>
              </a:xfrm>
              <a:custGeom>
                <a:rect b="b" l="l" r="r" t="t"/>
                <a:pathLst>
                  <a:path extrusionOk="0" h="9452" w="9199">
                    <a:moveTo>
                      <a:pt x="7218" y="602"/>
                    </a:moveTo>
                    <a:lnTo>
                      <a:pt x="8146" y="1529"/>
                    </a:lnTo>
                    <a:cubicBezTo>
                      <a:pt x="8246" y="1654"/>
                      <a:pt x="7945" y="1955"/>
                      <a:pt x="7845" y="2156"/>
                    </a:cubicBezTo>
                    <a:cubicBezTo>
                      <a:pt x="7118" y="2907"/>
                      <a:pt x="6492" y="3734"/>
                      <a:pt x="5865" y="4461"/>
                    </a:cubicBezTo>
                    <a:cubicBezTo>
                      <a:pt x="5740" y="4562"/>
                      <a:pt x="5965" y="4887"/>
                      <a:pt x="6166" y="4988"/>
                    </a:cubicBezTo>
                    <a:cubicBezTo>
                      <a:pt x="6893" y="5714"/>
                      <a:pt x="7619" y="6441"/>
                      <a:pt x="8371" y="7068"/>
                    </a:cubicBezTo>
                    <a:cubicBezTo>
                      <a:pt x="8572" y="7293"/>
                      <a:pt x="8572" y="7394"/>
                      <a:pt x="8371" y="7494"/>
                    </a:cubicBezTo>
                    <a:cubicBezTo>
                      <a:pt x="7945" y="7694"/>
                      <a:pt x="7945" y="8321"/>
                      <a:pt x="7319" y="8321"/>
                    </a:cubicBezTo>
                    <a:cubicBezTo>
                      <a:pt x="6993" y="8221"/>
                      <a:pt x="6692" y="8221"/>
                      <a:pt x="6492" y="7694"/>
                    </a:cubicBezTo>
                    <a:cubicBezTo>
                      <a:pt x="6065" y="6968"/>
                      <a:pt x="5339" y="6542"/>
                      <a:pt x="4612" y="6040"/>
                    </a:cubicBezTo>
                    <a:cubicBezTo>
                      <a:pt x="4586" y="6014"/>
                      <a:pt x="4556" y="6003"/>
                      <a:pt x="4526" y="6003"/>
                    </a:cubicBezTo>
                    <a:cubicBezTo>
                      <a:pt x="4407" y="6003"/>
                      <a:pt x="4265" y="6161"/>
                      <a:pt x="4186" y="6241"/>
                    </a:cubicBezTo>
                    <a:cubicBezTo>
                      <a:pt x="3559" y="7168"/>
                      <a:pt x="2607" y="7795"/>
                      <a:pt x="2106" y="8847"/>
                    </a:cubicBezTo>
                    <a:cubicBezTo>
                      <a:pt x="2017" y="8918"/>
                      <a:pt x="1941" y="8989"/>
                      <a:pt x="1868" y="8989"/>
                    </a:cubicBezTo>
                    <a:cubicBezTo>
                      <a:pt x="1838" y="8989"/>
                      <a:pt x="1809" y="8977"/>
                      <a:pt x="1780" y="8948"/>
                    </a:cubicBezTo>
                    <a:cubicBezTo>
                      <a:pt x="1354" y="8647"/>
                      <a:pt x="1053" y="8321"/>
                      <a:pt x="727" y="8020"/>
                    </a:cubicBezTo>
                    <a:cubicBezTo>
                      <a:pt x="527" y="7694"/>
                      <a:pt x="852" y="7394"/>
                      <a:pt x="1053" y="7293"/>
                    </a:cubicBezTo>
                    <a:cubicBezTo>
                      <a:pt x="1579" y="6968"/>
                      <a:pt x="1579" y="6241"/>
                      <a:pt x="1980" y="6040"/>
                    </a:cubicBezTo>
                    <a:cubicBezTo>
                      <a:pt x="2406" y="5815"/>
                      <a:pt x="2406" y="5414"/>
                      <a:pt x="2732" y="5188"/>
                    </a:cubicBezTo>
                    <a:cubicBezTo>
                      <a:pt x="3133" y="4887"/>
                      <a:pt x="3033" y="4461"/>
                      <a:pt x="2832" y="4261"/>
                    </a:cubicBezTo>
                    <a:cubicBezTo>
                      <a:pt x="2206" y="3734"/>
                      <a:pt x="1880" y="2907"/>
                      <a:pt x="1053" y="2682"/>
                    </a:cubicBezTo>
                    <a:cubicBezTo>
                      <a:pt x="852" y="2582"/>
                      <a:pt x="627" y="2156"/>
                      <a:pt x="1053" y="1855"/>
                    </a:cubicBezTo>
                    <a:cubicBezTo>
                      <a:pt x="1253" y="1755"/>
                      <a:pt x="1479" y="1654"/>
                      <a:pt x="1579" y="1328"/>
                    </a:cubicBezTo>
                    <a:cubicBezTo>
                      <a:pt x="1679" y="1228"/>
                      <a:pt x="1679" y="902"/>
                      <a:pt x="1880" y="902"/>
                    </a:cubicBezTo>
                    <a:cubicBezTo>
                      <a:pt x="2106" y="902"/>
                      <a:pt x="2206" y="1228"/>
                      <a:pt x="2306" y="1429"/>
                    </a:cubicBezTo>
                    <a:cubicBezTo>
                      <a:pt x="2732" y="2281"/>
                      <a:pt x="3559" y="2782"/>
                      <a:pt x="4186" y="3409"/>
                    </a:cubicBezTo>
                    <a:cubicBezTo>
                      <a:pt x="4246" y="3454"/>
                      <a:pt x="4307" y="3473"/>
                      <a:pt x="4367" y="3473"/>
                    </a:cubicBezTo>
                    <a:cubicBezTo>
                      <a:pt x="4608" y="3473"/>
                      <a:pt x="4832" y="3168"/>
                      <a:pt x="4913" y="3008"/>
                    </a:cubicBezTo>
                    <a:cubicBezTo>
                      <a:pt x="5539" y="2156"/>
                      <a:pt x="6366" y="1429"/>
                      <a:pt x="7118" y="702"/>
                    </a:cubicBezTo>
                    <a:lnTo>
                      <a:pt x="7218" y="602"/>
                    </a:lnTo>
                    <a:close/>
                    <a:moveTo>
                      <a:pt x="7319" y="0"/>
                    </a:moveTo>
                    <a:cubicBezTo>
                      <a:pt x="7162" y="0"/>
                      <a:pt x="7005" y="75"/>
                      <a:pt x="6893" y="176"/>
                    </a:cubicBezTo>
                    <a:cubicBezTo>
                      <a:pt x="6166" y="902"/>
                      <a:pt x="5439" y="1529"/>
                      <a:pt x="4812" y="2381"/>
                    </a:cubicBezTo>
                    <a:cubicBezTo>
                      <a:pt x="4649" y="2644"/>
                      <a:pt x="4468" y="2776"/>
                      <a:pt x="4286" y="2776"/>
                    </a:cubicBezTo>
                    <a:cubicBezTo>
                      <a:pt x="4104" y="2776"/>
                      <a:pt x="3923" y="2644"/>
                      <a:pt x="3760" y="2381"/>
                    </a:cubicBezTo>
                    <a:cubicBezTo>
                      <a:pt x="3459" y="1955"/>
                      <a:pt x="3133" y="1529"/>
                      <a:pt x="2832" y="1028"/>
                    </a:cubicBezTo>
                    <a:cubicBezTo>
                      <a:pt x="2574" y="648"/>
                      <a:pt x="2279" y="452"/>
                      <a:pt x="1997" y="452"/>
                    </a:cubicBezTo>
                    <a:cubicBezTo>
                      <a:pt x="1814" y="452"/>
                      <a:pt x="1637" y="534"/>
                      <a:pt x="1479" y="702"/>
                    </a:cubicBezTo>
                    <a:cubicBezTo>
                      <a:pt x="1153" y="1028"/>
                      <a:pt x="953" y="1228"/>
                      <a:pt x="727" y="1654"/>
                    </a:cubicBezTo>
                    <a:cubicBezTo>
                      <a:pt x="426" y="2055"/>
                      <a:pt x="0" y="2481"/>
                      <a:pt x="727" y="3008"/>
                    </a:cubicBezTo>
                    <a:cubicBezTo>
                      <a:pt x="1354" y="3409"/>
                      <a:pt x="1780" y="4161"/>
                      <a:pt x="2306" y="4562"/>
                    </a:cubicBezTo>
                    <a:cubicBezTo>
                      <a:pt x="2507" y="4787"/>
                      <a:pt x="2507" y="4787"/>
                      <a:pt x="2306" y="4988"/>
                    </a:cubicBezTo>
                    <a:cubicBezTo>
                      <a:pt x="1780" y="5614"/>
                      <a:pt x="1153" y="6341"/>
                      <a:pt x="627" y="7068"/>
                    </a:cubicBezTo>
                    <a:cubicBezTo>
                      <a:pt x="426" y="7293"/>
                      <a:pt x="101" y="7594"/>
                      <a:pt x="101" y="8020"/>
                    </a:cubicBezTo>
                    <a:cubicBezTo>
                      <a:pt x="0" y="8321"/>
                      <a:pt x="326" y="8547"/>
                      <a:pt x="527" y="8647"/>
                    </a:cubicBezTo>
                    <a:cubicBezTo>
                      <a:pt x="1157" y="9163"/>
                      <a:pt x="1470" y="9452"/>
                      <a:pt x="1747" y="9452"/>
                    </a:cubicBezTo>
                    <a:cubicBezTo>
                      <a:pt x="2020" y="9452"/>
                      <a:pt x="2259" y="9170"/>
                      <a:pt x="2732" y="8547"/>
                    </a:cubicBezTo>
                    <a:cubicBezTo>
                      <a:pt x="3233" y="7920"/>
                      <a:pt x="4186" y="7594"/>
                      <a:pt x="4487" y="6667"/>
                    </a:cubicBezTo>
                    <a:cubicBezTo>
                      <a:pt x="4487" y="6604"/>
                      <a:pt x="4543" y="6573"/>
                      <a:pt x="4612" y="6573"/>
                    </a:cubicBezTo>
                    <a:cubicBezTo>
                      <a:pt x="4681" y="6573"/>
                      <a:pt x="4762" y="6604"/>
                      <a:pt x="4812" y="6667"/>
                    </a:cubicBezTo>
                    <a:cubicBezTo>
                      <a:pt x="5439" y="7594"/>
                      <a:pt x="6266" y="8321"/>
                      <a:pt x="7118" y="9048"/>
                    </a:cubicBezTo>
                    <a:cubicBezTo>
                      <a:pt x="7178" y="9123"/>
                      <a:pt x="7310" y="9225"/>
                      <a:pt x="7427" y="9225"/>
                    </a:cubicBezTo>
                    <a:cubicBezTo>
                      <a:pt x="7506" y="9225"/>
                      <a:pt x="7579" y="9179"/>
                      <a:pt x="7619" y="9048"/>
                    </a:cubicBezTo>
                    <a:cubicBezTo>
                      <a:pt x="7845" y="8747"/>
                      <a:pt x="8045" y="8647"/>
                      <a:pt x="8371" y="8421"/>
                    </a:cubicBezTo>
                    <a:cubicBezTo>
                      <a:pt x="9198" y="7795"/>
                      <a:pt x="9198" y="7293"/>
                      <a:pt x="8472" y="6542"/>
                    </a:cubicBezTo>
                    <a:cubicBezTo>
                      <a:pt x="7945" y="6040"/>
                      <a:pt x="7218" y="5514"/>
                      <a:pt x="6592" y="4988"/>
                    </a:cubicBezTo>
                    <a:cubicBezTo>
                      <a:pt x="6266" y="4662"/>
                      <a:pt x="6366" y="4261"/>
                      <a:pt x="6692" y="4161"/>
                    </a:cubicBezTo>
                    <a:cubicBezTo>
                      <a:pt x="6993" y="4035"/>
                      <a:pt x="7118" y="3835"/>
                      <a:pt x="7118" y="3634"/>
                    </a:cubicBezTo>
                    <a:cubicBezTo>
                      <a:pt x="7118" y="3409"/>
                      <a:pt x="7419" y="3108"/>
                      <a:pt x="7519" y="3008"/>
                    </a:cubicBezTo>
                    <a:cubicBezTo>
                      <a:pt x="8045" y="2782"/>
                      <a:pt x="8146" y="2281"/>
                      <a:pt x="8572" y="1955"/>
                    </a:cubicBezTo>
                    <a:cubicBezTo>
                      <a:pt x="8998" y="1529"/>
                      <a:pt x="8672" y="1128"/>
                      <a:pt x="8371" y="902"/>
                    </a:cubicBezTo>
                    <a:cubicBezTo>
                      <a:pt x="8045" y="702"/>
                      <a:pt x="7945" y="501"/>
                      <a:pt x="7745" y="276"/>
                    </a:cubicBezTo>
                    <a:cubicBezTo>
                      <a:pt x="7632" y="75"/>
                      <a:pt x="7475" y="0"/>
                      <a:pt x="7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7" name="Google Shape;2157;p38"/>
          <p:cNvGrpSpPr/>
          <p:nvPr/>
        </p:nvGrpSpPr>
        <p:grpSpPr>
          <a:xfrm>
            <a:off x="6575525" y="1364225"/>
            <a:ext cx="1507096" cy="2992337"/>
            <a:chOff x="6575525" y="1628175"/>
            <a:chExt cx="1507096" cy="2992337"/>
          </a:xfrm>
        </p:grpSpPr>
        <p:grpSp>
          <p:nvGrpSpPr>
            <p:cNvPr id="2158" name="Google Shape;2158;p38"/>
            <p:cNvGrpSpPr/>
            <p:nvPr/>
          </p:nvGrpSpPr>
          <p:grpSpPr>
            <a:xfrm>
              <a:off x="6575525" y="3073175"/>
              <a:ext cx="1507096" cy="1547337"/>
              <a:chOff x="6575525" y="3073175"/>
              <a:chExt cx="1507096" cy="1547337"/>
            </a:xfrm>
          </p:grpSpPr>
          <p:sp>
            <p:nvSpPr>
              <p:cNvPr id="2159" name="Google Shape;2159;p38"/>
              <p:cNvSpPr/>
              <p:nvPr/>
            </p:nvSpPr>
            <p:spPr>
              <a:xfrm>
                <a:off x="6611350" y="3081799"/>
                <a:ext cx="1409641" cy="301744"/>
              </a:xfrm>
              <a:custGeom>
                <a:rect b="b" l="l" r="r" t="t"/>
                <a:pathLst>
                  <a:path extrusionOk="0" h="9873" w="54930">
                    <a:moveTo>
                      <a:pt x="30374" y="1"/>
                    </a:moveTo>
                    <a:cubicBezTo>
                      <a:pt x="30123" y="1"/>
                      <a:pt x="29871" y="15"/>
                      <a:pt x="29616" y="40"/>
                    </a:cubicBezTo>
                    <a:cubicBezTo>
                      <a:pt x="29462" y="55"/>
                      <a:pt x="29307" y="61"/>
                      <a:pt x="29152" y="61"/>
                    </a:cubicBezTo>
                    <a:cubicBezTo>
                      <a:pt x="28830" y="61"/>
                      <a:pt x="28506" y="38"/>
                      <a:pt x="28180" y="38"/>
                    </a:cubicBezTo>
                    <a:cubicBezTo>
                      <a:pt x="28048" y="38"/>
                      <a:pt x="27916" y="42"/>
                      <a:pt x="27783" y="52"/>
                    </a:cubicBezTo>
                    <a:cubicBezTo>
                      <a:pt x="27499" y="74"/>
                      <a:pt x="27208" y="85"/>
                      <a:pt x="26915" y="85"/>
                    </a:cubicBezTo>
                    <a:cubicBezTo>
                      <a:pt x="26555" y="85"/>
                      <a:pt x="26191" y="68"/>
                      <a:pt x="25830" y="28"/>
                    </a:cubicBezTo>
                    <a:cubicBezTo>
                      <a:pt x="25769" y="21"/>
                      <a:pt x="25707" y="18"/>
                      <a:pt x="25646" y="18"/>
                    </a:cubicBezTo>
                    <a:cubicBezTo>
                      <a:pt x="25368" y="18"/>
                      <a:pt x="25095" y="82"/>
                      <a:pt x="24803" y="82"/>
                    </a:cubicBezTo>
                    <a:cubicBezTo>
                      <a:pt x="24753" y="82"/>
                      <a:pt x="24703" y="80"/>
                      <a:pt x="24652" y="76"/>
                    </a:cubicBezTo>
                    <a:cubicBezTo>
                      <a:pt x="24154" y="30"/>
                      <a:pt x="23652" y="5"/>
                      <a:pt x="23147" y="5"/>
                    </a:cubicBezTo>
                    <a:cubicBezTo>
                      <a:pt x="22746" y="5"/>
                      <a:pt x="22343" y="21"/>
                      <a:pt x="21937" y="52"/>
                    </a:cubicBezTo>
                    <a:cubicBezTo>
                      <a:pt x="21752" y="71"/>
                      <a:pt x="21559" y="161"/>
                      <a:pt x="21343" y="161"/>
                    </a:cubicBezTo>
                    <a:cubicBezTo>
                      <a:pt x="21281" y="161"/>
                      <a:pt x="21217" y="154"/>
                      <a:pt x="21151" y="136"/>
                    </a:cubicBezTo>
                    <a:cubicBezTo>
                      <a:pt x="21025" y="102"/>
                      <a:pt x="15657" y="33"/>
                      <a:pt x="12450" y="33"/>
                    </a:cubicBezTo>
                    <a:cubicBezTo>
                      <a:pt x="11118" y="33"/>
                      <a:pt x="10158" y="45"/>
                      <a:pt x="10102" y="76"/>
                    </a:cubicBezTo>
                    <a:cubicBezTo>
                      <a:pt x="9904" y="180"/>
                      <a:pt x="9704" y="207"/>
                      <a:pt x="9503" y="207"/>
                    </a:cubicBezTo>
                    <a:cubicBezTo>
                      <a:pt x="9293" y="207"/>
                      <a:pt x="9083" y="178"/>
                      <a:pt x="8875" y="178"/>
                    </a:cubicBezTo>
                    <a:cubicBezTo>
                      <a:pt x="8828" y="178"/>
                      <a:pt x="8780" y="179"/>
                      <a:pt x="8733" y="183"/>
                    </a:cubicBezTo>
                    <a:cubicBezTo>
                      <a:pt x="8639" y="193"/>
                      <a:pt x="8553" y="276"/>
                      <a:pt x="8450" y="276"/>
                    </a:cubicBezTo>
                    <a:cubicBezTo>
                      <a:pt x="8423" y="276"/>
                      <a:pt x="8394" y="270"/>
                      <a:pt x="8364" y="255"/>
                    </a:cubicBezTo>
                    <a:cubicBezTo>
                      <a:pt x="8223" y="191"/>
                      <a:pt x="8077" y="170"/>
                      <a:pt x="7933" y="170"/>
                    </a:cubicBezTo>
                    <a:cubicBezTo>
                      <a:pt x="7724" y="170"/>
                      <a:pt x="7518" y="215"/>
                      <a:pt x="7328" y="243"/>
                    </a:cubicBezTo>
                    <a:cubicBezTo>
                      <a:pt x="7002" y="285"/>
                      <a:pt x="6619" y="429"/>
                      <a:pt x="6338" y="429"/>
                    </a:cubicBezTo>
                    <a:cubicBezTo>
                      <a:pt x="6301" y="429"/>
                      <a:pt x="6266" y="427"/>
                      <a:pt x="6233" y="421"/>
                    </a:cubicBezTo>
                    <a:cubicBezTo>
                      <a:pt x="6170" y="409"/>
                      <a:pt x="6108" y="403"/>
                      <a:pt x="6048" y="403"/>
                    </a:cubicBezTo>
                    <a:cubicBezTo>
                      <a:pt x="5689" y="403"/>
                      <a:pt x="5360" y="591"/>
                      <a:pt x="5007" y="591"/>
                    </a:cubicBezTo>
                    <a:cubicBezTo>
                      <a:pt x="4910" y="591"/>
                      <a:pt x="4811" y="577"/>
                      <a:pt x="4709" y="540"/>
                    </a:cubicBezTo>
                    <a:cubicBezTo>
                      <a:pt x="4687" y="532"/>
                      <a:pt x="4660" y="528"/>
                      <a:pt x="4631" y="528"/>
                    </a:cubicBezTo>
                    <a:cubicBezTo>
                      <a:pt x="4454" y="528"/>
                      <a:pt x="4159" y="661"/>
                      <a:pt x="3935" y="671"/>
                    </a:cubicBezTo>
                    <a:cubicBezTo>
                      <a:pt x="3747" y="680"/>
                      <a:pt x="3613" y="904"/>
                      <a:pt x="3437" y="904"/>
                    </a:cubicBezTo>
                    <a:cubicBezTo>
                      <a:pt x="3378" y="904"/>
                      <a:pt x="3315" y="879"/>
                      <a:pt x="3244" y="814"/>
                    </a:cubicBezTo>
                    <a:cubicBezTo>
                      <a:pt x="3244" y="814"/>
                      <a:pt x="3220" y="826"/>
                      <a:pt x="3220" y="838"/>
                    </a:cubicBezTo>
                    <a:cubicBezTo>
                      <a:pt x="2982" y="1302"/>
                      <a:pt x="2435" y="1243"/>
                      <a:pt x="2054" y="1457"/>
                    </a:cubicBezTo>
                    <a:cubicBezTo>
                      <a:pt x="1577" y="1731"/>
                      <a:pt x="1303" y="2148"/>
                      <a:pt x="1077" y="2517"/>
                    </a:cubicBezTo>
                    <a:cubicBezTo>
                      <a:pt x="613" y="3267"/>
                      <a:pt x="541" y="4184"/>
                      <a:pt x="399" y="5065"/>
                    </a:cubicBezTo>
                    <a:cubicBezTo>
                      <a:pt x="327" y="5493"/>
                      <a:pt x="327" y="5934"/>
                      <a:pt x="279" y="6363"/>
                    </a:cubicBezTo>
                    <a:cubicBezTo>
                      <a:pt x="160" y="7339"/>
                      <a:pt x="137" y="8327"/>
                      <a:pt x="89" y="9470"/>
                    </a:cubicBezTo>
                    <a:cubicBezTo>
                      <a:pt x="0" y="9716"/>
                      <a:pt x="99" y="9872"/>
                      <a:pt x="398" y="9872"/>
                    </a:cubicBezTo>
                    <a:cubicBezTo>
                      <a:pt x="460" y="9872"/>
                      <a:pt x="532" y="9866"/>
                      <a:pt x="613" y="9851"/>
                    </a:cubicBezTo>
                    <a:cubicBezTo>
                      <a:pt x="631" y="9848"/>
                      <a:pt x="650" y="9846"/>
                      <a:pt x="669" y="9846"/>
                    </a:cubicBezTo>
                    <a:cubicBezTo>
                      <a:pt x="720" y="9846"/>
                      <a:pt x="772" y="9856"/>
                      <a:pt x="822" y="9856"/>
                    </a:cubicBezTo>
                    <a:cubicBezTo>
                      <a:pt x="884" y="9856"/>
                      <a:pt x="943" y="9842"/>
                      <a:pt x="994" y="9780"/>
                    </a:cubicBezTo>
                    <a:cubicBezTo>
                      <a:pt x="1018" y="9768"/>
                      <a:pt x="1053" y="9768"/>
                      <a:pt x="1077" y="9768"/>
                    </a:cubicBezTo>
                    <a:cubicBezTo>
                      <a:pt x="1275" y="9738"/>
                      <a:pt x="1473" y="9733"/>
                      <a:pt x="1671" y="9733"/>
                    </a:cubicBezTo>
                    <a:cubicBezTo>
                      <a:pt x="1773" y="9733"/>
                      <a:pt x="1875" y="9734"/>
                      <a:pt x="1978" y="9734"/>
                    </a:cubicBezTo>
                    <a:cubicBezTo>
                      <a:pt x="2157" y="9734"/>
                      <a:pt x="2336" y="9730"/>
                      <a:pt x="2518" y="9708"/>
                    </a:cubicBezTo>
                    <a:cubicBezTo>
                      <a:pt x="2587" y="9699"/>
                      <a:pt x="2658" y="9695"/>
                      <a:pt x="2729" y="9695"/>
                    </a:cubicBezTo>
                    <a:cubicBezTo>
                      <a:pt x="3081" y="9695"/>
                      <a:pt x="3450" y="9792"/>
                      <a:pt x="3813" y="9792"/>
                    </a:cubicBezTo>
                    <a:cubicBezTo>
                      <a:pt x="3829" y="9792"/>
                      <a:pt x="3846" y="9792"/>
                      <a:pt x="3863" y="9792"/>
                    </a:cubicBezTo>
                    <a:cubicBezTo>
                      <a:pt x="4248" y="9792"/>
                      <a:pt x="4640" y="9756"/>
                      <a:pt x="5028" y="9756"/>
                    </a:cubicBezTo>
                    <a:cubicBezTo>
                      <a:pt x="5144" y="9756"/>
                      <a:pt x="5260" y="9759"/>
                      <a:pt x="5375" y="9768"/>
                    </a:cubicBezTo>
                    <a:cubicBezTo>
                      <a:pt x="5455" y="9775"/>
                      <a:pt x="5538" y="9779"/>
                      <a:pt x="5623" y="9779"/>
                    </a:cubicBezTo>
                    <a:cubicBezTo>
                      <a:pt x="5829" y="9779"/>
                      <a:pt x="6049" y="9755"/>
                      <a:pt x="6268" y="9696"/>
                    </a:cubicBezTo>
                    <a:cubicBezTo>
                      <a:pt x="6709" y="9577"/>
                      <a:pt x="7209" y="9649"/>
                      <a:pt x="7685" y="9589"/>
                    </a:cubicBezTo>
                    <a:cubicBezTo>
                      <a:pt x="7848" y="9572"/>
                      <a:pt x="8059" y="9563"/>
                      <a:pt x="8285" y="9563"/>
                    </a:cubicBezTo>
                    <a:cubicBezTo>
                      <a:pt x="8703" y="9563"/>
                      <a:pt x="9170" y="9595"/>
                      <a:pt x="9471" y="9672"/>
                    </a:cubicBezTo>
                    <a:cubicBezTo>
                      <a:pt x="9478" y="9676"/>
                      <a:pt x="9485" y="9677"/>
                      <a:pt x="9492" y="9677"/>
                    </a:cubicBezTo>
                    <a:cubicBezTo>
                      <a:pt x="9509" y="9677"/>
                      <a:pt x="9526" y="9669"/>
                      <a:pt x="9543" y="9661"/>
                    </a:cubicBezTo>
                    <a:cubicBezTo>
                      <a:pt x="9721" y="9530"/>
                      <a:pt x="9900" y="9518"/>
                      <a:pt x="10138" y="9518"/>
                    </a:cubicBezTo>
                    <a:cubicBezTo>
                      <a:pt x="10457" y="9518"/>
                      <a:pt x="14441" y="9487"/>
                      <a:pt x="17619" y="9487"/>
                    </a:cubicBezTo>
                    <a:cubicBezTo>
                      <a:pt x="19661" y="9487"/>
                      <a:pt x="21370" y="9500"/>
                      <a:pt x="21556" y="9541"/>
                    </a:cubicBezTo>
                    <a:cubicBezTo>
                      <a:pt x="21559" y="9545"/>
                      <a:pt x="21564" y="9546"/>
                      <a:pt x="21570" y="9546"/>
                    </a:cubicBezTo>
                    <a:cubicBezTo>
                      <a:pt x="21585" y="9546"/>
                      <a:pt x="21607" y="9535"/>
                      <a:pt x="21615" y="9518"/>
                    </a:cubicBezTo>
                    <a:cubicBezTo>
                      <a:pt x="21676" y="9330"/>
                      <a:pt x="21789" y="9287"/>
                      <a:pt x="21917" y="9287"/>
                    </a:cubicBezTo>
                    <a:cubicBezTo>
                      <a:pt x="22024" y="9287"/>
                      <a:pt x="22142" y="9317"/>
                      <a:pt x="22248" y="9317"/>
                    </a:cubicBezTo>
                    <a:cubicBezTo>
                      <a:pt x="22264" y="9317"/>
                      <a:pt x="22279" y="9317"/>
                      <a:pt x="22294" y="9315"/>
                    </a:cubicBezTo>
                    <a:cubicBezTo>
                      <a:pt x="22527" y="9286"/>
                      <a:pt x="22773" y="9253"/>
                      <a:pt x="23013" y="9253"/>
                    </a:cubicBezTo>
                    <a:cubicBezTo>
                      <a:pt x="23166" y="9253"/>
                      <a:pt x="23317" y="9266"/>
                      <a:pt x="23461" y="9303"/>
                    </a:cubicBezTo>
                    <a:cubicBezTo>
                      <a:pt x="23495" y="9311"/>
                      <a:pt x="23526" y="9314"/>
                      <a:pt x="23555" y="9314"/>
                    </a:cubicBezTo>
                    <a:cubicBezTo>
                      <a:pt x="23750" y="9314"/>
                      <a:pt x="23856" y="9171"/>
                      <a:pt x="24033" y="9171"/>
                    </a:cubicBezTo>
                    <a:cubicBezTo>
                      <a:pt x="24045" y="9171"/>
                      <a:pt x="24056" y="9171"/>
                      <a:pt x="24068" y="9172"/>
                    </a:cubicBezTo>
                    <a:cubicBezTo>
                      <a:pt x="24261" y="9199"/>
                      <a:pt x="24452" y="9212"/>
                      <a:pt x="24643" y="9212"/>
                    </a:cubicBezTo>
                    <a:cubicBezTo>
                      <a:pt x="24877" y="9212"/>
                      <a:pt x="25112" y="9193"/>
                      <a:pt x="25354" y="9160"/>
                    </a:cubicBezTo>
                    <a:cubicBezTo>
                      <a:pt x="25463" y="9143"/>
                      <a:pt x="25575" y="9137"/>
                      <a:pt x="25691" y="9137"/>
                    </a:cubicBezTo>
                    <a:cubicBezTo>
                      <a:pt x="25967" y="9137"/>
                      <a:pt x="26259" y="9172"/>
                      <a:pt x="26545" y="9172"/>
                    </a:cubicBezTo>
                    <a:cubicBezTo>
                      <a:pt x="26811" y="9172"/>
                      <a:pt x="27107" y="9213"/>
                      <a:pt x="27371" y="9213"/>
                    </a:cubicBezTo>
                    <a:cubicBezTo>
                      <a:pt x="27484" y="9213"/>
                      <a:pt x="27591" y="9206"/>
                      <a:pt x="27688" y="9184"/>
                    </a:cubicBezTo>
                    <a:cubicBezTo>
                      <a:pt x="27776" y="9165"/>
                      <a:pt x="27864" y="9158"/>
                      <a:pt x="27951" y="9158"/>
                    </a:cubicBezTo>
                    <a:cubicBezTo>
                      <a:pt x="28215" y="9158"/>
                      <a:pt x="28474" y="9225"/>
                      <a:pt x="28733" y="9225"/>
                    </a:cubicBezTo>
                    <a:cubicBezTo>
                      <a:pt x="28861" y="9225"/>
                      <a:pt x="28988" y="9209"/>
                      <a:pt x="29116" y="9160"/>
                    </a:cubicBezTo>
                    <a:cubicBezTo>
                      <a:pt x="29214" y="9122"/>
                      <a:pt x="29312" y="9111"/>
                      <a:pt x="29413" y="9111"/>
                    </a:cubicBezTo>
                    <a:cubicBezTo>
                      <a:pt x="29551" y="9111"/>
                      <a:pt x="29692" y="9132"/>
                      <a:pt x="29836" y="9132"/>
                    </a:cubicBezTo>
                    <a:cubicBezTo>
                      <a:pt x="29882" y="9132"/>
                      <a:pt x="29928" y="9130"/>
                      <a:pt x="29974" y="9125"/>
                    </a:cubicBezTo>
                    <a:cubicBezTo>
                      <a:pt x="30135" y="9109"/>
                      <a:pt x="30297" y="9103"/>
                      <a:pt x="30460" y="9103"/>
                    </a:cubicBezTo>
                    <a:cubicBezTo>
                      <a:pt x="30876" y="9103"/>
                      <a:pt x="31295" y="9141"/>
                      <a:pt x="31714" y="9141"/>
                    </a:cubicBezTo>
                    <a:cubicBezTo>
                      <a:pt x="31856" y="9141"/>
                      <a:pt x="31998" y="9136"/>
                      <a:pt x="32141" y="9125"/>
                    </a:cubicBezTo>
                    <a:cubicBezTo>
                      <a:pt x="32269" y="9112"/>
                      <a:pt x="32398" y="9108"/>
                      <a:pt x="32528" y="9108"/>
                    </a:cubicBezTo>
                    <a:cubicBezTo>
                      <a:pt x="32738" y="9108"/>
                      <a:pt x="32950" y="9118"/>
                      <a:pt x="33163" y="9118"/>
                    </a:cubicBezTo>
                    <a:cubicBezTo>
                      <a:pt x="33294" y="9118"/>
                      <a:pt x="33426" y="9114"/>
                      <a:pt x="33557" y="9101"/>
                    </a:cubicBezTo>
                    <a:cubicBezTo>
                      <a:pt x="34046" y="9065"/>
                      <a:pt x="34534" y="9041"/>
                      <a:pt x="35022" y="8994"/>
                    </a:cubicBezTo>
                    <a:cubicBezTo>
                      <a:pt x="35072" y="8987"/>
                      <a:pt x="35332" y="8985"/>
                      <a:pt x="35744" y="8985"/>
                    </a:cubicBezTo>
                    <a:cubicBezTo>
                      <a:pt x="37465" y="8985"/>
                      <a:pt x="41855" y="9029"/>
                      <a:pt x="44905" y="9029"/>
                    </a:cubicBezTo>
                    <a:cubicBezTo>
                      <a:pt x="46639" y="9029"/>
                      <a:pt x="47940" y="9015"/>
                      <a:pt x="48071" y="8970"/>
                    </a:cubicBezTo>
                    <a:cubicBezTo>
                      <a:pt x="48264" y="8908"/>
                      <a:pt x="48484" y="8891"/>
                      <a:pt x="48707" y="8891"/>
                    </a:cubicBezTo>
                    <a:cubicBezTo>
                      <a:pt x="48910" y="8891"/>
                      <a:pt x="49117" y="8905"/>
                      <a:pt x="49309" y="8910"/>
                    </a:cubicBezTo>
                    <a:cubicBezTo>
                      <a:pt x="49344" y="8911"/>
                      <a:pt x="49379" y="8912"/>
                      <a:pt x="49413" y="8912"/>
                    </a:cubicBezTo>
                    <a:cubicBezTo>
                      <a:pt x="49800" y="8912"/>
                      <a:pt x="50194" y="8866"/>
                      <a:pt x="50588" y="8866"/>
                    </a:cubicBezTo>
                    <a:cubicBezTo>
                      <a:pt x="50682" y="8866"/>
                      <a:pt x="50775" y="8868"/>
                      <a:pt x="50869" y="8875"/>
                    </a:cubicBezTo>
                    <a:cubicBezTo>
                      <a:pt x="51061" y="8885"/>
                      <a:pt x="51254" y="8888"/>
                      <a:pt x="51447" y="8888"/>
                    </a:cubicBezTo>
                    <a:cubicBezTo>
                      <a:pt x="51858" y="8888"/>
                      <a:pt x="52271" y="8873"/>
                      <a:pt x="52680" y="8873"/>
                    </a:cubicBezTo>
                    <a:cubicBezTo>
                      <a:pt x="52759" y="8873"/>
                      <a:pt x="52838" y="8873"/>
                      <a:pt x="52917" y="8875"/>
                    </a:cubicBezTo>
                    <a:cubicBezTo>
                      <a:pt x="52998" y="8875"/>
                      <a:pt x="53128" y="8784"/>
                      <a:pt x="53226" y="8784"/>
                    </a:cubicBezTo>
                    <a:cubicBezTo>
                      <a:pt x="53301" y="8784"/>
                      <a:pt x="53358" y="8838"/>
                      <a:pt x="53358" y="9030"/>
                    </a:cubicBezTo>
                    <a:cubicBezTo>
                      <a:pt x="53358" y="9030"/>
                      <a:pt x="53405" y="9040"/>
                      <a:pt x="53444" y="9040"/>
                    </a:cubicBezTo>
                    <a:cubicBezTo>
                      <a:pt x="53463" y="9040"/>
                      <a:pt x="53481" y="9037"/>
                      <a:pt x="53489" y="9030"/>
                    </a:cubicBezTo>
                    <a:cubicBezTo>
                      <a:pt x="53722" y="8828"/>
                      <a:pt x="53988" y="8796"/>
                      <a:pt x="54261" y="8796"/>
                    </a:cubicBezTo>
                    <a:cubicBezTo>
                      <a:pt x="54391" y="8796"/>
                      <a:pt x="54524" y="8803"/>
                      <a:pt x="54655" y="8803"/>
                    </a:cubicBezTo>
                    <a:cubicBezTo>
                      <a:pt x="54786" y="8803"/>
                      <a:pt x="54929" y="8696"/>
                      <a:pt x="54917" y="8577"/>
                    </a:cubicBezTo>
                    <a:cubicBezTo>
                      <a:pt x="54870" y="8125"/>
                      <a:pt x="54917" y="7672"/>
                      <a:pt x="54870" y="7232"/>
                    </a:cubicBezTo>
                    <a:cubicBezTo>
                      <a:pt x="54798" y="6636"/>
                      <a:pt x="54834" y="6041"/>
                      <a:pt x="54751" y="5446"/>
                    </a:cubicBezTo>
                    <a:cubicBezTo>
                      <a:pt x="54691" y="4946"/>
                      <a:pt x="54703" y="4446"/>
                      <a:pt x="54596" y="3969"/>
                    </a:cubicBezTo>
                    <a:cubicBezTo>
                      <a:pt x="54501" y="3565"/>
                      <a:pt x="54453" y="3148"/>
                      <a:pt x="54310" y="2767"/>
                    </a:cubicBezTo>
                    <a:cubicBezTo>
                      <a:pt x="54024" y="2005"/>
                      <a:pt x="53572" y="1374"/>
                      <a:pt x="52822" y="981"/>
                    </a:cubicBezTo>
                    <a:cubicBezTo>
                      <a:pt x="52369" y="743"/>
                      <a:pt x="51893" y="719"/>
                      <a:pt x="51429" y="648"/>
                    </a:cubicBezTo>
                    <a:cubicBezTo>
                      <a:pt x="50998" y="582"/>
                      <a:pt x="50574" y="479"/>
                      <a:pt x="50146" y="479"/>
                    </a:cubicBezTo>
                    <a:cubicBezTo>
                      <a:pt x="50030" y="479"/>
                      <a:pt x="49914" y="487"/>
                      <a:pt x="49798" y="505"/>
                    </a:cubicBezTo>
                    <a:cubicBezTo>
                      <a:pt x="49755" y="509"/>
                      <a:pt x="49711" y="511"/>
                      <a:pt x="49666" y="511"/>
                    </a:cubicBezTo>
                    <a:cubicBezTo>
                      <a:pt x="49463" y="511"/>
                      <a:pt x="49249" y="470"/>
                      <a:pt x="49083" y="421"/>
                    </a:cubicBezTo>
                    <a:cubicBezTo>
                      <a:pt x="48488" y="255"/>
                      <a:pt x="35974" y="338"/>
                      <a:pt x="35379" y="278"/>
                    </a:cubicBezTo>
                    <a:cubicBezTo>
                      <a:pt x="35144" y="262"/>
                      <a:pt x="34898" y="218"/>
                      <a:pt x="34644" y="218"/>
                    </a:cubicBezTo>
                    <a:cubicBezTo>
                      <a:pt x="34526" y="218"/>
                      <a:pt x="34405" y="228"/>
                      <a:pt x="34284" y="255"/>
                    </a:cubicBezTo>
                    <a:cubicBezTo>
                      <a:pt x="34200" y="273"/>
                      <a:pt x="34096" y="281"/>
                      <a:pt x="33989" y="281"/>
                    </a:cubicBezTo>
                    <a:cubicBezTo>
                      <a:pt x="33882" y="281"/>
                      <a:pt x="33772" y="273"/>
                      <a:pt x="33677" y="255"/>
                    </a:cubicBezTo>
                    <a:cubicBezTo>
                      <a:pt x="33141" y="159"/>
                      <a:pt x="32593" y="171"/>
                      <a:pt x="32057" y="136"/>
                    </a:cubicBezTo>
                    <a:cubicBezTo>
                      <a:pt x="32052" y="135"/>
                      <a:pt x="32047" y="135"/>
                      <a:pt x="32042" y="135"/>
                    </a:cubicBezTo>
                    <a:cubicBezTo>
                      <a:pt x="31977" y="135"/>
                      <a:pt x="31910" y="191"/>
                      <a:pt x="31819" y="191"/>
                    </a:cubicBezTo>
                    <a:cubicBezTo>
                      <a:pt x="31800" y="191"/>
                      <a:pt x="31780" y="189"/>
                      <a:pt x="31760" y="183"/>
                    </a:cubicBezTo>
                    <a:cubicBezTo>
                      <a:pt x="31303" y="52"/>
                      <a:pt x="30841" y="1"/>
                      <a:pt x="30374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0" name="Google Shape;2160;p38"/>
              <p:cNvSpPr/>
              <p:nvPr/>
            </p:nvSpPr>
            <p:spPr>
              <a:xfrm>
                <a:off x="8033435" y="4475144"/>
                <a:ext cx="49186" cy="43236"/>
              </a:xfrm>
              <a:custGeom>
                <a:rect b="b" l="l" r="r" t="t"/>
                <a:pathLst>
                  <a:path extrusionOk="0" h="1475" w="1678">
                    <a:moveTo>
                      <a:pt x="1678" y="1"/>
                    </a:moveTo>
                    <a:cubicBezTo>
                      <a:pt x="1144" y="535"/>
                      <a:pt x="508" y="941"/>
                      <a:pt x="0" y="1475"/>
                    </a:cubicBezTo>
                    <a:lnTo>
                      <a:pt x="0" y="1475"/>
                    </a:lnTo>
                    <a:cubicBezTo>
                      <a:pt x="508" y="941"/>
                      <a:pt x="1144" y="535"/>
                      <a:pt x="1678" y="1"/>
                    </a:cubicBezTo>
                    <a:close/>
                  </a:path>
                </a:pathLst>
              </a:custGeom>
              <a:solidFill>
                <a:srgbClr val="356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8"/>
              <p:cNvSpPr/>
              <p:nvPr/>
            </p:nvSpPr>
            <p:spPr>
              <a:xfrm>
                <a:off x="6575525" y="3073175"/>
                <a:ext cx="1481316" cy="1547337"/>
              </a:xfrm>
              <a:custGeom>
                <a:rect b="b" l="l" r="r" t="t"/>
                <a:pathLst>
                  <a:path extrusionOk="0" h="56467" w="57723">
                    <a:moveTo>
                      <a:pt x="31631" y="993"/>
                    </a:moveTo>
                    <a:cubicBezTo>
                      <a:pt x="32098" y="993"/>
                      <a:pt x="32560" y="1044"/>
                      <a:pt x="33017" y="1175"/>
                    </a:cubicBezTo>
                    <a:cubicBezTo>
                      <a:pt x="33037" y="1181"/>
                      <a:pt x="33057" y="1183"/>
                      <a:pt x="33076" y="1183"/>
                    </a:cubicBezTo>
                    <a:cubicBezTo>
                      <a:pt x="33167" y="1183"/>
                      <a:pt x="33234" y="1127"/>
                      <a:pt x="33299" y="1127"/>
                    </a:cubicBezTo>
                    <a:cubicBezTo>
                      <a:pt x="33304" y="1127"/>
                      <a:pt x="33309" y="1127"/>
                      <a:pt x="33314" y="1128"/>
                    </a:cubicBezTo>
                    <a:cubicBezTo>
                      <a:pt x="33850" y="1163"/>
                      <a:pt x="34398" y="1151"/>
                      <a:pt x="34934" y="1247"/>
                    </a:cubicBezTo>
                    <a:cubicBezTo>
                      <a:pt x="35029" y="1265"/>
                      <a:pt x="35139" y="1273"/>
                      <a:pt x="35246" y="1273"/>
                    </a:cubicBezTo>
                    <a:cubicBezTo>
                      <a:pt x="35353" y="1273"/>
                      <a:pt x="35457" y="1265"/>
                      <a:pt x="35541" y="1247"/>
                    </a:cubicBezTo>
                    <a:cubicBezTo>
                      <a:pt x="35662" y="1220"/>
                      <a:pt x="35783" y="1210"/>
                      <a:pt x="35901" y="1210"/>
                    </a:cubicBezTo>
                    <a:cubicBezTo>
                      <a:pt x="36155" y="1210"/>
                      <a:pt x="36401" y="1254"/>
                      <a:pt x="36636" y="1270"/>
                    </a:cubicBezTo>
                    <a:cubicBezTo>
                      <a:pt x="37231" y="1330"/>
                      <a:pt x="49745" y="1247"/>
                      <a:pt x="50340" y="1413"/>
                    </a:cubicBezTo>
                    <a:cubicBezTo>
                      <a:pt x="50506" y="1462"/>
                      <a:pt x="50720" y="1503"/>
                      <a:pt x="50923" y="1503"/>
                    </a:cubicBezTo>
                    <a:cubicBezTo>
                      <a:pt x="50968" y="1503"/>
                      <a:pt x="51012" y="1501"/>
                      <a:pt x="51055" y="1497"/>
                    </a:cubicBezTo>
                    <a:cubicBezTo>
                      <a:pt x="51171" y="1479"/>
                      <a:pt x="51287" y="1471"/>
                      <a:pt x="51403" y="1471"/>
                    </a:cubicBezTo>
                    <a:cubicBezTo>
                      <a:pt x="51831" y="1471"/>
                      <a:pt x="52255" y="1574"/>
                      <a:pt x="52686" y="1640"/>
                    </a:cubicBezTo>
                    <a:cubicBezTo>
                      <a:pt x="53150" y="1711"/>
                      <a:pt x="53626" y="1735"/>
                      <a:pt x="54079" y="1973"/>
                    </a:cubicBezTo>
                    <a:cubicBezTo>
                      <a:pt x="54829" y="2366"/>
                      <a:pt x="55281" y="2997"/>
                      <a:pt x="55567" y="3759"/>
                    </a:cubicBezTo>
                    <a:cubicBezTo>
                      <a:pt x="55710" y="4140"/>
                      <a:pt x="55758" y="4557"/>
                      <a:pt x="55853" y="4961"/>
                    </a:cubicBezTo>
                    <a:cubicBezTo>
                      <a:pt x="55960" y="5438"/>
                      <a:pt x="55948" y="5938"/>
                      <a:pt x="56008" y="6438"/>
                    </a:cubicBezTo>
                    <a:cubicBezTo>
                      <a:pt x="56091" y="7033"/>
                      <a:pt x="56055" y="7628"/>
                      <a:pt x="56127" y="8224"/>
                    </a:cubicBezTo>
                    <a:cubicBezTo>
                      <a:pt x="56174" y="8664"/>
                      <a:pt x="56127" y="9117"/>
                      <a:pt x="56174" y="9569"/>
                    </a:cubicBezTo>
                    <a:cubicBezTo>
                      <a:pt x="56186" y="9688"/>
                      <a:pt x="56043" y="9795"/>
                      <a:pt x="55912" y="9795"/>
                    </a:cubicBezTo>
                    <a:cubicBezTo>
                      <a:pt x="55781" y="9795"/>
                      <a:pt x="55648" y="9788"/>
                      <a:pt x="55518" y="9788"/>
                    </a:cubicBezTo>
                    <a:cubicBezTo>
                      <a:pt x="55245" y="9788"/>
                      <a:pt x="54979" y="9820"/>
                      <a:pt x="54746" y="10022"/>
                    </a:cubicBezTo>
                    <a:cubicBezTo>
                      <a:pt x="54738" y="10029"/>
                      <a:pt x="54720" y="10032"/>
                      <a:pt x="54701" y="10032"/>
                    </a:cubicBezTo>
                    <a:cubicBezTo>
                      <a:pt x="54662" y="10032"/>
                      <a:pt x="54615" y="10022"/>
                      <a:pt x="54615" y="10022"/>
                    </a:cubicBezTo>
                    <a:cubicBezTo>
                      <a:pt x="54615" y="9830"/>
                      <a:pt x="54558" y="9776"/>
                      <a:pt x="54483" y="9776"/>
                    </a:cubicBezTo>
                    <a:cubicBezTo>
                      <a:pt x="54385" y="9776"/>
                      <a:pt x="54255" y="9867"/>
                      <a:pt x="54174" y="9867"/>
                    </a:cubicBezTo>
                    <a:cubicBezTo>
                      <a:pt x="54095" y="9865"/>
                      <a:pt x="54016" y="9865"/>
                      <a:pt x="53937" y="9865"/>
                    </a:cubicBezTo>
                    <a:cubicBezTo>
                      <a:pt x="53528" y="9865"/>
                      <a:pt x="53115" y="9880"/>
                      <a:pt x="52704" y="9880"/>
                    </a:cubicBezTo>
                    <a:cubicBezTo>
                      <a:pt x="52511" y="9880"/>
                      <a:pt x="52318" y="9877"/>
                      <a:pt x="52126" y="9867"/>
                    </a:cubicBezTo>
                    <a:cubicBezTo>
                      <a:pt x="52032" y="9860"/>
                      <a:pt x="51939" y="9858"/>
                      <a:pt x="51845" y="9858"/>
                    </a:cubicBezTo>
                    <a:cubicBezTo>
                      <a:pt x="51451" y="9858"/>
                      <a:pt x="51057" y="9904"/>
                      <a:pt x="50670" y="9904"/>
                    </a:cubicBezTo>
                    <a:cubicBezTo>
                      <a:pt x="50636" y="9904"/>
                      <a:pt x="50601" y="9903"/>
                      <a:pt x="50566" y="9902"/>
                    </a:cubicBezTo>
                    <a:cubicBezTo>
                      <a:pt x="50374" y="9897"/>
                      <a:pt x="50167" y="9883"/>
                      <a:pt x="49964" y="9883"/>
                    </a:cubicBezTo>
                    <a:cubicBezTo>
                      <a:pt x="49741" y="9883"/>
                      <a:pt x="49521" y="9900"/>
                      <a:pt x="49328" y="9962"/>
                    </a:cubicBezTo>
                    <a:cubicBezTo>
                      <a:pt x="49197" y="10007"/>
                      <a:pt x="47896" y="10021"/>
                      <a:pt x="46162" y="10021"/>
                    </a:cubicBezTo>
                    <a:cubicBezTo>
                      <a:pt x="43112" y="10021"/>
                      <a:pt x="38722" y="9977"/>
                      <a:pt x="37001" y="9977"/>
                    </a:cubicBezTo>
                    <a:cubicBezTo>
                      <a:pt x="36589" y="9977"/>
                      <a:pt x="36329" y="9979"/>
                      <a:pt x="36279" y="9986"/>
                    </a:cubicBezTo>
                    <a:cubicBezTo>
                      <a:pt x="35791" y="10033"/>
                      <a:pt x="35303" y="10057"/>
                      <a:pt x="34814" y="10093"/>
                    </a:cubicBezTo>
                    <a:cubicBezTo>
                      <a:pt x="34683" y="10106"/>
                      <a:pt x="34551" y="10110"/>
                      <a:pt x="34420" y="10110"/>
                    </a:cubicBezTo>
                    <a:cubicBezTo>
                      <a:pt x="34207" y="10110"/>
                      <a:pt x="33995" y="10100"/>
                      <a:pt x="33785" y="10100"/>
                    </a:cubicBezTo>
                    <a:cubicBezTo>
                      <a:pt x="33655" y="10100"/>
                      <a:pt x="33526" y="10104"/>
                      <a:pt x="33398" y="10117"/>
                    </a:cubicBezTo>
                    <a:cubicBezTo>
                      <a:pt x="33255" y="10128"/>
                      <a:pt x="33113" y="10133"/>
                      <a:pt x="32971" y="10133"/>
                    </a:cubicBezTo>
                    <a:cubicBezTo>
                      <a:pt x="32552" y="10133"/>
                      <a:pt x="32133" y="10095"/>
                      <a:pt x="31717" y="10095"/>
                    </a:cubicBezTo>
                    <a:cubicBezTo>
                      <a:pt x="31554" y="10095"/>
                      <a:pt x="31392" y="10101"/>
                      <a:pt x="31231" y="10117"/>
                    </a:cubicBezTo>
                    <a:cubicBezTo>
                      <a:pt x="31185" y="10122"/>
                      <a:pt x="31139" y="10124"/>
                      <a:pt x="31093" y="10124"/>
                    </a:cubicBezTo>
                    <a:cubicBezTo>
                      <a:pt x="30949" y="10124"/>
                      <a:pt x="30808" y="10103"/>
                      <a:pt x="30670" y="10103"/>
                    </a:cubicBezTo>
                    <a:cubicBezTo>
                      <a:pt x="30569" y="10103"/>
                      <a:pt x="30471" y="10114"/>
                      <a:pt x="30373" y="10152"/>
                    </a:cubicBezTo>
                    <a:cubicBezTo>
                      <a:pt x="30245" y="10201"/>
                      <a:pt x="30118" y="10217"/>
                      <a:pt x="29990" y="10217"/>
                    </a:cubicBezTo>
                    <a:cubicBezTo>
                      <a:pt x="29731" y="10217"/>
                      <a:pt x="29472" y="10150"/>
                      <a:pt x="29208" y="10150"/>
                    </a:cubicBezTo>
                    <a:cubicBezTo>
                      <a:pt x="29121" y="10150"/>
                      <a:pt x="29033" y="10157"/>
                      <a:pt x="28945" y="10176"/>
                    </a:cubicBezTo>
                    <a:cubicBezTo>
                      <a:pt x="28848" y="10198"/>
                      <a:pt x="28741" y="10205"/>
                      <a:pt x="28628" y="10205"/>
                    </a:cubicBezTo>
                    <a:cubicBezTo>
                      <a:pt x="28364" y="10205"/>
                      <a:pt x="28068" y="10164"/>
                      <a:pt x="27802" y="10164"/>
                    </a:cubicBezTo>
                    <a:cubicBezTo>
                      <a:pt x="27516" y="10164"/>
                      <a:pt x="27224" y="10129"/>
                      <a:pt x="26948" y="10129"/>
                    </a:cubicBezTo>
                    <a:cubicBezTo>
                      <a:pt x="26832" y="10129"/>
                      <a:pt x="26720" y="10135"/>
                      <a:pt x="26611" y="10152"/>
                    </a:cubicBezTo>
                    <a:cubicBezTo>
                      <a:pt x="26369" y="10185"/>
                      <a:pt x="26134" y="10204"/>
                      <a:pt x="25900" y="10204"/>
                    </a:cubicBezTo>
                    <a:cubicBezTo>
                      <a:pt x="25709" y="10204"/>
                      <a:pt x="25518" y="10191"/>
                      <a:pt x="25325" y="10164"/>
                    </a:cubicBezTo>
                    <a:cubicBezTo>
                      <a:pt x="25313" y="10163"/>
                      <a:pt x="25302" y="10163"/>
                      <a:pt x="25290" y="10163"/>
                    </a:cubicBezTo>
                    <a:cubicBezTo>
                      <a:pt x="25113" y="10163"/>
                      <a:pt x="25007" y="10306"/>
                      <a:pt x="24812" y="10306"/>
                    </a:cubicBezTo>
                    <a:cubicBezTo>
                      <a:pt x="24783" y="10306"/>
                      <a:pt x="24752" y="10303"/>
                      <a:pt x="24718" y="10295"/>
                    </a:cubicBezTo>
                    <a:cubicBezTo>
                      <a:pt x="24574" y="10258"/>
                      <a:pt x="24423" y="10245"/>
                      <a:pt x="24270" y="10245"/>
                    </a:cubicBezTo>
                    <a:cubicBezTo>
                      <a:pt x="24030" y="10245"/>
                      <a:pt x="23784" y="10278"/>
                      <a:pt x="23551" y="10307"/>
                    </a:cubicBezTo>
                    <a:cubicBezTo>
                      <a:pt x="23536" y="10309"/>
                      <a:pt x="23521" y="10309"/>
                      <a:pt x="23505" y="10309"/>
                    </a:cubicBezTo>
                    <a:cubicBezTo>
                      <a:pt x="23399" y="10309"/>
                      <a:pt x="23281" y="10279"/>
                      <a:pt x="23174" y="10279"/>
                    </a:cubicBezTo>
                    <a:cubicBezTo>
                      <a:pt x="23046" y="10279"/>
                      <a:pt x="22933" y="10322"/>
                      <a:pt x="22872" y="10510"/>
                    </a:cubicBezTo>
                    <a:cubicBezTo>
                      <a:pt x="22864" y="10527"/>
                      <a:pt x="22842" y="10538"/>
                      <a:pt x="22827" y="10538"/>
                    </a:cubicBezTo>
                    <a:cubicBezTo>
                      <a:pt x="22821" y="10538"/>
                      <a:pt x="22816" y="10537"/>
                      <a:pt x="22813" y="10533"/>
                    </a:cubicBezTo>
                    <a:cubicBezTo>
                      <a:pt x="22627" y="10492"/>
                      <a:pt x="20918" y="10479"/>
                      <a:pt x="18876" y="10479"/>
                    </a:cubicBezTo>
                    <a:cubicBezTo>
                      <a:pt x="15698" y="10479"/>
                      <a:pt x="11714" y="10510"/>
                      <a:pt x="11395" y="10510"/>
                    </a:cubicBezTo>
                    <a:cubicBezTo>
                      <a:pt x="11157" y="10510"/>
                      <a:pt x="10978" y="10522"/>
                      <a:pt x="10800" y="10653"/>
                    </a:cubicBezTo>
                    <a:cubicBezTo>
                      <a:pt x="10783" y="10661"/>
                      <a:pt x="10766" y="10669"/>
                      <a:pt x="10749" y="10669"/>
                    </a:cubicBezTo>
                    <a:cubicBezTo>
                      <a:pt x="10742" y="10669"/>
                      <a:pt x="10735" y="10668"/>
                      <a:pt x="10728" y="10664"/>
                    </a:cubicBezTo>
                    <a:cubicBezTo>
                      <a:pt x="10427" y="10587"/>
                      <a:pt x="9960" y="10555"/>
                      <a:pt x="9542" y="10555"/>
                    </a:cubicBezTo>
                    <a:cubicBezTo>
                      <a:pt x="9316" y="10555"/>
                      <a:pt x="9105" y="10564"/>
                      <a:pt x="8942" y="10581"/>
                    </a:cubicBezTo>
                    <a:cubicBezTo>
                      <a:pt x="8466" y="10641"/>
                      <a:pt x="7966" y="10569"/>
                      <a:pt x="7525" y="10688"/>
                    </a:cubicBezTo>
                    <a:cubicBezTo>
                      <a:pt x="7306" y="10747"/>
                      <a:pt x="7086" y="10771"/>
                      <a:pt x="6880" y="10771"/>
                    </a:cubicBezTo>
                    <a:cubicBezTo>
                      <a:pt x="6795" y="10771"/>
                      <a:pt x="6712" y="10767"/>
                      <a:pt x="6632" y="10760"/>
                    </a:cubicBezTo>
                    <a:cubicBezTo>
                      <a:pt x="6517" y="10751"/>
                      <a:pt x="6401" y="10748"/>
                      <a:pt x="6285" y="10748"/>
                    </a:cubicBezTo>
                    <a:cubicBezTo>
                      <a:pt x="5897" y="10748"/>
                      <a:pt x="5505" y="10784"/>
                      <a:pt x="5120" y="10784"/>
                    </a:cubicBezTo>
                    <a:cubicBezTo>
                      <a:pt x="5103" y="10784"/>
                      <a:pt x="5086" y="10784"/>
                      <a:pt x="5070" y="10784"/>
                    </a:cubicBezTo>
                    <a:cubicBezTo>
                      <a:pt x="4707" y="10784"/>
                      <a:pt x="4338" y="10687"/>
                      <a:pt x="3986" y="10687"/>
                    </a:cubicBezTo>
                    <a:cubicBezTo>
                      <a:pt x="3915" y="10687"/>
                      <a:pt x="3844" y="10691"/>
                      <a:pt x="3775" y="10700"/>
                    </a:cubicBezTo>
                    <a:cubicBezTo>
                      <a:pt x="3593" y="10722"/>
                      <a:pt x="3414" y="10726"/>
                      <a:pt x="3235" y="10726"/>
                    </a:cubicBezTo>
                    <a:cubicBezTo>
                      <a:pt x="3132" y="10726"/>
                      <a:pt x="3030" y="10725"/>
                      <a:pt x="2928" y="10725"/>
                    </a:cubicBezTo>
                    <a:cubicBezTo>
                      <a:pt x="2730" y="10725"/>
                      <a:pt x="2532" y="10730"/>
                      <a:pt x="2334" y="10760"/>
                    </a:cubicBezTo>
                    <a:cubicBezTo>
                      <a:pt x="2310" y="10760"/>
                      <a:pt x="2275" y="10760"/>
                      <a:pt x="2251" y="10772"/>
                    </a:cubicBezTo>
                    <a:cubicBezTo>
                      <a:pt x="2200" y="10834"/>
                      <a:pt x="2141" y="10848"/>
                      <a:pt x="2079" y="10848"/>
                    </a:cubicBezTo>
                    <a:cubicBezTo>
                      <a:pt x="2029" y="10848"/>
                      <a:pt x="1977" y="10838"/>
                      <a:pt x="1926" y="10838"/>
                    </a:cubicBezTo>
                    <a:cubicBezTo>
                      <a:pt x="1907" y="10838"/>
                      <a:pt x="1888" y="10840"/>
                      <a:pt x="1870" y="10843"/>
                    </a:cubicBezTo>
                    <a:cubicBezTo>
                      <a:pt x="1789" y="10858"/>
                      <a:pt x="1717" y="10864"/>
                      <a:pt x="1655" y="10864"/>
                    </a:cubicBezTo>
                    <a:cubicBezTo>
                      <a:pt x="1356" y="10864"/>
                      <a:pt x="1257" y="10708"/>
                      <a:pt x="1346" y="10462"/>
                    </a:cubicBezTo>
                    <a:cubicBezTo>
                      <a:pt x="1394" y="9319"/>
                      <a:pt x="1417" y="8331"/>
                      <a:pt x="1536" y="7355"/>
                    </a:cubicBezTo>
                    <a:cubicBezTo>
                      <a:pt x="1584" y="6926"/>
                      <a:pt x="1584" y="6485"/>
                      <a:pt x="1656" y="6057"/>
                    </a:cubicBezTo>
                    <a:cubicBezTo>
                      <a:pt x="1798" y="5176"/>
                      <a:pt x="1870" y="4259"/>
                      <a:pt x="2334" y="3509"/>
                    </a:cubicBezTo>
                    <a:cubicBezTo>
                      <a:pt x="2560" y="3140"/>
                      <a:pt x="2834" y="2723"/>
                      <a:pt x="3311" y="2449"/>
                    </a:cubicBezTo>
                    <a:cubicBezTo>
                      <a:pt x="3692" y="2235"/>
                      <a:pt x="4239" y="2294"/>
                      <a:pt x="4477" y="1830"/>
                    </a:cubicBezTo>
                    <a:cubicBezTo>
                      <a:pt x="4477" y="1818"/>
                      <a:pt x="4501" y="1806"/>
                      <a:pt x="4501" y="1806"/>
                    </a:cubicBezTo>
                    <a:cubicBezTo>
                      <a:pt x="4572" y="1871"/>
                      <a:pt x="4635" y="1896"/>
                      <a:pt x="4694" y="1896"/>
                    </a:cubicBezTo>
                    <a:cubicBezTo>
                      <a:pt x="4870" y="1896"/>
                      <a:pt x="5004" y="1672"/>
                      <a:pt x="5192" y="1663"/>
                    </a:cubicBezTo>
                    <a:cubicBezTo>
                      <a:pt x="5416" y="1653"/>
                      <a:pt x="5711" y="1520"/>
                      <a:pt x="5888" y="1520"/>
                    </a:cubicBezTo>
                    <a:cubicBezTo>
                      <a:pt x="5917" y="1520"/>
                      <a:pt x="5944" y="1524"/>
                      <a:pt x="5966" y="1532"/>
                    </a:cubicBezTo>
                    <a:cubicBezTo>
                      <a:pt x="6068" y="1569"/>
                      <a:pt x="6167" y="1583"/>
                      <a:pt x="6264" y="1583"/>
                    </a:cubicBezTo>
                    <a:cubicBezTo>
                      <a:pt x="6617" y="1583"/>
                      <a:pt x="6946" y="1395"/>
                      <a:pt x="7305" y="1395"/>
                    </a:cubicBezTo>
                    <a:cubicBezTo>
                      <a:pt x="7365" y="1395"/>
                      <a:pt x="7427" y="1401"/>
                      <a:pt x="7490" y="1413"/>
                    </a:cubicBezTo>
                    <a:cubicBezTo>
                      <a:pt x="7523" y="1419"/>
                      <a:pt x="7558" y="1421"/>
                      <a:pt x="7595" y="1421"/>
                    </a:cubicBezTo>
                    <a:cubicBezTo>
                      <a:pt x="7876" y="1421"/>
                      <a:pt x="8259" y="1277"/>
                      <a:pt x="8585" y="1235"/>
                    </a:cubicBezTo>
                    <a:cubicBezTo>
                      <a:pt x="8775" y="1207"/>
                      <a:pt x="8981" y="1162"/>
                      <a:pt x="9190" y="1162"/>
                    </a:cubicBezTo>
                    <a:cubicBezTo>
                      <a:pt x="9334" y="1162"/>
                      <a:pt x="9480" y="1183"/>
                      <a:pt x="9621" y="1247"/>
                    </a:cubicBezTo>
                    <a:cubicBezTo>
                      <a:pt x="9651" y="1262"/>
                      <a:pt x="9680" y="1268"/>
                      <a:pt x="9707" y="1268"/>
                    </a:cubicBezTo>
                    <a:cubicBezTo>
                      <a:pt x="9810" y="1268"/>
                      <a:pt x="9896" y="1185"/>
                      <a:pt x="9990" y="1175"/>
                    </a:cubicBezTo>
                    <a:cubicBezTo>
                      <a:pt x="10037" y="1171"/>
                      <a:pt x="10085" y="1170"/>
                      <a:pt x="10132" y="1170"/>
                    </a:cubicBezTo>
                    <a:cubicBezTo>
                      <a:pt x="10340" y="1170"/>
                      <a:pt x="10550" y="1199"/>
                      <a:pt x="10760" y="1199"/>
                    </a:cubicBezTo>
                    <a:cubicBezTo>
                      <a:pt x="10961" y="1199"/>
                      <a:pt x="11161" y="1172"/>
                      <a:pt x="11359" y="1068"/>
                    </a:cubicBezTo>
                    <a:cubicBezTo>
                      <a:pt x="11415" y="1037"/>
                      <a:pt x="12375" y="1025"/>
                      <a:pt x="13707" y="1025"/>
                    </a:cubicBezTo>
                    <a:cubicBezTo>
                      <a:pt x="16914" y="1025"/>
                      <a:pt x="22282" y="1094"/>
                      <a:pt x="22408" y="1128"/>
                    </a:cubicBezTo>
                    <a:cubicBezTo>
                      <a:pt x="22474" y="1146"/>
                      <a:pt x="22538" y="1153"/>
                      <a:pt x="22600" y="1153"/>
                    </a:cubicBezTo>
                    <a:cubicBezTo>
                      <a:pt x="22816" y="1153"/>
                      <a:pt x="23009" y="1063"/>
                      <a:pt x="23194" y="1044"/>
                    </a:cubicBezTo>
                    <a:cubicBezTo>
                      <a:pt x="23600" y="1013"/>
                      <a:pt x="24003" y="997"/>
                      <a:pt x="24404" y="997"/>
                    </a:cubicBezTo>
                    <a:cubicBezTo>
                      <a:pt x="24909" y="997"/>
                      <a:pt x="25411" y="1022"/>
                      <a:pt x="25909" y="1068"/>
                    </a:cubicBezTo>
                    <a:cubicBezTo>
                      <a:pt x="25960" y="1072"/>
                      <a:pt x="26010" y="1074"/>
                      <a:pt x="26060" y="1074"/>
                    </a:cubicBezTo>
                    <a:cubicBezTo>
                      <a:pt x="26352" y="1074"/>
                      <a:pt x="26625" y="1010"/>
                      <a:pt x="26903" y="1010"/>
                    </a:cubicBezTo>
                    <a:cubicBezTo>
                      <a:pt x="26964" y="1010"/>
                      <a:pt x="27026" y="1013"/>
                      <a:pt x="27087" y="1020"/>
                    </a:cubicBezTo>
                    <a:cubicBezTo>
                      <a:pt x="27448" y="1060"/>
                      <a:pt x="27812" y="1077"/>
                      <a:pt x="28172" y="1077"/>
                    </a:cubicBezTo>
                    <a:cubicBezTo>
                      <a:pt x="28465" y="1077"/>
                      <a:pt x="28756" y="1066"/>
                      <a:pt x="29040" y="1044"/>
                    </a:cubicBezTo>
                    <a:cubicBezTo>
                      <a:pt x="29173" y="1034"/>
                      <a:pt x="29305" y="1030"/>
                      <a:pt x="29437" y="1030"/>
                    </a:cubicBezTo>
                    <a:cubicBezTo>
                      <a:pt x="29763" y="1030"/>
                      <a:pt x="30087" y="1053"/>
                      <a:pt x="30409" y="1053"/>
                    </a:cubicBezTo>
                    <a:cubicBezTo>
                      <a:pt x="30564" y="1053"/>
                      <a:pt x="30719" y="1047"/>
                      <a:pt x="30873" y="1032"/>
                    </a:cubicBezTo>
                    <a:cubicBezTo>
                      <a:pt x="31128" y="1007"/>
                      <a:pt x="31380" y="993"/>
                      <a:pt x="31631" y="993"/>
                    </a:cubicBezTo>
                    <a:close/>
                    <a:moveTo>
                      <a:pt x="55811" y="10810"/>
                    </a:moveTo>
                    <a:cubicBezTo>
                      <a:pt x="55898" y="10810"/>
                      <a:pt x="55984" y="10814"/>
                      <a:pt x="56067" y="10819"/>
                    </a:cubicBezTo>
                    <a:cubicBezTo>
                      <a:pt x="56198" y="10819"/>
                      <a:pt x="56293" y="10867"/>
                      <a:pt x="56281" y="11057"/>
                    </a:cubicBezTo>
                    <a:cubicBezTo>
                      <a:pt x="56258" y="11438"/>
                      <a:pt x="56174" y="11867"/>
                      <a:pt x="56305" y="12212"/>
                    </a:cubicBezTo>
                    <a:cubicBezTo>
                      <a:pt x="56424" y="12546"/>
                      <a:pt x="56341" y="12843"/>
                      <a:pt x="56341" y="13153"/>
                    </a:cubicBezTo>
                    <a:cubicBezTo>
                      <a:pt x="56353" y="13962"/>
                      <a:pt x="56543" y="14760"/>
                      <a:pt x="56496" y="15570"/>
                    </a:cubicBezTo>
                    <a:cubicBezTo>
                      <a:pt x="56472" y="16022"/>
                      <a:pt x="56412" y="16510"/>
                      <a:pt x="56436" y="16939"/>
                    </a:cubicBezTo>
                    <a:cubicBezTo>
                      <a:pt x="56484" y="17832"/>
                      <a:pt x="56460" y="18713"/>
                      <a:pt x="56436" y="19594"/>
                    </a:cubicBezTo>
                    <a:cubicBezTo>
                      <a:pt x="56424" y="20416"/>
                      <a:pt x="56472" y="21225"/>
                      <a:pt x="56436" y="22059"/>
                    </a:cubicBezTo>
                    <a:cubicBezTo>
                      <a:pt x="56400" y="22773"/>
                      <a:pt x="56353" y="23499"/>
                      <a:pt x="56389" y="24214"/>
                    </a:cubicBezTo>
                    <a:cubicBezTo>
                      <a:pt x="56400" y="24726"/>
                      <a:pt x="56484" y="25261"/>
                      <a:pt x="56400" y="25762"/>
                    </a:cubicBezTo>
                    <a:cubicBezTo>
                      <a:pt x="56305" y="26238"/>
                      <a:pt x="56353" y="26726"/>
                      <a:pt x="56281" y="27202"/>
                    </a:cubicBezTo>
                    <a:cubicBezTo>
                      <a:pt x="56234" y="27452"/>
                      <a:pt x="56329" y="27786"/>
                      <a:pt x="56293" y="28048"/>
                    </a:cubicBezTo>
                    <a:cubicBezTo>
                      <a:pt x="56210" y="28810"/>
                      <a:pt x="56198" y="29572"/>
                      <a:pt x="56174" y="30334"/>
                    </a:cubicBezTo>
                    <a:cubicBezTo>
                      <a:pt x="56150" y="30786"/>
                      <a:pt x="56210" y="31286"/>
                      <a:pt x="56222" y="31762"/>
                    </a:cubicBezTo>
                    <a:cubicBezTo>
                      <a:pt x="56234" y="32131"/>
                      <a:pt x="56246" y="32512"/>
                      <a:pt x="56198" y="32893"/>
                    </a:cubicBezTo>
                    <a:cubicBezTo>
                      <a:pt x="56174" y="33048"/>
                      <a:pt x="56365" y="33286"/>
                      <a:pt x="56305" y="33513"/>
                    </a:cubicBezTo>
                    <a:cubicBezTo>
                      <a:pt x="56186" y="33989"/>
                      <a:pt x="56341" y="34465"/>
                      <a:pt x="56305" y="34953"/>
                    </a:cubicBezTo>
                    <a:cubicBezTo>
                      <a:pt x="56270" y="35275"/>
                      <a:pt x="56508" y="35644"/>
                      <a:pt x="56448" y="35989"/>
                    </a:cubicBezTo>
                    <a:cubicBezTo>
                      <a:pt x="56365" y="36501"/>
                      <a:pt x="56508" y="37013"/>
                      <a:pt x="56472" y="37525"/>
                    </a:cubicBezTo>
                    <a:cubicBezTo>
                      <a:pt x="56448" y="37858"/>
                      <a:pt x="56436" y="38204"/>
                      <a:pt x="56496" y="38549"/>
                    </a:cubicBezTo>
                    <a:cubicBezTo>
                      <a:pt x="56543" y="38930"/>
                      <a:pt x="56579" y="39287"/>
                      <a:pt x="56520" y="39680"/>
                    </a:cubicBezTo>
                    <a:cubicBezTo>
                      <a:pt x="56460" y="40049"/>
                      <a:pt x="56567" y="40442"/>
                      <a:pt x="56639" y="40823"/>
                    </a:cubicBezTo>
                    <a:cubicBezTo>
                      <a:pt x="56686" y="41037"/>
                      <a:pt x="56746" y="41204"/>
                      <a:pt x="56615" y="41418"/>
                    </a:cubicBezTo>
                    <a:cubicBezTo>
                      <a:pt x="56520" y="41573"/>
                      <a:pt x="56603" y="41799"/>
                      <a:pt x="56686" y="41918"/>
                    </a:cubicBezTo>
                    <a:cubicBezTo>
                      <a:pt x="56853" y="42192"/>
                      <a:pt x="56853" y="42430"/>
                      <a:pt x="56770" y="42728"/>
                    </a:cubicBezTo>
                    <a:cubicBezTo>
                      <a:pt x="56710" y="42918"/>
                      <a:pt x="56781" y="43157"/>
                      <a:pt x="56817" y="43371"/>
                    </a:cubicBezTo>
                    <a:cubicBezTo>
                      <a:pt x="56960" y="44121"/>
                      <a:pt x="56924" y="44871"/>
                      <a:pt x="56841" y="45609"/>
                    </a:cubicBezTo>
                    <a:cubicBezTo>
                      <a:pt x="56805" y="45895"/>
                      <a:pt x="56865" y="46169"/>
                      <a:pt x="56841" y="46455"/>
                    </a:cubicBezTo>
                    <a:cubicBezTo>
                      <a:pt x="56746" y="47217"/>
                      <a:pt x="56722" y="47990"/>
                      <a:pt x="56615" y="48741"/>
                    </a:cubicBezTo>
                    <a:cubicBezTo>
                      <a:pt x="56543" y="49205"/>
                      <a:pt x="56531" y="49669"/>
                      <a:pt x="56484" y="50122"/>
                    </a:cubicBezTo>
                    <a:cubicBezTo>
                      <a:pt x="56472" y="50300"/>
                      <a:pt x="56353" y="50431"/>
                      <a:pt x="56270" y="50574"/>
                    </a:cubicBezTo>
                    <a:cubicBezTo>
                      <a:pt x="56091" y="50896"/>
                      <a:pt x="56091" y="51300"/>
                      <a:pt x="55793" y="51574"/>
                    </a:cubicBezTo>
                    <a:cubicBezTo>
                      <a:pt x="55734" y="51622"/>
                      <a:pt x="55793" y="51681"/>
                      <a:pt x="55853" y="51729"/>
                    </a:cubicBezTo>
                    <a:cubicBezTo>
                      <a:pt x="55912" y="51753"/>
                      <a:pt x="55900" y="51824"/>
                      <a:pt x="55853" y="51848"/>
                    </a:cubicBezTo>
                    <a:cubicBezTo>
                      <a:pt x="55317" y="52134"/>
                      <a:pt x="55210" y="52812"/>
                      <a:pt x="54793" y="53122"/>
                    </a:cubicBezTo>
                    <a:cubicBezTo>
                      <a:pt x="54281" y="53515"/>
                      <a:pt x="53745" y="53932"/>
                      <a:pt x="53091" y="54075"/>
                    </a:cubicBezTo>
                    <a:cubicBezTo>
                      <a:pt x="52483" y="54217"/>
                      <a:pt x="51900" y="54420"/>
                      <a:pt x="51293" y="54515"/>
                    </a:cubicBezTo>
                    <a:cubicBezTo>
                      <a:pt x="50233" y="54682"/>
                      <a:pt x="37291" y="54979"/>
                      <a:pt x="36196" y="55003"/>
                    </a:cubicBezTo>
                    <a:cubicBezTo>
                      <a:pt x="35707" y="55003"/>
                      <a:pt x="35184" y="55146"/>
                      <a:pt x="34672" y="55194"/>
                    </a:cubicBezTo>
                    <a:cubicBezTo>
                      <a:pt x="33966" y="55252"/>
                      <a:pt x="33272" y="55444"/>
                      <a:pt x="32567" y="55444"/>
                    </a:cubicBezTo>
                    <a:cubicBezTo>
                      <a:pt x="32546" y="55444"/>
                      <a:pt x="32525" y="55444"/>
                      <a:pt x="32505" y="55444"/>
                    </a:cubicBezTo>
                    <a:cubicBezTo>
                      <a:pt x="31659" y="55444"/>
                      <a:pt x="30802" y="55408"/>
                      <a:pt x="29957" y="55396"/>
                    </a:cubicBezTo>
                    <a:cubicBezTo>
                      <a:pt x="29918" y="55395"/>
                      <a:pt x="29879" y="55395"/>
                      <a:pt x="29841" y="55395"/>
                    </a:cubicBezTo>
                    <a:cubicBezTo>
                      <a:pt x="29409" y="55395"/>
                      <a:pt x="28971" y="55441"/>
                      <a:pt x="28538" y="55441"/>
                    </a:cubicBezTo>
                    <a:cubicBezTo>
                      <a:pt x="28435" y="55441"/>
                      <a:pt x="28332" y="55438"/>
                      <a:pt x="28230" y="55432"/>
                    </a:cubicBezTo>
                    <a:cubicBezTo>
                      <a:pt x="28081" y="55422"/>
                      <a:pt x="27933" y="55417"/>
                      <a:pt x="27785" y="55417"/>
                    </a:cubicBezTo>
                    <a:cubicBezTo>
                      <a:pt x="27246" y="55417"/>
                      <a:pt x="26712" y="55473"/>
                      <a:pt x="26171" y="55491"/>
                    </a:cubicBezTo>
                    <a:cubicBezTo>
                      <a:pt x="25756" y="55508"/>
                      <a:pt x="25336" y="55530"/>
                      <a:pt x="24918" y="55530"/>
                    </a:cubicBezTo>
                    <a:cubicBezTo>
                      <a:pt x="24736" y="55530"/>
                      <a:pt x="24554" y="55526"/>
                      <a:pt x="24373" y="55515"/>
                    </a:cubicBezTo>
                    <a:cubicBezTo>
                      <a:pt x="23587" y="55468"/>
                      <a:pt x="12359" y="55539"/>
                      <a:pt x="11573" y="55372"/>
                    </a:cubicBezTo>
                    <a:cubicBezTo>
                      <a:pt x="11050" y="55277"/>
                      <a:pt x="10514" y="55313"/>
                      <a:pt x="9990" y="55229"/>
                    </a:cubicBezTo>
                    <a:cubicBezTo>
                      <a:pt x="8966" y="55039"/>
                      <a:pt x="7930" y="54884"/>
                      <a:pt x="6894" y="54717"/>
                    </a:cubicBezTo>
                    <a:cubicBezTo>
                      <a:pt x="6323" y="54622"/>
                      <a:pt x="5727" y="54539"/>
                      <a:pt x="5156" y="54420"/>
                    </a:cubicBezTo>
                    <a:cubicBezTo>
                      <a:pt x="4799" y="54360"/>
                      <a:pt x="4406" y="54325"/>
                      <a:pt x="4096" y="54063"/>
                    </a:cubicBezTo>
                    <a:cubicBezTo>
                      <a:pt x="4011" y="53996"/>
                      <a:pt x="3925" y="53899"/>
                      <a:pt x="3791" y="53899"/>
                    </a:cubicBezTo>
                    <a:cubicBezTo>
                      <a:pt x="3757" y="53899"/>
                      <a:pt x="3720" y="53905"/>
                      <a:pt x="3680" y="53920"/>
                    </a:cubicBezTo>
                    <a:cubicBezTo>
                      <a:pt x="3647" y="53931"/>
                      <a:pt x="3621" y="53935"/>
                      <a:pt x="3598" y="53935"/>
                    </a:cubicBezTo>
                    <a:cubicBezTo>
                      <a:pt x="3448" y="53935"/>
                      <a:pt x="3502" y="53717"/>
                      <a:pt x="3430" y="53634"/>
                    </a:cubicBezTo>
                    <a:cubicBezTo>
                      <a:pt x="2703" y="52777"/>
                      <a:pt x="2358" y="51777"/>
                      <a:pt x="2263" y="50669"/>
                    </a:cubicBezTo>
                    <a:cubicBezTo>
                      <a:pt x="2239" y="50360"/>
                      <a:pt x="2156" y="50050"/>
                      <a:pt x="2096" y="49741"/>
                    </a:cubicBezTo>
                    <a:cubicBezTo>
                      <a:pt x="1917" y="48895"/>
                      <a:pt x="1965" y="48038"/>
                      <a:pt x="1989" y="47205"/>
                    </a:cubicBezTo>
                    <a:cubicBezTo>
                      <a:pt x="2013" y="45895"/>
                      <a:pt x="1775" y="44621"/>
                      <a:pt x="1715" y="43323"/>
                    </a:cubicBezTo>
                    <a:cubicBezTo>
                      <a:pt x="1644" y="41930"/>
                      <a:pt x="1429" y="40549"/>
                      <a:pt x="1346" y="39156"/>
                    </a:cubicBezTo>
                    <a:cubicBezTo>
                      <a:pt x="1310" y="38442"/>
                      <a:pt x="1239" y="37739"/>
                      <a:pt x="1167" y="37037"/>
                    </a:cubicBezTo>
                    <a:cubicBezTo>
                      <a:pt x="1096" y="36275"/>
                      <a:pt x="1120" y="35513"/>
                      <a:pt x="989" y="34763"/>
                    </a:cubicBezTo>
                    <a:cubicBezTo>
                      <a:pt x="858" y="34024"/>
                      <a:pt x="929" y="33274"/>
                      <a:pt x="882" y="32536"/>
                    </a:cubicBezTo>
                    <a:cubicBezTo>
                      <a:pt x="834" y="31929"/>
                      <a:pt x="882" y="31322"/>
                      <a:pt x="882" y="30715"/>
                    </a:cubicBezTo>
                    <a:cubicBezTo>
                      <a:pt x="882" y="29941"/>
                      <a:pt x="834" y="29179"/>
                      <a:pt x="858" y="28417"/>
                    </a:cubicBezTo>
                    <a:cubicBezTo>
                      <a:pt x="894" y="27202"/>
                      <a:pt x="917" y="25976"/>
                      <a:pt x="941" y="24761"/>
                    </a:cubicBezTo>
                    <a:cubicBezTo>
                      <a:pt x="965" y="24011"/>
                      <a:pt x="1036" y="23273"/>
                      <a:pt x="1025" y="22523"/>
                    </a:cubicBezTo>
                    <a:cubicBezTo>
                      <a:pt x="989" y="21428"/>
                      <a:pt x="1072" y="20332"/>
                      <a:pt x="1203" y="19249"/>
                    </a:cubicBezTo>
                    <a:cubicBezTo>
                      <a:pt x="1275" y="18523"/>
                      <a:pt x="1275" y="17784"/>
                      <a:pt x="1358" y="17046"/>
                    </a:cubicBezTo>
                    <a:cubicBezTo>
                      <a:pt x="1429" y="16475"/>
                      <a:pt x="1394" y="15867"/>
                      <a:pt x="1417" y="15272"/>
                    </a:cubicBezTo>
                    <a:cubicBezTo>
                      <a:pt x="1441" y="14498"/>
                      <a:pt x="1334" y="13736"/>
                      <a:pt x="1429" y="12962"/>
                    </a:cubicBezTo>
                    <a:cubicBezTo>
                      <a:pt x="1465" y="12736"/>
                      <a:pt x="1406" y="12498"/>
                      <a:pt x="1417" y="12260"/>
                    </a:cubicBezTo>
                    <a:cubicBezTo>
                      <a:pt x="1417" y="11922"/>
                      <a:pt x="1637" y="11743"/>
                      <a:pt x="1967" y="11743"/>
                    </a:cubicBezTo>
                    <a:cubicBezTo>
                      <a:pt x="1997" y="11743"/>
                      <a:pt x="2028" y="11745"/>
                      <a:pt x="2060" y="11748"/>
                    </a:cubicBezTo>
                    <a:cubicBezTo>
                      <a:pt x="2354" y="11780"/>
                      <a:pt x="2648" y="11801"/>
                      <a:pt x="2945" y="11801"/>
                    </a:cubicBezTo>
                    <a:cubicBezTo>
                      <a:pt x="3094" y="11801"/>
                      <a:pt x="3243" y="11796"/>
                      <a:pt x="3394" y="11784"/>
                    </a:cubicBezTo>
                    <a:cubicBezTo>
                      <a:pt x="3564" y="11770"/>
                      <a:pt x="3737" y="11758"/>
                      <a:pt x="3911" y="11758"/>
                    </a:cubicBezTo>
                    <a:cubicBezTo>
                      <a:pt x="4189" y="11758"/>
                      <a:pt x="4469" y="11788"/>
                      <a:pt x="4739" y="11891"/>
                    </a:cubicBezTo>
                    <a:cubicBezTo>
                      <a:pt x="4765" y="11899"/>
                      <a:pt x="4796" y="11908"/>
                      <a:pt x="4820" y="11908"/>
                    </a:cubicBezTo>
                    <a:cubicBezTo>
                      <a:pt x="4830" y="11908"/>
                      <a:pt x="4839" y="11906"/>
                      <a:pt x="4846" y="11903"/>
                    </a:cubicBezTo>
                    <a:cubicBezTo>
                      <a:pt x="5011" y="11780"/>
                      <a:pt x="5183" y="11744"/>
                      <a:pt x="5360" y="11744"/>
                    </a:cubicBezTo>
                    <a:cubicBezTo>
                      <a:pt x="5606" y="11744"/>
                      <a:pt x="5861" y="11813"/>
                      <a:pt x="6110" y="11813"/>
                    </a:cubicBezTo>
                    <a:cubicBezTo>
                      <a:pt x="6149" y="11813"/>
                      <a:pt x="6188" y="11811"/>
                      <a:pt x="6228" y="11807"/>
                    </a:cubicBezTo>
                    <a:cubicBezTo>
                      <a:pt x="6518" y="11782"/>
                      <a:pt x="6826" y="11732"/>
                      <a:pt x="7144" y="11732"/>
                    </a:cubicBezTo>
                    <a:cubicBezTo>
                      <a:pt x="7270" y="11732"/>
                      <a:pt x="7397" y="11740"/>
                      <a:pt x="7525" y="11760"/>
                    </a:cubicBezTo>
                    <a:cubicBezTo>
                      <a:pt x="7651" y="11783"/>
                      <a:pt x="7777" y="11793"/>
                      <a:pt x="7903" y="11793"/>
                    </a:cubicBezTo>
                    <a:cubicBezTo>
                      <a:pt x="8424" y="11793"/>
                      <a:pt x="8951" y="11629"/>
                      <a:pt x="9478" y="11581"/>
                    </a:cubicBezTo>
                    <a:cubicBezTo>
                      <a:pt x="10085" y="11522"/>
                      <a:pt x="10716" y="11510"/>
                      <a:pt x="11323" y="11438"/>
                    </a:cubicBezTo>
                    <a:cubicBezTo>
                      <a:pt x="11352" y="11435"/>
                      <a:pt x="11381" y="11434"/>
                      <a:pt x="11409" y="11434"/>
                    </a:cubicBezTo>
                    <a:cubicBezTo>
                      <a:pt x="11577" y="11434"/>
                      <a:pt x="11733" y="11486"/>
                      <a:pt x="11907" y="11486"/>
                    </a:cubicBezTo>
                    <a:cubicBezTo>
                      <a:pt x="12431" y="11462"/>
                      <a:pt x="23373" y="11403"/>
                      <a:pt x="23885" y="11367"/>
                    </a:cubicBezTo>
                    <a:cubicBezTo>
                      <a:pt x="24789" y="11295"/>
                      <a:pt x="25694" y="11343"/>
                      <a:pt x="26611" y="11236"/>
                    </a:cubicBezTo>
                    <a:cubicBezTo>
                      <a:pt x="26806" y="11217"/>
                      <a:pt x="27009" y="11207"/>
                      <a:pt x="27215" y="11207"/>
                    </a:cubicBezTo>
                    <a:cubicBezTo>
                      <a:pt x="27524" y="11207"/>
                      <a:pt x="27840" y="11229"/>
                      <a:pt x="28147" y="11272"/>
                    </a:cubicBezTo>
                    <a:cubicBezTo>
                      <a:pt x="28191" y="11276"/>
                      <a:pt x="28235" y="11278"/>
                      <a:pt x="28279" y="11278"/>
                    </a:cubicBezTo>
                    <a:cubicBezTo>
                      <a:pt x="28525" y="11278"/>
                      <a:pt x="28772" y="11220"/>
                      <a:pt x="29027" y="11220"/>
                    </a:cubicBezTo>
                    <a:cubicBezTo>
                      <a:pt x="29098" y="11220"/>
                      <a:pt x="29170" y="11225"/>
                      <a:pt x="29242" y="11236"/>
                    </a:cubicBezTo>
                    <a:cubicBezTo>
                      <a:pt x="29504" y="11284"/>
                      <a:pt x="29778" y="11304"/>
                      <a:pt x="30053" y="11304"/>
                    </a:cubicBezTo>
                    <a:cubicBezTo>
                      <a:pt x="30329" y="11304"/>
                      <a:pt x="30606" y="11284"/>
                      <a:pt x="30873" y="11248"/>
                    </a:cubicBezTo>
                    <a:cubicBezTo>
                      <a:pt x="31063" y="11226"/>
                      <a:pt x="31253" y="11219"/>
                      <a:pt x="31443" y="11219"/>
                    </a:cubicBezTo>
                    <a:cubicBezTo>
                      <a:pt x="31829" y="11219"/>
                      <a:pt x="32213" y="11249"/>
                      <a:pt x="32594" y="11249"/>
                    </a:cubicBezTo>
                    <a:cubicBezTo>
                      <a:pt x="32635" y="11249"/>
                      <a:pt x="32677" y="11249"/>
                      <a:pt x="32719" y="11248"/>
                    </a:cubicBezTo>
                    <a:cubicBezTo>
                      <a:pt x="32882" y="11244"/>
                      <a:pt x="33044" y="11244"/>
                      <a:pt x="33208" y="11244"/>
                    </a:cubicBezTo>
                    <a:lnTo>
                      <a:pt x="33208" y="11244"/>
                    </a:lnTo>
                    <a:cubicBezTo>
                      <a:pt x="33534" y="11244"/>
                      <a:pt x="33862" y="11244"/>
                      <a:pt x="34195" y="11212"/>
                    </a:cubicBezTo>
                    <a:cubicBezTo>
                      <a:pt x="34313" y="11198"/>
                      <a:pt x="34448" y="11136"/>
                      <a:pt x="34579" y="11136"/>
                    </a:cubicBezTo>
                    <a:cubicBezTo>
                      <a:pt x="34673" y="11136"/>
                      <a:pt x="34766" y="11168"/>
                      <a:pt x="34850" y="11272"/>
                    </a:cubicBezTo>
                    <a:cubicBezTo>
                      <a:pt x="34989" y="11148"/>
                      <a:pt x="35140" y="11115"/>
                      <a:pt x="35295" y="11115"/>
                    </a:cubicBezTo>
                    <a:cubicBezTo>
                      <a:pt x="35476" y="11115"/>
                      <a:pt x="35662" y="11159"/>
                      <a:pt x="35843" y="11159"/>
                    </a:cubicBezTo>
                    <a:cubicBezTo>
                      <a:pt x="35882" y="11159"/>
                      <a:pt x="35920" y="11157"/>
                      <a:pt x="35957" y="11153"/>
                    </a:cubicBezTo>
                    <a:cubicBezTo>
                      <a:pt x="36422" y="11081"/>
                      <a:pt x="48804" y="11045"/>
                      <a:pt x="49269" y="11022"/>
                    </a:cubicBezTo>
                    <a:cubicBezTo>
                      <a:pt x="49876" y="10998"/>
                      <a:pt x="50483" y="10986"/>
                      <a:pt x="51078" y="10938"/>
                    </a:cubicBezTo>
                    <a:cubicBezTo>
                      <a:pt x="51191" y="10932"/>
                      <a:pt x="51304" y="10929"/>
                      <a:pt x="51418" y="10929"/>
                    </a:cubicBezTo>
                    <a:cubicBezTo>
                      <a:pt x="51735" y="10929"/>
                      <a:pt x="52055" y="10949"/>
                      <a:pt x="52373" y="10949"/>
                    </a:cubicBezTo>
                    <a:cubicBezTo>
                      <a:pt x="52541" y="10949"/>
                      <a:pt x="52709" y="10943"/>
                      <a:pt x="52876" y="10926"/>
                    </a:cubicBezTo>
                    <a:cubicBezTo>
                      <a:pt x="53003" y="10914"/>
                      <a:pt x="53130" y="10909"/>
                      <a:pt x="53256" y="10909"/>
                    </a:cubicBezTo>
                    <a:cubicBezTo>
                      <a:pt x="53694" y="10909"/>
                      <a:pt x="54131" y="10966"/>
                      <a:pt x="54568" y="10966"/>
                    </a:cubicBezTo>
                    <a:cubicBezTo>
                      <a:pt x="54861" y="10966"/>
                      <a:pt x="55155" y="10941"/>
                      <a:pt x="55448" y="10855"/>
                    </a:cubicBezTo>
                    <a:cubicBezTo>
                      <a:pt x="55561" y="10820"/>
                      <a:pt x="55686" y="10810"/>
                      <a:pt x="55811" y="10810"/>
                    </a:cubicBezTo>
                    <a:close/>
                    <a:moveTo>
                      <a:pt x="30610" y="0"/>
                    </a:moveTo>
                    <a:cubicBezTo>
                      <a:pt x="30338" y="0"/>
                      <a:pt x="30060" y="22"/>
                      <a:pt x="29790" y="44"/>
                    </a:cubicBezTo>
                    <a:cubicBezTo>
                      <a:pt x="28873" y="116"/>
                      <a:pt x="27956" y="104"/>
                      <a:pt x="27040" y="139"/>
                    </a:cubicBezTo>
                    <a:cubicBezTo>
                      <a:pt x="26820" y="149"/>
                      <a:pt x="26599" y="152"/>
                      <a:pt x="26378" y="152"/>
                    </a:cubicBezTo>
                    <a:cubicBezTo>
                      <a:pt x="25738" y="152"/>
                      <a:pt x="25096" y="121"/>
                      <a:pt x="24468" y="104"/>
                    </a:cubicBezTo>
                    <a:cubicBezTo>
                      <a:pt x="24342" y="101"/>
                      <a:pt x="24216" y="100"/>
                      <a:pt x="24091" y="100"/>
                    </a:cubicBezTo>
                    <a:cubicBezTo>
                      <a:pt x="23589" y="100"/>
                      <a:pt x="23094" y="116"/>
                      <a:pt x="22599" y="116"/>
                    </a:cubicBezTo>
                    <a:cubicBezTo>
                      <a:pt x="21849" y="116"/>
                      <a:pt x="10692" y="235"/>
                      <a:pt x="9942" y="258"/>
                    </a:cubicBezTo>
                    <a:cubicBezTo>
                      <a:pt x="8787" y="294"/>
                      <a:pt x="7621" y="294"/>
                      <a:pt x="6478" y="544"/>
                    </a:cubicBezTo>
                    <a:cubicBezTo>
                      <a:pt x="5561" y="735"/>
                      <a:pt x="4608" y="794"/>
                      <a:pt x="3751" y="1223"/>
                    </a:cubicBezTo>
                    <a:cubicBezTo>
                      <a:pt x="3682" y="1254"/>
                      <a:pt x="3604" y="1289"/>
                      <a:pt x="3524" y="1289"/>
                    </a:cubicBezTo>
                    <a:cubicBezTo>
                      <a:pt x="3452" y="1289"/>
                      <a:pt x="3378" y="1260"/>
                      <a:pt x="3311" y="1175"/>
                    </a:cubicBezTo>
                    <a:cubicBezTo>
                      <a:pt x="3267" y="1110"/>
                      <a:pt x="3216" y="1082"/>
                      <a:pt x="3164" y="1082"/>
                    </a:cubicBezTo>
                    <a:cubicBezTo>
                      <a:pt x="3101" y="1082"/>
                      <a:pt x="3036" y="1122"/>
                      <a:pt x="2977" y="1187"/>
                    </a:cubicBezTo>
                    <a:cubicBezTo>
                      <a:pt x="2572" y="1628"/>
                      <a:pt x="2120" y="2021"/>
                      <a:pt x="1798" y="2521"/>
                    </a:cubicBezTo>
                    <a:cubicBezTo>
                      <a:pt x="1489" y="2997"/>
                      <a:pt x="1286" y="3556"/>
                      <a:pt x="1108" y="4104"/>
                    </a:cubicBezTo>
                    <a:cubicBezTo>
                      <a:pt x="917" y="4676"/>
                      <a:pt x="751" y="5247"/>
                      <a:pt x="727" y="5890"/>
                    </a:cubicBezTo>
                    <a:cubicBezTo>
                      <a:pt x="703" y="6652"/>
                      <a:pt x="667" y="7438"/>
                      <a:pt x="608" y="8212"/>
                    </a:cubicBezTo>
                    <a:cubicBezTo>
                      <a:pt x="572" y="8676"/>
                      <a:pt x="501" y="9152"/>
                      <a:pt x="513" y="9617"/>
                    </a:cubicBezTo>
                    <a:cubicBezTo>
                      <a:pt x="513" y="10045"/>
                      <a:pt x="489" y="10462"/>
                      <a:pt x="513" y="10891"/>
                    </a:cubicBezTo>
                    <a:cubicBezTo>
                      <a:pt x="536" y="11462"/>
                      <a:pt x="560" y="12057"/>
                      <a:pt x="584" y="12641"/>
                    </a:cubicBezTo>
                    <a:cubicBezTo>
                      <a:pt x="608" y="13177"/>
                      <a:pt x="572" y="13736"/>
                      <a:pt x="548" y="14284"/>
                    </a:cubicBezTo>
                    <a:cubicBezTo>
                      <a:pt x="524" y="14832"/>
                      <a:pt x="703" y="15391"/>
                      <a:pt x="477" y="15927"/>
                    </a:cubicBezTo>
                    <a:cubicBezTo>
                      <a:pt x="465" y="15963"/>
                      <a:pt x="501" y="15998"/>
                      <a:pt x="513" y="16034"/>
                    </a:cubicBezTo>
                    <a:cubicBezTo>
                      <a:pt x="632" y="16308"/>
                      <a:pt x="524" y="16582"/>
                      <a:pt x="501" y="16832"/>
                    </a:cubicBezTo>
                    <a:cubicBezTo>
                      <a:pt x="465" y="17308"/>
                      <a:pt x="393" y="17784"/>
                      <a:pt x="405" y="18261"/>
                    </a:cubicBezTo>
                    <a:cubicBezTo>
                      <a:pt x="417" y="18796"/>
                      <a:pt x="298" y="19308"/>
                      <a:pt x="263" y="19832"/>
                    </a:cubicBezTo>
                    <a:cubicBezTo>
                      <a:pt x="251" y="20023"/>
                      <a:pt x="393" y="20201"/>
                      <a:pt x="286" y="20380"/>
                    </a:cubicBezTo>
                    <a:cubicBezTo>
                      <a:pt x="48" y="20737"/>
                      <a:pt x="108" y="21201"/>
                      <a:pt x="143" y="21535"/>
                    </a:cubicBezTo>
                    <a:cubicBezTo>
                      <a:pt x="227" y="22261"/>
                      <a:pt x="84" y="22964"/>
                      <a:pt x="132" y="23678"/>
                    </a:cubicBezTo>
                    <a:cubicBezTo>
                      <a:pt x="191" y="24273"/>
                      <a:pt x="72" y="24869"/>
                      <a:pt x="84" y="25464"/>
                    </a:cubicBezTo>
                    <a:cubicBezTo>
                      <a:pt x="84" y="25988"/>
                      <a:pt x="132" y="26524"/>
                      <a:pt x="72" y="27036"/>
                    </a:cubicBezTo>
                    <a:cubicBezTo>
                      <a:pt x="1" y="27726"/>
                      <a:pt x="48" y="28417"/>
                      <a:pt x="48" y="29107"/>
                    </a:cubicBezTo>
                    <a:cubicBezTo>
                      <a:pt x="60" y="30214"/>
                      <a:pt x="60" y="31334"/>
                      <a:pt x="108" y="32441"/>
                    </a:cubicBezTo>
                    <a:cubicBezTo>
                      <a:pt x="132" y="32905"/>
                      <a:pt x="72" y="33382"/>
                      <a:pt x="120" y="33846"/>
                    </a:cubicBezTo>
                    <a:cubicBezTo>
                      <a:pt x="203" y="34703"/>
                      <a:pt x="251" y="35560"/>
                      <a:pt x="370" y="36406"/>
                    </a:cubicBezTo>
                    <a:cubicBezTo>
                      <a:pt x="405" y="36727"/>
                      <a:pt x="358" y="37013"/>
                      <a:pt x="382" y="37323"/>
                    </a:cubicBezTo>
                    <a:cubicBezTo>
                      <a:pt x="429" y="37799"/>
                      <a:pt x="560" y="38263"/>
                      <a:pt x="560" y="38751"/>
                    </a:cubicBezTo>
                    <a:cubicBezTo>
                      <a:pt x="560" y="39430"/>
                      <a:pt x="655" y="40109"/>
                      <a:pt x="703" y="40799"/>
                    </a:cubicBezTo>
                    <a:cubicBezTo>
                      <a:pt x="751" y="41371"/>
                      <a:pt x="941" y="41954"/>
                      <a:pt x="917" y="42514"/>
                    </a:cubicBezTo>
                    <a:cubicBezTo>
                      <a:pt x="894" y="43085"/>
                      <a:pt x="1025" y="43645"/>
                      <a:pt x="1013" y="44216"/>
                    </a:cubicBezTo>
                    <a:cubicBezTo>
                      <a:pt x="1013" y="44645"/>
                      <a:pt x="1096" y="45109"/>
                      <a:pt x="1144" y="45550"/>
                    </a:cubicBezTo>
                    <a:cubicBezTo>
                      <a:pt x="1275" y="46812"/>
                      <a:pt x="1191" y="48074"/>
                      <a:pt x="1275" y="49622"/>
                    </a:cubicBezTo>
                    <a:cubicBezTo>
                      <a:pt x="1346" y="50003"/>
                      <a:pt x="1489" y="50669"/>
                      <a:pt x="1620" y="51336"/>
                    </a:cubicBezTo>
                    <a:cubicBezTo>
                      <a:pt x="1679" y="51646"/>
                      <a:pt x="1667" y="51979"/>
                      <a:pt x="1787" y="52265"/>
                    </a:cubicBezTo>
                    <a:cubicBezTo>
                      <a:pt x="2013" y="52860"/>
                      <a:pt x="2275" y="53455"/>
                      <a:pt x="2715" y="53955"/>
                    </a:cubicBezTo>
                    <a:cubicBezTo>
                      <a:pt x="3263" y="54575"/>
                      <a:pt x="3953" y="54908"/>
                      <a:pt x="4739" y="55134"/>
                    </a:cubicBezTo>
                    <a:cubicBezTo>
                      <a:pt x="5061" y="55229"/>
                      <a:pt x="5382" y="55325"/>
                      <a:pt x="5727" y="55372"/>
                    </a:cubicBezTo>
                    <a:cubicBezTo>
                      <a:pt x="6047" y="55419"/>
                      <a:pt x="6359" y="55578"/>
                      <a:pt x="6694" y="55578"/>
                    </a:cubicBezTo>
                    <a:cubicBezTo>
                      <a:pt x="6783" y="55578"/>
                      <a:pt x="6873" y="55567"/>
                      <a:pt x="6966" y="55539"/>
                    </a:cubicBezTo>
                    <a:cubicBezTo>
                      <a:pt x="6982" y="55534"/>
                      <a:pt x="6998" y="55533"/>
                      <a:pt x="7016" y="55533"/>
                    </a:cubicBezTo>
                    <a:cubicBezTo>
                      <a:pt x="7089" y="55533"/>
                      <a:pt x="7172" y="55567"/>
                      <a:pt x="7240" y="55587"/>
                    </a:cubicBezTo>
                    <a:cubicBezTo>
                      <a:pt x="7561" y="55670"/>
                      <a:pt x="7883" y="55706"/>
                      <a:pt x="8204" y="55777"/>
                    </a:cubicBezTo>
                    <a:cubicBezTo>
                      <a:pt x="8859" y="55908"/>
                      <a:pt x="9526" y="56087"/>
                      <a:pt x="10204" y="56111"/>
                    </a:cubicBezTo>
                    <a:cubicBezTo>
                      <a:pt x="10603" y="56121"/>
                      <a:pt x="11001" y="56254"/>
                      <a:pt x="11384" y="56254"/>
                    </a:cubicBezTo>
                    <a:cubicBezTo>
                      <a:pt x="11448" y="56254"/>
                      <a:pt x="11511" y="56250"/>
                      <a:pt x="11573" y="56241"/>
                    </a:cubicBezTo>
                    <a:cubicBezTo>
                      <a:pt x="11672" y="56225"/>
                      <a:pt x="12561" y="56219"/>
                      <a:pt x="13803" y="56219"/>
                    </a:cubicBezTo>
                    <a:cubicBezTo>
                      <a:pt x="17070" y="56219"/>
                      <a:pt x="22779" y="56263"/>
                      <a:pt x="23003" y="56289"/>
                    </a:cubicBezTo>
                    <a:cubicBezTo>
                      <a:pt x="23539" y="56337"/>
                      <a:pt x="24099" y="56337"/>
                      <a:pt x="24635" y="56408"/>
                    </a:cubicBezTo>
                    <a:cubicBezTo>
                      <a:pt x="24850" y="56437"/>
                      <a:pt x="25082" y="56466"/>
                      <a:pt x="25318" y="56466"/>
                    </a:cubicBezTo>
                    <a:cubicBezTo>
                      <a:pt x="25566" y="56466"/>
                      <a:pt x="25819" y="56434"/>
                      <a:pt x="26063" y="56337"/>
                    </a:cubicBezTo>
                    <a:cubicBezTo>
                      <a:pt x="26159" y="56301"/>
                      <a:pt x="26275" y="56283"/>
                      <a:pt x="26392" y="56283"/>
                    </a:cubicBezTo>
                    <a:cubicBezTo>
                      <a:pt x="26510" y="56283"/>
                      <a:pt x="26629" y="56301"/>
                      <a:pt x="26730" y="56337"/>
                    </a:cubicBezTo>
                    <a:cubicBezTo>
                      <a:pt x="26816" y="56371"/>
                      <a:pt x="26904" y="56382"/>
                      <a:pt x="26991" y="56382"/>
                    </a:cubicBezTo>
                    <a:cubicBezTo>
                      <a:pt x="27167" y="56382"/>
                      <a:pt x="27342" y="56336"/>
                      <a:pt x="27503" y="56336"/>
                    </a:cubicBezTo>
                    <a:cubicBezTo>
                      <a:pt x="27515" y="56336"/>
                      <a:pt x="27528" y="56336"/>
                      <a:pt x="27540" y="56337"/>
                    </a:cubicBezTo>
                    <a:cubicBezTo>
                      <a:pt x="28082" y="56337"/>
                      <a:pt x="28625" y="56256"/>
                      <a:pt x="29167" y="56256"/>
                    </a:cubicBezTo>
                    <a:cubicBezTo>
                      <a:pt x="29315" y="56256"/>
                      <a:pt x="29463" y="56262"/>
                      <a:pt x="29611" y="56277"/>
                    </a:cubicBezTo>
                    <a:cubicBezTo>
                      <a:pt x="29627" y="56280"/>
                      <a:pt x="29642" y="56281"/>
                      <a:pt x="29657" y="56281"/>
                    </a:cubicBezTo>
                    <a:cubicBezTo>
                      <a:pt x="29810" y="56281"/>
                      <a:pt x="29934" y="56161"/>
                      <a:pt x="30086" y="56161"/>
                    </a:cubicBezTo>
                    <a:cubicBezTo>
                      <a:pt x="30134" y="56161"/>
                      <a:pt x="30186" y="56174"/>
                      <a:pt x="30242" y="56206"/>
                    </a:cubicBezTo>
                    <a:cubicBezTo>
                      <a:pt x="30383" y="56291"/>
                      <a:pt x="30549" y="56320"/>
                      <a:pt x="30715" y="56320"/>
                    </a:cubicBezTo>
                    <a:cubicBezTo>
                      <a:pt x="30873" y="56320"/>
                      <a:pt x="31032" y="56294"/>
                      <a:pt x="31171" y="56265"/>
                    </a:cubicBezTo>
                    <a:cubicBezTo>
                      <a:pt x="31279" y="56244"/>
                      <a:pt x="31386" y="56237"/>
                      <a:pt x="31492" y="56237"/>
                    </a:cubicBezTo>
                    <a:cubicBezTo>
                      <a:pt x="31785" y="56237"/>
                      <a:pt x="32075" y="56295"/>
                      <a:pt x="32369" y="56295"/>
                    </a:cubicBezTo>
                    <a:cubicBezTo>
                      <a:pt x="32453" y="56295"/>
                      <a:pt x="32538" y="56290"/>
                      <a:pt x="32624" y="56277"/>
                    </a:cubicBezTo>
                    <a:cubicBezTo>
                      <a:pt x="32813" y="56254"/>
                      <a:pt x="33039" y="56167"/>
                      <a:pt x="33264" y="56167"/>
                    </a:cubicBezTo>
                    <a:cubicBezTo>
                      <a:pt x="33378" y="56167"/>
                      <a:pt x="33492" y="56189"/>
                      <a:pt x="33600" y="56253"/>
                    </a:cubicBezTo>
                    <a:cubicBezTo>
                      <a:pt x="33633" y="56171"/>
                      <a:pt x="33677" y="56147"/>
                      <a:pt x="33728" y="56147"/>
                    </a:cubicBezTo>
                    <a:cubicBezTo>
                      <a:pt x="33799" y="56147"/>
                      <a:pt x="33881" y="56193"/>
                      <a:pt x="33963" y="56193"/>
                    </a:cubicBezTo>
                    <a:cubicBezTo>
                      <a:pt x="33993" y="56193"/>
                      <a:pt x="34023" y="56187"/>
                      <a:pt x="34052" y="56170"/>
                    </a:cubicBezTo>
                    <a:cubicBezTo>
                      <a:pt x="34386" y="55968"/>
                      <a:pt x="34826" y="56087"/>
                      <a:pt x="35219" y="56015"/>
                    </a:cubicBezTo>
                    <a:cubicBezTo>
                      <a:pt x="35612" y="55956"/>
                      <a:pt x="36053" y="55884"/>
                      <a:pt x="36481" y="55884"/>
                    </a:cubicBezTo>
                    <a:cubicBezTo>
                      <a:pt x="36578" y="55884"/>
                      <a:pt x="43158" y="55839"/>
                      <a:pt x="46677" y="55839"/>
                    </a:cubicBezTo>
                    <a:cubicBezTo>
                      <a:pt x="47933" y="55839"/>
                      <a:pt x="48799" y="55845"/>
                      <a:pt x="48840" y="55860"/>
                    </a:cubicBezTo>
                    <a:cubicBezTo>
                      <a:pt x="48888" y="55881"/>
                      <a:pt x="48933" y="55894"/>
                      <a:pt x="48978" y="55894"/>
                    </a:cubicBezTo>
                    <a:cubicBezTo>
                      <a:pt x="49010" y="55894"/>
                      <a:pt x="49043" y="55887"/>
                      <a:pt x="49078" y="55872"/>
                    </a:cubicBezTo>
                    <a:cubicBezTo>
                      <a:pt x="49316" y="55765"/>
                      <a:pt x="49650" y="55789"/>
                      <a:pt x="49840" y="55682"/>
                    </a:cubicBezTo>
                    <a:cubicBezTo>
                      <a:pt x="49875" y="55660"/>
                      <a:pt x="49904" y="55651"/>
                      <a:pt x="49929" y="55651"/>
                    </a:cubicBezTo>
                    <a:cubicBezTo>
                      <a:pt x="50022" y="55651"/>
                      <a:pt x="50062" y="55771"/>
                      <a:pt x="50132" y="55771"/>
                    </a:cubicBezTo>
                    <a:cubicBezTo>
                      <a:pt x="50154" y="55771"/>
                      <a:pt x="50179" y="55760"/>
                      <a:pt x="50209" y="55730"/>
                    </a:cubicBezTo>
                    <a:cubicBezTo>
                      <a:pt x="50368" y="55571"/>
                      <a:pt x="50564" y="55528"/>
                      <a:pt x="50768" y="55528"/>
                    </a:cubicBezTo>
                    <a:cubicBezTo>
                      <a:pt x="50871" y="55528"/>
                      <a:pt x="50975" y="55539"/>
                      <a:pt x="51078" y="55551"/>
                    </a:cubicBezTo>
                    <a:cubicBezTo>
                      <a:pt x="51092" y="55552"/>
                      <a:pt x="51106" y="55553"/>
                      <a:pt x="51119" y="55553"/>
                    </a:cubicBezTo>
                    <a:cubicBezTo>
                      <a:pt x="51243" y="55553"/>
                      <a:pt x="51385" y="55507"/>
                      <a:pt x="51459" y="55432"/>
                    </a:cubicBezTo>
                    <a:cubicBezTo>
                      <a:pt x="51733" y="55134"/>
                      <a:pt x="52126" y="55241"/>
                      <a:pt x="52448" y="55194"/>
                    </a:cubicBezTo>
                    <a:cubicBezTo>
                      <a:pt x="52757" y="55146"/>
                      <a:pt x="53126" y="55134"/>
                      <a:pt x="53317" y="54956"/>
                    </a:cubicBezTo>
                    <a:cubicBezTo>
                      <a:pt x="53531" y="54753"/>
                      <a:pt x="53805" y="54706"/>
                      <a:pt x="53972" y="54694"/>
                    </a:cubicBezTo>
                    <a:cubicBezTo>
                      <a:pt x="54543" y="54646"/>
                      <a:pt x="54841" y="54182"/>
                      <a:pt x="55281" y="53955"/>
                    </a:cubicBezTo>
                    <a:cubicBezTo>
                      <a:pt x="55555" y="53825"/>
                      <a:pt x="55781" y="53515"/>
                      <a:pt x="55912" y="53170"/>
                    </a:cubicBezTo>
                    <a:cubicBezTo>
                      <a:pt x="55960" y="53027"/>
                      <a:pt x="56186" y="53063"/>
                      <a:pt x="56258" y="52836"/>
                    </a:cubicBezTo>
                    <a:cubicBezTo>
                      <a:pt x="56424" y="52360"/>
                      <a:pt x="56734" y="51943"/>
                      <a:pt x="56936" y="51491"/>
                    </a:cubicBezTo>
                    <a:cubicBezTo>
                      <a:pt x="57103" y="51122"/>
                      <a:pt x="57270" y="50717"/>
                      <a:pt x="57282" y="50336"/>
                    </a:cubicBezTo>
                    <a:cubicBezTo>
                      <a:pt x="57293" y="49955"/>
                      <a:pt x="57353" y="49586"/>
                      <a:pt x="57401" y="49229"/>
                    </a:cubicBezTo>
                    <a:cubicBezTo>
                      <a:pt x="57484" y="48526"/>
                      <a:pt x="57532" y="47836"/>
                      <a:pt x="57603" y="47133"/>
                    </a:cubicBezTo>
                    <a:cubicBezTo>
                      <a:pt x="57663" y="46681"/>
                      <a:pt x="57663" y="46228"/>
                      <a:pt x="57686" y="45764"/>
                    </a:cubicBezTo>
                    <a:cubicBezTo>
                      <a:pt x="57710" y="45181"/>
                      <a:pt x="57722" y="44609"/>
                      <a:pt x="57722" y="44026"/>
                    </a:cubicBezTo>
                    <a:cubicBezTo>
                      <a:pt x="57710" y="42514"/>
                      <a:pt x="57448" y="41025"/>
                      <a:pt x="57389" y="39513"/>
                    </a:cubicBezTo>
                    <a:cubicBezTo>
                      <a:pt x="57353" y="38644"/>
                      <a:pt x="57282" y="37763"/>
                      <a:pt x="57293" y="36894"/>
                    </a:cubicBezTo>
                    <a:cubicBezTo>
                      <a:pt x="57305" y="35894"/>
                      <a:pt x="57151" y="34917"/>
                      <a:pt x="57127" y="33929"/>
                    </a:cubicBezTo>
                    <a:cubicBezTo>
                      <a:pt x="57115" y="33489"/>
                      <a:pt x="57032" y="33024"/>
                      <a:pt x="57067" y="32608"/>
                    </a:cubicBezTo>
                    <a:cubicBezTo>
                      <a:pt x="57103" y="32131"/>
                      <a:pt x="57055" y="31679"/>
                      <a:pt x="57043" y="31215"/>
                    </a:cubicBezTo>
                    <a:cubicBezTo>
                      <a:pt x="57032" y="30572"/>
                      <a:pt x="57055" y="29917"/>
                      <a:pt x="57103" y="29274"/>
                    </a:cubicBezTo>
                    <a:cubicBezTo>
                      <a:pt x="57139" y="28774"/>
                      <a:pt x="57115" y="28262"/>
                      <a:pt x="57174" y="27762"/>
                    </a:cubicBezTo>
                    <a:cubicBezTo>
                      <a:pt x="57234" y="27190"/>
                      <a:pt x="57186" y="26595"/>
                      <a:pt x="57222" y="26023"/>
                    </a:cubicBezTo>
                    <a:cubicBezTo>
                      <a:pt x="57270" y="24976"/>
                      <a:pt x="57305" y="23916"/>
                      <a:pt x="57282" y="22868"/>
                    </a:cubicBezTo>
                    <a:cubicBezTo>
                      <a:pt x="57270" y="21761"/>
                      <a:pt x="57353" y="20642"/>
                      <a:pt x="57317" y="19535"/>
                    </a:cubicBezTo>
                    <a:cubicBezTo>
                      <a:pt x="57305" y="19177"/>
                      <a:pt x="57305" y="18796"/>
                      <a:pt x="57317" y="18439"/>
                    </a:cubicBezTo>
                    <a:cubicBezTo>
                      <a:pt x="57341" y="17963"/>
                      <a:pt x="57293" y="17487"/>
                      <a:pt x="57293" y="17010"/>
                    </a:cubicBezTo>
                    <a:cubicBezTo>
                      <a:pt x="57293" y="16439"/>
                      <a:pt x="57389" y="15879"/>
                      <a:pt x="57305" y="15296"/>
                    </a:cubicBezTo>
                    <a:cubicBezTo>
                      <a:pt x="57198" y="14570"/>
                      <a:pt x="57234" y="13820"/>
                      <a:pt x="57174" y="13081"/>
                    </a:cubicBezTo>
                    <a:cubicBezTo>
                      <a:pt x="57127" y="12534"/>
                      <a:pt x="57210" y="11986"/>
                      <a:pt x="57127" y="11438"/>
                    </a:cubicBezTo>
                    <a:cubicBezTo>
                      <a:pt x="57032" y="10784"/>
                      <a:pt x="56960" y="10117"/>
                      <a:pt x="56984" y="9462"/>
                    </a:cubicBezTo>
                    <a:cubicBezTo>
                      <a:pt x="56996" y="9069"/>
                      <a:pt x="57008" y="8664"/>
                      <a:pt x="56996" y="8283"/>
                    </a:cubicBezTo>
                    <a:cubicBezTo>
                      <a:pt x="56948" y="7212"/>
                      <a:pt x="56829" y="6152"/>
                      <a:pt x="56686" y="5092"/>
                    </a:cubicBezTo>
                    <a:cubicBezTo>
                      <a:pt x="56579" y="4307"/>
                      <a:pt x="56412" y="3533"/>
                      <a:pt x="56067" y="2818"/>
                    </a:cubicBezTo>
                    <a:cubicBezTo>
                      <a:pt x="55793" y="2282"/>
                      <a:pt x="55365" y="1866"/>
                      <a:pt x="54936" y="1461"/>
                    </a:cubicBezTo>
                    <a:cubicBezTo>
                      <a:pt x="54858" y="1383"/>
                      <a:pt x="54709" y="1172"/>
                      <a:pt x="54544" y="1172"/>
                    </a:cubicBezTo>
                    <a:cubicBezTo>
                      <a:pt x="54532" y="1172"/>
                      <a:pt x="54520" y="1173"/>
                      <a:pt x="54507" y="1175"/>
                    </a:cubicBezTo>
                    <a:cubicBezTo>
                      <a:pt x="54462" y="1186"/>
                      <a:pt x="54420" y="1191"/>
                      <a:pt x="54379" y="1191"/>
                    </a:cubicBezTo>
                    <a:cubicBezTo>
                      <a:pt x="54105" y="1191"/>
                      <a:pt x="53907" y="977"/>
                      <a:pt x="53638" y="925"/>
                    </a:cubicBezTo>
                    <a:cubicBezTo>
                      <a:pt x="53150" y="842"/>
                      <a:pt x="52650" y="675"/>
                      <a:pt x="52150" y="580"/>
                    </a:cubicBezTo>
                    <a:cubicBezTo>
                      <a:pt x="51388" y="437"/>
                      <a:pt x="50614" y="449"/>
                      <a:pt x="49840" y="401"/>
                    </a:cubicBezTo>
                    <a:cubicBezTo>
                      <a:pt x="48709" y="330"/>
                      <a:pt x="35672" y="354"/>
                      <a:pt x="34541" y="270"/>
                    </a:cubicBezTo>
                    <a:cubicBezTo>
                      <a:pt x="33875" y="225"/>
                      <a:pt x="33198" y="127"/>
                      <a:pt x="32521" y="127"/>
                    </a:cubicBezTo>
                    <a:cubicBezTo>
                      <a:pt x="32484" y="127"/>
                      <a:pt x="32447" y="127"/>
                      <a:pt x="32409" y="127"/>
                    </a:cubicBezTo>
                    <a:cubicBezTo>
                      <a:pt x="31969" y="127"/>
                      <a:pt x="31540" y="80"/>
                      <a:pt x="31112" y="32"/>
                    </a:cubicBezTo>
                    <a:cubicBezTo>
                      <a:pt x="30950" y="9"/>
                      <a:pt x="30781" y="0"/>
                      <a:pt x="306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27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162" name="Google Shape;2162;p38"/>
            <p:cNvGrpSpPr/>
            <p:nvPr/>
          </p:nvGrpSpPr>
          <p:grpSpPr>
            <a:xfrm>
              <a:off x="7008450" y="1628175"/>
              <a:ext cx="615460" cy="1256865"/>
              <a:chOff x="7008450" y="1628175"/>
              <a:chExt cx="615460" cy="1256865"/>
            </a:xfrm>
          </p:grpSpPr>
          <p:sp>
            <p:nvSpPr>
              <p:cNvPr id="2163" name="Google Shape;2163;p38"/>
              <p:cNvSpPr/>
              <p:nvPr/>
            </p:nvSpPr>
            <p:spPr>
              <a:xfrm>
                <a:off x="7264305" y="2484979"/>
                <a:ext cx="172858" cy="400061"/>
              </a:xfrm>
              <a:custGeom>
                <a:rect b="b" l="l" r="r" t="t"/>
                <a:pathLst>
                  <a:path extrusionOk="0" h="20200" w="8728">
                    <a:moveTo>
                      <a:pt x="7079" y="713"/>
                    </a:moveTo>
                    <a:cubicBezTo>
                      <a:pt x="7153" y="713"/>
                      <a:pt x="7227" y="768"/>
                      <a:pt x="7275" y="877"/>
                    </a:cubicBezTo>
                    <a:cubicBezTo>
                      <a:pt x="7692" y="1900"/>
                      <a:pt x="7930" y="2960"/>
                      <a:pt x="7989" y="4055"/>
                    </a:cubicBezTo>
                    <a:cubicBezTo>
                      <a:pt x="8013" y="4603"/>
                      <a:pt x="8073" y="5151"/>
                      <a:pt x="8025" y="5687"/>
                    </a:cubicBezTo>
                    <a:cubicBezTo>
                      <a:pt x="7978" y="6270"/>
                      <a:pt x="7835" y="6842"/>
                      <a:pt x="7739" y="7425"/>
                    </a:cubicBezTo>
                    <a:cubicBezTo>
                      <a:pt x="7656" y="7913"/>
                      <a:pt x="7561" y="8401"/>
                      <a:pt x="7478" y="8889"/>
                    </a:cubicBezTo>
                    <a:cubicBezTo>
                      <a:pt x="7442" y="9104"/>
                      <a:pt x="7275" y="9330"/>
                      <a:pt x="7251" y="9568"/>
                    </a:cubicBezTo>
                    <a:cubicBezTo>
                      <a:pt x="7192" y="9997"/>
                      <a:pt x="6977" y="10390"/>
                      <a:pt x="6977" y="10830"/>
                    </a:cubicBezTo>
                    <a:cubicBezTo>
                      <a:pt x="6977" y="10937"/>
                      <a:pt x="6906" y="10997"/>
                      <a:pt x="6846" y="11080"/>
                    </a:cubicBezTo>
                    <a:cubicBezTo>
                      <a:pt x="6656" y="11366"/>
                      <a:pt x="6632" y="11711"/>
                      <a:pt x="6501" y="12009"/>
                    </a:cubicBezTo>
                    <a:cubicBezTo>
                      <a:pt x="6394" y="12271"/>
                      <a:pt x="6251" y="12521"/>
                      <a:pt x="6132" y="12783"/>
                    </a:cubicBezTo>
                    <a:cubicBezTo>
                      <a:pt x="5906" y="13330"/>
                      <a:pt x="5656" y="13878"/>
                      <a:pt x="5370" y="14390"/>
                    </a:cubicBezTo>
                    <a:cubicBezTo>
                      <a:pt x="5192" y="14700"/>
                      <a:pt x="5013" y="15021"/>
                      <a:pt x="4763" y="15307"/>
                    </a:cubicBezTo>
                    <a:cubicBezTo>
                      <a:pt x="4549" y="15569"/>
                      <a:pt x="4394" y="15938"/>
                      <a:pt x="4370" y="16307"/>
                    </a:cubicBezTo>
                    <a:cubicBezTo>
                      <a:pt x="4370" y="16355"/>
                      <a:pt x="4406" y="16414"/>
                      <a:pt x="4441" y="16426"/>
                    </a:cubicBezTo>
                    <a:cubicBezTo>
                      <a:pt x="4742" y="16595"/>
                      <a:pt x="5079" y="16668"/>
                      <a:pt x="5406" y="16668"/>
                    </a:cubicBezTo>
                    <a:cubicBezTo>
                      <a:pt x="5494" y="16668"/>
                      <a:pt x="5582" y="16662"/>
                      <a:pt x="5668" y="16652"/>
                    </a:cubicBezTo>
                    <a:cubicBezTo>
                      <a:pt x="5698" y="16648"/>
                      <a:pt x="5725" y="16646"/>
                      <a:pt x="5751" y="16646"/>
                    </a:cubicBezTo>
                    <a:cubicBezTo>
                      <a:pt x="5944" y="16646"/>
                      <a:pt x="6002" y="16759"/>
                      <a:pt x="6096" y="16843"/>
                    </a:cubicBezTo>
                    <a:cubicBezTo>
                      <a:pt x="6227" y="16986"/>
                      <a:pt x="6132" y="17212"/>
                      <a:pt x="6037" y="17295"/>
                    </a:cubicBezTo>
                    <a:cubicBezTo>
                      <a:pt x="5811" y="17498"/>
                      <a:pt x="5620" y="17736"/>
                      <a:pt x="5442" y="17962"/>
                    </a:cubicBezTo>
                    <a:cubicBezTo>
                      <a:pt x="5180" y="18283"/>
                      <a:pt x="4739" y="18272"/>
                      <a:pt x="4477" y="18557"/>
                    </a:cubicBezTo>
                    <a:cubicBezTo>
                      <a:pt x="4108" y="18950"/>
                      <a:pt x="3548" y="19034"/>
                      <a:pt x="3084" y="19284"/>
                    </a:cubicBezTo>
                    <a:cubicBezTo>
                      <a:pt x="2870" y="19403"/>
                      <a:pt x="2548" y="19510"/>
                      <a:pt x="2263" y="19569"/>
                    </a:cubicBezTo>
                    <a:cubicBezTo>
                      <a:pt x="2219" y="19578"/>
                      <a:pt x="2176" y="19582"/>
                      <a:pt x="2134" y="19582"/>
                    </a:cubicBezTo>
                    <a:cubicBezTo>
                      <a:pt x="1815" y="19582"/>
                      <a:pt x="1567" y="19349"/>
                      <a:pt x="1441" y="19034"/>
                    </a:cubicBezTo>
                    <a:cubicBezTo>
                      <a:pt x="1286" y="18653"/>
                      <a:pt x="1120" y="18272"/>
                      <a:pt x="1001" y="17879"/>
                    </a:cubicBezTo>
                    <a:cubicBezTo>
                      <a:pt x="834" y="17248"/>
                      <a:pt x="715" y="16605"/>
                      <a:pt x="631" y="15962"/>
                    </a:cubicBezTo>
                    <a:cubicBezTo>
                      <a:pt x="643" y="15759"/>
                      <a:pt x="548" y="15569"/>
                      <a:pt x="596" y="15366"/>
                    </a:cubicBezTo>
                    <a:cubicBezTo>
                      <a:pt x="631" y="15224"/>
                      <a:pt x="620" y="15116"/>
                      <a:pt x="810" y="15033"/>
                    </a:cubicBezTo>
                    <a:cubicBezTo>
                      <a:pt x="867" y="15006"/>
                      <a:pt x="913" y="14995"/>
                      <a:pt x="952" y="14995"/>
                    </a:cubicBezTo>
                    <a:cubicBezTo>
                      <a:pt x="1051" y="14995"/>
                      <a:pt x="1106" y="15065"/>
                      <a:pt x="1191" y="15116"/>
                    </a:cubicBezTo>
                    <a:cubicBezTo>
                      <a:pt x="1405" y="15271"/>
                      <a:pt x="1632" y="15402"/>
                      <a:pt x="1810" y="15605"/>
                    </a:cubicBezTo>
                    <a:cubicBezTo>
                      <a:pt x="1847" y="15651"/>
                      <a:pt x="1902" y="15671"/>
                      <a:pt x="1964" y="15671"/>
                    </a:cubicBezTo>
                    <a:cubicBezTo>
                      <a:pt x="2144" y="15671"/>
                      <a:pt x="2392" y="15507"/>
                      <a:pt x="2489" y="15331"/>
                    </a:cubicBezTo>
                    <a:cubicBezTo>
                      <a:pt x="2727" y="14866"/>
                      <a:pt x="2870" y="14366"/>
                      <a:pt x="3120" y="13902"/>
                    </a:cubicBezTo>
                    <a:cubicBezTo>
                      <a:pt x="3287" y="13592"/>
                      <a:pt x="3406" y="13235"/>
                      <a:pt x="3489" y="12890"/>
                    </a:cubicBezTo>
                    <a:cubicBezTo>
                      <a:pt x="3608" y="12449"/>
                      <a:pt x="3822" y="12045"/>
                      <a:pt x="3941" y="11616"/>
                    </a:cubicBezTo>
                    <a:cubicBezTo>
                      <a:pt x="4120" y="10985"/>
                      <a:pt x="4287" y="10342"/>
                      <a:pt x="4418" y="9711"/>
                    </a:cubicBezTo>
                    <a:cubicBezTo>
                      <a:pt x="4537" y="9068"/>
                      <a:pt x="4572" y="8425"/>
                      <a:pt x="4680" y="7782"/>
                    </a:cubicBezTo>
                    <a:cubicBezTo>
                      <a:pt x="4751" y="7401"/>
                      <a:pt x="4644" y="6996"/>
                      <a:pt x="4727" y="6615"/>
                    </a:cubicBezTo>
                    <a:cubicBezTo>
                      <a:pt x="4846" y="6091"/>
                      <a:pt x="4644" y="5591"/>
                      <a:pt x="4703" y="5068"/>
                    </a:cubicBezTo>
                    <a:cubicBezTo>
                      <a:pt x="4727" y="4913"/>
                      <a:pt x="4656" y="4734"/>
                      <a:pt x="4596" y="4567"/>
                    </a:cubicBezTo>
                    <a:cubicBezTo>
                      <a:pt x="4418" y="4055"/>
                      <a:pt x="4418" y="3508"/>
                      <a:pt x="4299" y="2984"/>
                    </a:cubicBezTo>
                    <a:cubicBezTo>
                      <a:pt x="4215" y="2567"/>
                      <a:pt x="4037" y="2174"/>
                      <a:pt x="3941" y="1769"/>
                    </a:cubicBezTo>
                    <a:cubicBezTo>
                      <a:pt x="3894" y="1579"/>
                      <a:pt x="3929" y="1448"/>
                      <a:pt x="4025" y="1341"/>
                    </a:cubicBezTo>
                    <a:cubicBezTo>
                      <a:pt x="4052" y="1314"/>
                      <a:pt x="4080" y="1303"/>
                      <a:pt x="4109" y="1303"/>
                    </a:cubicBezTo>
                    <a:cubicBezTo>
                      <a:pt x="4202" y="1303"/>
                      <a:pt x="4296" y="1413"/>
                      <a:pt x="4352" y="1413"/>
                    </a:cubicBezTo>
                    <a:cubicBezTo>
                      <a:pt x="4354" y="1413"/>
                      <a:pt x="4356" y="1413"/>
                      <a:pt x="4358" y="1412"/>
                    </a:cubicBezTo>
                    <a:cubicBezTo>
                      <a:pt x="4675" y="1412"/>
                      <a:pt x="4767" y="1815"/>
                      <a:pt x="5057" y="1815"/>
                    </a:cubicBezTo>
                    <a:cubicBezTo>
                      <a:pt x="5095" y="1815"/>
                      <a:pt x="5135" y="1808"/>
                      <a:pt x="5180" y="1793"/>
                    </a:cubicBezTo>
                    <a:lnTo>
                      <a:pt x="5180" y="1793"/>
                    </a:lnTo>
                    <a:cubicBezTo>
                      <a:pt x="5096" y="2091"/>
                      <a:pt x="5584" y="1984"/>
                      <a:pt x="5537" y="2246"/>
                    </a:cubicBezTo>
                    <a:cubicBezTo>
                      <a:pt x="5537" y="2258"/>
                      <a:pt x="5632" y="2293"/>
                      <a:pt x="5680" y="2293"/>
                    </a:cubicBezTo>
                    <a:cubicBezTo>
                      <a:pt x="5942" y="2293"/>
                      <a:pt x="6335" y="1948"/>
                      <a:pt x="6442" y="1710"/>
                    </a:cubicBezTo>
                    <a:cubicBezTo>
                      <a:pt x="6573" y="1389"/>
                      <a:pt x="6739" y="1091"/>
                      <a:pt x="6930" y="805"/>
                    </a:cubicBezTo>
                    <a:cubicBezTo>
                      <a:pt x="6971" y="744"/>
                      <a:pt x="7025" y="713"/>
                      <a:pt x="7079" y="713"/>
                    </a:cubicBezTo>
                    <a:close/>
                    <a:moveTo>
                      <a:pt x="7064" y="1"/>
                    </a:moveTo>
                    <a:cubicBezTo>
                      <a:pt x="6999" y="1"/>
                      <a:pt x="6930" y="23"/>
                      <a:pt x="6858" y="79"/>
                    </a:cubicBezTo>
                    <a:cubicBezTo>
                      <a:pt x="6549" y="317"/>
                      <a:pt x="6215" y="567"/>
                      <a:pt x="6144" y="996"/>
                    </a:cubicBezTo>
                    <a:cubicBezTo>
                      <a:pt x="6114" y="1242"/>
                      <a:pt x="5864" y="1481"/>
                      <a:pt x="5705" y="1481"/>
                    </a:cubicBezTo>
                    <a:cubicBezTo>
                      <a:pt x="5672" y="1481"/>
                      <a:pt x="5643" y="1470"/>
                      <a:pt x="5620" y="1448"/>
                    </a:cubicBezTo>
                    <a:cubicBezTo>
                      <a:pt x="5430" y="1258"/>
                      <a:pt x="5144" y="1198"/>
                      <a:pt x="4965" y="996"/>
                    </a:cubicBezTo>
                    <a:cubicBezTo>
                      <a:pt x="4732" y="735"/>
                      <a:pt x="4437" y="651"/>
                      <a:pt x="4127" y="651"/>
                    </a:cubicBezTo>
                    <a:cubicBezTo>
                      <a:pt x="4026" y="651"/>
                      <a:pt x="3924" y="660"/>
                      <a:pt x="3822" y="674"/>
                    </a:cubicBezTo>
                    <a:cubicBezTo>
                      <a:pt x="3441" y="722"/>
                      <a:pt x="3179" y="1281"/>
                      <a:pt x="3334" y="1710"/>
                    </a:cubicBezTo>
                    <a:cubicBezTo>
                      <a:pt x="3691" y="2722"/>
                      <a:pt x="3882" y="3770"/>
                      <a:pt x="4013" y="4829"/>
                    </a:cubicBezTo>
                    <a:cubicBezTo>
                      <a:pt x="4168" y="5996"/>
                      <a:pt x="4108" y="7163"/>
                      <a:pt x="4001" y="8318"/>
                    </a:cubicBezTo>
                    <a:cubicBezTo>
                      <a:pt x="3846" y="9854"/>
                      <a:pt x="3370" y="11306"/>
                      <a:pt x="2858" y="12747"/>
                    </a:cubicBezTo>
                    <a:cubicBezTo>
                      <a:pt x="2620" y="13402"/>
                      <a:pt x="2298" y="14033"/>
                      <a:pt x="2048" y="14688"/>
                    </a:cubicBezTo>
                    <a:cubicBezTo>
                      <a:pt x="2001" y="14811"/>
                      <a:pt x="1969" y="14859"/>
                      <a:pt x="1928" y="14859"/>
                    </a:cubicBezTo>
                    <a:cubicBezTo>
                      <a:pt x="1886" y="14859"/>
                      <a:pt x="1835" y="14808"/>
                      <a:pt x="1751" y="14735"/>
                    </a:cubicBezTo>
                    <a:cubicBezTo>
                      <a:pt x="1560" y="14581"/>
                      <a:pt x="1334" y="14462"/>
                      <a:pt x="1108" y="14366"/>
                    </a:cubicBezTo>
                    <a:cubicBezTo>
                      <a:pt x="1001" y="14324"/>
                      <a:pt x="894" y="14299"/>
                      <a:pt x="790" y="14299"/>
                    </a:cubicBezTo>
                    <a:cubicBezTo>
                      <a:pt x="627" y="14299"/>
                      <a:pt x="472" y="14361"/>
                      <a:pt x="334" y="14521"/>
                    </a:cubicBezTo>
                    <a:cubicBezTo>
                      <a:pt x="72" y="14807"/>
                      <a:pt x="60" y="15140"/>
                      <a:pt x="36" y="15485"/>
                    </a:cubicBezTo>
                    <a:cubicBezTo>
                      <a:pt x="0" y="15938"/>
                      <a:pt x="60" y="16378"/>
                      <a:pt x="179" y="16819"/>
                    </a:cubicBezTo>
                    <a:cubicBezTo>
                      <a:pt x="441" y="17795"/>
                      <a:pt x="536" y="18807"/>
                      <a:pt x="1167" y="19665"/>
                    </a:cubicBezTo>
                    <a:cubicBezTo>
                      <a:pt x="1427" y="20010"/>
                      <a:pt x="1742" y="20199"/>
                      <a:pt x="2106" y="20199"/>
                    </a:cubicBezTo>
                    <a:cubicBezTo>
                      <a:pt x="2243" y="20199"/>
                      <a:pt x="2386" y="20172"/>
                      <a:pt x="2536" y="20117"/>
                    </a:cubicBezTo>
                    <a:cubicBezTo>
                      <a:pt x="2585" y="20098"/>
                      <a:pt x="2641" y="20063"/>
                      <a:pt x="2679" y="20063"/>
                    </a:cubicBezTo>
                    <a:cubicBezTo>
                      <a:pt x="2688" y="20063"/>
                      <a:pt x="2696" y="20065"/>
                      <a:pt x="2703" y="20069"/>
                    </a:cubicBezTo>
                    <a:cubicBezTo>
                      <a:pt x="2757" y="20088"/>
                      <a:pt x="2809" y="20096"/>
                      <a:pt x="2859" y="20096"/>
                    </a:cubicBezTo>
                    <a:cubicBezTo>
                      <a:pt x="3027" y="20096"/>
                      <a:pt x="3172" y="20005"/>
                      <a:pt x="3310" y="19950"/>
                    </a:cubicBezTo>
                    <a:cubicBezTo>
                      <a:pt x="3965" y="19688"/>
                      <a:pt x="4608" y="19379"/>
                      <a:pt x="5156" y="18950"/>
                    </a:cubicBezTo>
                    <a:cubicBezTo>
                      <a:pt x="5394" y="18760"/>
                      <a:pt x="5680" y="18653"/>
                      <a:pt x="5882" y="18450"/>
                    </a:cubicBezTo>
                    <a:cubicBezTo>
                      <a:pt x="6168" y="18164"/>
                      <a:pt x="6430" y="17843"/>
                      <a:pt x="6692" y="17545"/>
                    </a:cubicBezTo>
                    <a:cubicBezTo>
                      <a:pt x="6954" y="17236"/>
                      <a:pt x="6894" y="16593"/>
                      <a:pt x="6644" y="16307"/>
                    </a:cubicBezTo>
                    <a:cubicBezTo>
                      <a:pt x="6275" y="15890"/>
                      <a:pt x="5739" y="16045"/>
                      <a:pt x="5299" y="15866"/>
                    </a:cubicBezTo>
                    <a:cubicBezTo>
                      <a:pt x="5513" y="15462"/>
                      <a:pt x="5751" y="15057"/>
                      <a:pt x="6013" y="14688"/>
                    </a:cubicBezTo>
                    <a:cubicBezTo>
                      <a:pt x="6513" y="13938"/>
                      <a:pt x="6823" y="13104"/>
                      <a:pt x="7156" y="12295"/>
                    </a:cubicBezTo>
                    <a:cubicBezTo>
                      <a:pt x="7287" y="11961"/>
                      <a:pt x="7335" y="11556"/>
                      <a:pt x="7489" y="11235"/>
                    </a:cubicBezTo>
                    <a:cubicBezTo>
                      <a:pt x="7763" y="10699"/>
                      <a:pt x="7787" y="10104"/>
                      <a:pt x="7978" y="9556"/>
                    </a:cubicBezTo>
                    <a:cubicBezTo>
                      <a:pt x="8109" y="9175"/>
                      <a:pt x="8037" y="8723"/>
                      <a:pt x="8204" y="8342"/>
                    </a:cubicBezTo>
                    <a:cubicBezTo>
                      <a:pt x="8501" y="7639"/>
                      <a:pt x="8323" y="6865"/>
                      <a:pt x="8597" y="6151"/>
                    </a:cubicBezTo>
                    <a:cubicBezTo>
                      <a:pt x="8728" y="5830"/>
                      <a:pt x="8716" y="5460"/>
                      <a:pt x="8621" y="5091"/>
                    </a:cubicBezTo>
                    <a:cubicBezTo>
                      <a:pt x="8537" y="4782"/>
                      <a:pt x="8632" y="4460"/>
                      <a:pt x="8609" y="4139"/>
                    </a:cubicBezTo>
                    <a:cubicBezTo>
                      <a:pt x="8573" y="3663"/>
                      <a:pt x="8561" y="3174"/>
                      <a:pt x="8478" y="2698"/>
                    </a:cubicBezTo>
                    <a:cubicBezTo>
                      <a:pt x="8406" y="2246"/>
                      <a:pt x="8216" y="1793"/>
                      <a:pt x="8025" y="1365"/>
                    </a:cubicBezTo>
                    <a:cubicBezTo>
                      <a:pt x="7870" y="996"/>
                      <a:pt x="7847" y="555"/>
                      <a:pt x="7513" y="269"/>
                    </a:cubicBezTo>
                    <a:cubicBezTo>
                      <a:pt x="7384" y="157"/>
                      <a:pt x="7235" y="1"/>
                      <a:pt x="70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8"/>
              <p:cNvSpPr/>
              <p:nvPr/>
            </p:nvSpPr>
            <p:spPr>
              <a:xfrm>
                <a:off x="7275158" y="2499101"/>
                <a:ext cx="149033" cy="373701"/>
              </a:xfrm>
              <a:custGeom>
                <a:rect b="b" l="l" r="r" t="t"/>
                <a:pathLst>
                  <a:path extrusionOk="0" h="18869" w="7525">
                    <a:moveTo>
                      <a:pt x="6531" y="0"/>
                    </a:moveTo>
                    <a:cubicBezTo>
                      <a:pt x="6477" y="0"/>
                      <a:pt x="6423" y="31"/>
                      <a:pt x="6382" y="92"/>
                    </a:cubicBezTo>
                    <a:cubicBezTo>
                      <a:pt x="6191" y="378"/>
                      <a:pt x="6025" y="676"/>
                      <a:pt x="5894" y="997"/>
                    </a:cubicBezTo>
                    <a:cubicBezTo>
                      <a:pt x="5787" y="1235"/>
                      <a:pt x="5394" y="1580"/>
                      <a:pt x="5132" y="1580"/>
                    </a:cubicBezTo>
                    <a:cubicBezTo>
                      <a:pt x="5084" y="1580"/>
                      <a:pt x="4989" y="1545"/>
                      <a:pt x="4989" y="1533"/>
                    </a:cubicBezTo>
                    <a:cubicBezTo>
                      <a:pt x="5036" y="1271"/>
                      <a:pt x="4548" y="1378"/>
                      <a:pt x="4632" y="1080"/>
                    </a:cubicBezTo>
                    <a:lnTo>
                      <a:pt x="4632" y="1080"/>
                    </a:lnTo>
                    <a:cubicBezTo>
                      <a:pt x="4587" y="1095"/>
                      <a:pt x="4547" y="1102"/>
                      <a:pt x="4509" y="1102"/>
                    </a:cubicBezTo>
                    <a:cubicBezTo>
                      <a:pt x="4219" y="1102"/>
                      <a:pt x="4127" y="699"/>
                      <a:pt x="3810" y="699"/>
                    </a:cubicBezTo>
                    <a:cubicBezTo>
                      <a:pt x="3808" y="700"/>
                      <a:pt x="3806" y="700"/>
                      <a:pt x="3804" y="700"/>
                    </a:cubicBezTo>
                    <a:cubicBezTo>
                      <a:pt x="3748" y="700"/>
                      <a:pt x="3654" y="590"/>
                      <a:pt x="3561" y="590"/>
                    </a:cubicBezTo>
                    <a:cubicBezTo>
                      <a:pt x="3532" y="590"/>
                      <a:pt x="3504" y="601"/>
                      <a:pt x="3477" y="628"/>
                    </a:cubicBezTo>
                    <a:cubicBezTo>
                      <a:pt x="3381" y="735"/>
                      <a:pt x="3346" y="866"/>
                      <a:pt x="3393" y="1056"/>
                    </a:cubicBezTo>
                    <a:cubicBezTo>
                      <a:pt x="3489" y="1461"/>
                      <a:pt x="3667" y="1854"/>
                      <a:pt x="3751" y="2271"/>
                    </a:cubicBezTo>
                    <a:cubicBezTo>
                      <a:pt x="3870" y="2795"/>
                      <a:pt x="3870" y="3342"/>
                      <a:pt x="4048" y="3854"/>
                    </a:cubicBezTo>
                    <a:cubicBezTo>
                      <a:pt x="4108" y="4021"/>
                      <a:pt x="4179" y="4200"/>
                      <a:pt x="4155" y="4355"/>
                    </a:cubicBezTo>
                    <a:cubicBezTo>
                      <a:pt x="4096" y="4878"/>
                      <a:pt x="4298" y="5378"/>
                      <a:pt x="4179" y="5902"/>
                    </a:cubicBezTo>
                    <a:cubicBezTo>
                      <a:pt x="4096" y="6283"/>
                      <a:pt x="4203" y="6688"/>
                      <a:pt x="4132" y="7069"/>
                    </a:cubicBezTo>
                    <a:cubicBezTo>
                      <a:pt x="4024" y="7712"/>
                      <a:pt x="3989" y="8355"/>
                      <a:pt x="3870" y="8998"/>
                    </a:cubicBezTo>
                    <a:cubicBezTo>
                      <a:pt x="3739" y="9629"/>
                      <a:pt x="3572" y="10272"/>
                      <a:pt x="3393" y="10903"/>
                    </a:cubicBezTo>
                    <a:cubicBezTo>
                      <a:pt x="3274" y="11332"/>
                      <a:pt x="3060" y="11736"/>
                      <a:pt x="2941" y="12177"/>
                    </a:cubicBezTo>
                    <a:cubicBezTo>
                      <a:pt x="2858" y="12522"/>
                      <a:pt x="2739" y="12879"/>
                      <a:pt x="2572" y="13189"/>
                    </a:cubicBezTo>
                    <a:cubicBezTo>
                      <a:pt x="2322" y="13653"/>
                      <a:pt x="2179" y="14153"/>
                      <a:pt x="1941" y="14618"/>
                    </a:cubicBezTo>
                    <a:cubicBezTo>
                      <a:pt x="1844" y="14794"/>
                      <a:pt x="1596" y="14958"/>
                      <a:pt x="1416" y="14958"/>
                    </a:cubicBezTo>
                    <a:cubicBezTo>
                      <a:pt x="1354" y="14958"/>
                      <a:pt x="1299" y="14938"/>
                      <a:pt x="1262" y="14892"/>
                    </a:cubicBezTo>
                    <a:cubicBezTo>
                      <a:pt x="1084" y="14689"/>
                      <a:pt x="857" y="14558"/>
                      <a:pt x="643" y="14403"/>
                    </a:cubicBezTo>
                    <a:cubicBezTo>
                      <a:pt x="558" y="14352"/>
                      <a:pt x="503" y="14282"/>
                      <a:pt x="404" y="14282"/>
                    </a:cubicBezTo>
                    <a:cubicBezTo>
                      <a:pt x="365" y="14282"/>
                      <a:pt x="319" y="14293"/>
                      <a:pt x="262" y="14320"/>
                    </a:cubicBezTo>
                    <a:cubicBezTo>
                      <a:pt x="72" y="14403"/>
                      <a:pt x="83" y="14511"/>
                      <a:pt x="48" y="14653"/>
                    </a:cubicBezTo>
                    <a:cubicBezTo>
                      <a:pt x="0" y="14856"/>
                      <a:pt x="95" y="15046"/>
                      <a:pt x="83" y="15249"/>
                    </a:cubicBezTo>
                    <a:cubicBezTo>
                      <a:pt x="167" y="15892"/>
                      <a:pt x="286" y="16535"/>
                      <a:pt x="453" y="17166"/>
                    </a:cubicBezTo>
                    <a:cubicBezTo>
                      <a:pt x="572" y="17559"/>
                      <a:pt x="738" y="17940"/>
                      <a:pt x="893" y="18321"/>
                    </a:cubicBezTo>
                    <a:cubicBezTo>
                      <a:pt x="1019" y="18636"/>
                      <a:pt x="1267" y="18869"/>
                      <a:pt x="1586" y="18869"/>
                    </a:cubicBezTo>
                    <a:cubicBezTo>
                      <a:pt x="1628" y="18869"/>
                      <a:pt x="1671" y="18865"/>
                      <a:pt x="1715" y="18856"/>
                    </a:cubicBezTo>
                    <a:cubicBezTo>
                      <a:pt x="2000" y="18797"/>
                      <a:pt x="2322" y="18690"/>
                      <a:pt x="2536" y="18571"/>
                    </a:cubicBezTo>
                    <a:cubicBezTo>
                      <a:pt x="3000" y="18321"/>
                      <a:pt x="3560" y="18237"/>
                      <a:pt x="3929" y="17844"/>
                    </a:cubicBezTo>
                    <a:cubicBezTo>
                      <a:pt x="4191" y="17559"/>
                      <a:pt x="4632" y="17570"/>
                      <a:pt x="4894" y="17249"/>
                    </a:cubicBezTo>
                    <a:cubicBezTo>
                      <a:pt x="5072" y="17023"/>
                      <a:pt x="5263" y="16785"/>
                      <a:pt x="5489" y="16582"/>
                    </a:cubicBezTo>
                    <a:cubicBezTo>
                      <a:pt x="5584" y="16499"/>
                      <a:pt x="5679" y="16273"/>
                      <a:pt x="5548" y="16130"/>
                    </a:cubicBezTo>
                    <a:cubicBezTo>
                      <a:pt x="5454" y="16046"/>
                      <a:pt x="5396" y="15933"/>
                      <a:pt x="5203" y="15933"/>
                    </a:cubicBezTo>
                    <a:cubicBezTo>
                      <a:pt x="5177" y="15933"/>
                      <a:pt x="5150" y="15935"/>
                      <a:pt x="5120" y="15939"/>
                    </a:cubicBezTo>
                    <a:cubicBezTo>
                      <a:pt x="5034" y="15949"/>
                      <a:pt x="4946" y="15955"/>
                      <a:pt x="4858" y="15955"/>
                    </a:cubicBezTo>
                    <a:cubicBezTo>
                      <a:pt x="4531" y="15955"/>
                      <a:pt x="4194" y="15882"/>
                      <a:pt x="3893" y="15713"/>
                    </a:cubicBezTo>
                    <a:cubicBezTo>
                      <a:pt x="3858" y="15701"/>
                      <a:pt x="3822" y="15642"/>
                      <a:pt x="3822" y="15594"/>
                    </a:cubicBezTo>
                    <a:cubicBezTo>
                      <a:pt x="3846" y="15225"/>
                      <a:pt x="4001" y="14856"/>
                      <a:pt x="4215" y="14594"/>
                    </a:cubicBezTo>
                    <a:cubicBezTo>
                      <a:pt x="4465" y="14308"/>
                      <a:pt x="4644" y="13987"/>
                      <a:pt x="4822" y="13677"/>
                    </a:cubicBezTo>
                    <a:cubicBezTo>
                      <a:pt x="5108" y="13165"/>
                      <a:pt x="5358" y="12617"/>
                      <a:pt x="5584" y="12070"/>
                    </a:cubicBezTo>
                    <a:cubicBezTo>
                      <a:pt x="5703" y="11808"/>
                      <a:pt x="5846" y="11558"/>
                      <a:pt x="5953" y="11296"/>
                    </a:cubicBezTo>
                    <a:cubicBezTo>
                      <a:pt x="6084" y="10998"/>
                      <a:pt x="6108" y="10653"/>
                      <a:pt x="6298" y="10367"/>
                    </a:cubicBezTo>
                    <a:cubicBezTo>
                      <a:pt x="6358" y="10284"/>
                      <a:pt x="6429" y="10224"/>
                      <a:pt x="6429" y="10117"/>
                    </a:cubicBezTo>
                    <a:cubicBezTo>
                      <a:pt x="6429" y="9677"/>
                      <a:pt x="6644" y="9284"/>
                      <a:pt x="6703" y="8855"/>
                    </a:cubicBezTo>
                    <a:cubicBezTo>
                      <a:pt x="6727" y="8617"/>
                      <a:pt x="6894" y="8391"/>
                      <a:pt x="6930" y="8176"/>
                    </a:cubicBezTo>
                    <a:cubicBezTo>
                      <a:pt x="7013" y="7688"/>
                      <a:pt x="7108" y="7200"/>
                      <a:pt x="7191" y="6712"/>
                    </a:cubicBezTo>
                    <a:cubicBezTo>
                      <a:pt x="7287" y="6129"/>
                      <a:pt x="7430" y="5557"/>
                      <a:pt x="7477" y="4974"/>
                    </a:cubicBezTo>
                    <a:cubicBezTo>
                      <a:pt x="7525" y="4438"/>
                      <a:pt x="7465" y="3890"/>
                      <a:pt x="7441" y="3342"/>
                    </a:cubicBezTo>
                    <a:cubicBezTo>
                      <a:pt x="7382" y="2247"/>
                      <a:pt x="7144" y="1187"/>
                      <a:pt x="6727" y="164"/>
                    </a:cubicBezTo>
                    <a:cubicBezTo>
                      <a:pt x="6679" y="55"/>
                      <a:pt x="6605" y="0"/>
                      <a:pt x="6531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8"/>
              <p:cNvSpPr/>
              <p:nvPr/>
            </p:nvSpPr>
            <p:spPr>
              <a:xfrm>
                <a:off x="7024711" y="1649625"/>
                <a:ext cx="574206" cy="788041"/>
              </a:xfrm>
              <a:custGeom>
                <a:rect b="b" l="l" r="r" t="t"/>
                <a:pathLst>
                  <a:path extrusionOk="0" h="39790" w="28993">
                    <a:moveTo>
                      <a:pt x="16569" y="0"/>
                    </a:moveTo>
                    <a:cubicBezTo>
                      <a:pt x="16393" y="0"/>
                      <a:pt x="16216" y="7"/>
                      <a:pt x="16038" y="24"/>
                    </a:cubicBezTo>
                    <a:cubicBezTo>
                      <a:pt x="15957" y="31"/>
                      <a:pt x="15874" y="34"/>
                      <a:pt x="15791" y="34"/>
                    </a:cubicBezTo>
                    <a:cubicBezTo>
                      <a:pt x="15604" y="34"/>
                      <a:pt x="15414" y="22"/>
                      <a:pt x="15225" y="22"/>
                    </a:cubicBezTo>
                    <a:cubicBezTo>
                      <a:pt x="15070" y="22"/>
                      <a:pt x="14916" y="30"/>
                      <a:pt x="14764" y="60"/>
                    </a:cubicBezTo>
                    <a:cubicBezTo>
                      <a:pt x="14371" y="155"/>
                      <a:pt x="13990" y="72"/>
                      <a:pt x="13586" y="167"/>
                    </a:cubicBezTo>
                    <a:cubicBezTo>
                      <a:pt x="13109" y="298"/>
                      <a:pt x="12550" y="239"/>
                      <a:pt x="12074" y="405"/>
                    </a:cubicBezTo>
                    <a:cubicBezTo>
                      <a:pt x="11609" y="560"/>
                      <a:pt x="11109" y="620"/>
                      <a:pt x="10633" y="775"/>
                    </a:cubicBezTo>
                    <a:cubicBezTo>
                      <a:pt x="10397" y="860"/>
                      <a:pt x="10170" y="1043"/>
                      <a:pt x="9866" y="1043"/>
                    </a:cubicBezTo>
                    <a:cubicBezTo>
                      <a:pt x="9833" y="1043"/>
                      <a:pt x="9799" y="1041"/>
                      <a:pt x="9764" y="1036"/>
                    </a:cubicBezTo>
                    <a:cubicBezTo>
                      <a:pt x="9743" y="1034"/>
                      <a:pt x="9720" y="1033"/>
                      <a:pt x="9697" y="1033"/>
                    </a:cubicBezTo>
                    <a:cubicBezTo>
                      <a:pt x="9496" y="1033"/>
                      <a:pt x="9219" y="1120"/>
                      <a:pt x="9037" y="1227"/>
                    </a:cubicBezTo>
                    <a:cubicBezTo>
                      <a:pt x="8656" y="1453"/>
                      <a:pt x="8216" y="1560"/>
                      <a:pt x="7811" y="1751"/>
                    </a:cubicBezTo>
                    <a:cubicBezTo>
                      <a:pt x="7609" y="1846"/>
                      <a:pt x="7359" y="1870"/>
                      <a:pt x="7299" y="2120"/>
                    </a:cubicBezTo>
                    <a:cubicBezTo>
                      <a:pt x="7264" y="2114"/>
                      <a:pt x="7230" y="2111"/>
                      <a:pt x="7198" y="2111"/>
                    </a:cubicBezTo>
                    <a:cubicBezTo>
                      <a:pt x="6720" y="2111"/>
                      <a:pt x="6581" y="2728"/>
                      <a:pt x="6110" y="2728"/>
                    </a:cubicBezTo>
                    <a:cubicBezTo>
                      <a:pt x="6102" y="2728"/>
                      <a:pt x="6093" y="2728"/>
                      <a:pt x="6085" y="2727"/>
                    </a:cubicBezTo>
                    <a:cubicBezTo>
                      <a:pt x="5930" y="3072"/>
                      <a:pt x="5501" y="3180"/>
                      <a:pt x="5311" y="3465"/>
                    </a:cubicBezTo>
                    <a:cubicBezTo>
                      <a:pt x="5025" y="3894"/>
                      <a:pt x="4608" y="4192"/>
                      <a:pt x="4204" y="4501"/>
                    </a:cubicBezTo>
                    <a:cubicBezTo>
                      <a:pt x="4061" y="4620"/>
                      <a:pt x="4180" y="4835"/>
                      <a:pt x="4013" y="4846"/>
                    </a:cubicBezTo>
                    <a:cubicBezTo>
                      <a:pt x="3453" y="4882"/>
                      <a:pt x="3644" y="5644"/>
                      <a:pt x="3108" y="5680"/>
                    </a:cubicBezTo>
                    <a:cubicBezTo>
                      <a:pt x="3120" y="6049"/>
                      <a:pt x="2620" y="6085"/>
                      <a:pt x="2560" y="6406"/>
                    </a:cubicBezTo>
                    <a:cubicBezTo>
                      <a:pt x="2501" y="6787"/>
                      <a:pt x="2120" y="6966"/>
                      <a:pt x="1965" y="7287"/>
                    </a:cubicBezTo>
                    <a:cubicBezTo>
                      <a:pt x="1810" y="7621"/>
                      <a:pt x="1596" y="7942"/>
                      <a:pt x="1382" y="8228"/>
                    </a:cubicBezTo>
                    <a:cubicBezTo>
                      <a:pt x="1036" y="8692"/>
                      <a:pt x="846" y="9204"/>
                      <a:pt x="632" y="9704"/>
                    </a:cubicBezTo>
                    <a:cubicBezTo>
                      <a:pt x="572" y="9835"/>
                      <a:pt x="513" y="10014"/>
                      <a:pt x="465" y="10157"/>
                    </a:cubicBezTo>
                    <a:cubicBezTo>
                      <a:pt x="358" y="10538"/>
                      <a:pt x="358" y="10919"/>
                      <a:pt x="263" y="11300"/>
                    </a:cubicBezTo>
                    <a:cubicBezTo>
                      <a:pt x="144" y="11800"/>
                      <a:pt x="72" y="12324"/>
                      <a:pt x="36" y="12847"/>
                    </a:cubicBezTo>
                    <a:cubicBezTo>
                      <a:pt x="1" y="13359"/>
                      <a:pt x="24" y="13871"/>
                      <a:pt x="48" y="14383"/>
                    </a:cubicBezTo>
                    <a:cubicBezTo>
                      <a:pt x="84" y="14824"/>
                      <a:pt x="60" y="15276"/>
                      <a:pt x="179" y="15717"/>
                    </a:cubicBezTo>
                    <a:cubicBezTo>
                      <a:pt x="227" y="15931"/>
                      <a:pt x="322" y="16157"/>
                      <a:pt x="274" y="16348"/>
                    </a:cubicBezTo>
                    <a:cubicBezTo>
                      <a:pt x="191" y="16753"/>
                      <a:pt x="382" y="17122"/>
                      <a:pt x="453" y="17491"/>
                    </a:cubicBezTo>
                    <a:cubicBezTo>
                      <a:pt x="513" y="17741"/>
                      <a:pt x="465" y="18062"/>
                      <a:pt x="620" y="18241"/>
                    </a:cubicBezTo>
                    <a:cubicBezTo>
                      <a:pt x="941" y="18610"/>
                      <a:pt x="977" y="19098"/>
                      <a:pt x="1060" y="19491"/>
                    </a:cubicBezTo>
                    <a:cubicBezTo>
                      <a:pt x="1239" y="20384"/>
                      <a:pt x="1656" y="21170"/>
                      <a:pt x="1906" y="22027"/>
                    </a:cubicBezTo>
                    <a:cubicBezTo>
                      <a:pt x="1941" y="22146"/>
                      <a:pt x="2132" y="22122"/>
                      <a:pt x="2096" y="22277"/>
                    </a:cubicBezTo>
                    <a:cubicBezTo>
                      <a:pt x="2025" y="22563"/>
                      <a:pt x="2179" y="22872"/>
                      <a:pt x="2322" y="23039"/>
                    </a:cubicBezTo>
                    <a:cubicBezTo>
                      <a:pt x="2620" y="23361"/>
                      <a:pt x="2763" y="23777"/>
                      <a:pt x="2906" y="24123"/>
                    </a:cubicBezTo>
                    <a:cubicBezTo>
                      <a:pt x="3084" y="24527"/>
                      <a:pt x="3322" y="24908"/>
                      <a:pt x="3465" y="25337"/>
                    </a:cubicBezTo>
                    <a:cubicBezTo>
                      <a:pt x="3525" y="25539"/>
                      <a:pt x="3573" y="25778"/>
                      <a:pt x="3715" y="25956"/>
                    </a:cubicBezTo>
                    <a:cubicBezTo>
                      <a:pt x="4168" y="26540"/>
                      <a:pt x="4454" y="27218"/>
                      <a:pt x="4882" y="27802"/>
                    </a:cubicBezTo>
                    <a:cubicBezTo>
                      <a:pt x="5204" y="28254"/>
                      <a:pt x="5358" y="28802"/>
                      <a:pt x="5835" y="29135"/>
                    </a:cubicBezTo>
                    <a:cubicBezTo>
                      <a:pt x="5918" y="29195"/>
                      <a:pt x="5930" y="29278"/>
                      <a:pt x="5954" y="29373"/>
                    </a:cubicBezTo>
                    <a:cubicBezTo>
                      <a:pt x="5989" y="29635"/>
                      <a:pt x="6168" y="29826"/>
                      <a:pt x="6382" y="29969"/>
                    </a:cubicBezTo>
                    <a:cubicBezTo>
                      <a:pt x="6609" y="30123"/>
                      <a:pt x="6668" y="30385"/>
                      <a:pt x="6859" y="30564"/>
                    </a:cubicBezTo>
                    <a:cubicBezTo>
                      <a:pt x="7061" y="30754"/>
                      <a:pt x="7132" y="31052"/>
                      <a:pt x="7311" y="31231"/>
                    </a:cubicBezTo>
                    <a:cubicBezTo>
                      <a:pt x="7835" y="31766"/>
                      <a:pt x="8264" y="32374"/>
                      <a:pt x="8776" y="32909"/>
                    </a:cubicBezTo>
                    <a:cubicBezTo>
                      <a:pt x="9097" y="33255"/>
                      <a:pt x="9371" y="33660"/>
                      <a:pt x="9704" y="33993"/>
                    </a:cubicBezTo>
                    <a:cubicBezTo>
                      <a:pt x="10204" y="34493"/>
                      <a:pt x="10835" y="34886"/>
                      <a:pt x="11323" y="35398"/>
                    </a:cubicBezTo>
                    <a:cubicBezTo>
                      <a:pt x="11943" y="36053"/>
                      <a:pt x="12657" y="36600"/>
                      <a:pt x="13312" y="37208"/>
                    </a:cubicBezTo>
                    <a:cubicBezTo>
                      <a:pt x="13621" y="37505"/>
                      <a:pt x="13931" y="37779"/>
                      <a:pt x="14264" y="38041"/>
                    </a:cubicBezTo>
                    <a:cubicBezTo>
                      <a:pt x="14550" y="38255"/>
                      <a:pt x="14812" y="38505"/>
                      <a:pt x="15098" y="38696"/>
                    </a:cubicBezTo>
                    <a:cubicBezTo>
                      <a:pt x="15514" y="38982"/>
                      <a:pt x="15895" y="39267"/>
                      <a:pt x="16229" y="39636"/>
                    </a:cubicBezTo>
                    <a:cubicBezTo>
                      <a:pt x="16328" y="39740"/>
                      <a:pt x="16424" y="39790"/>
                      <a:pt x="16519" y="39790"/>
                    </a:cubicBezTo>
                    <a:cubicBezTo>
                      <a:pt x="16642" y="39790"/>
                      <a:pt x="16763" y="39707"/>
                      <a:pt x="16884" y="39553"/>
                    </a:cubicBezTo>
                    <a:cubicBezTo>
                      <a:pt x="17348" y="38958"/>
                      <a:pt x="17800" y="38351"/>
                      <a:pt x="18324" y="37803"/>
                    </a:cubicBezTo>
                    <a:cubicBezTo>
                      <a:pt x="18562" y="37529"/>
                      <a:pt x="18848" y="37303"/>
                      <a:pt x="19086" y="37017"/>
                    </a:cubicBezTo>
                    <a:cubicBezTo>
                      <a:pt x="19324" y="36719"/>
                      <a:pt x="19670" y="36517"/>
                      <a:pt x="19848" y="36172"/>
                    </a:cubicBezTo>
                    <a:cubicBezTo>
                      <a:pt x="20003" y="35874"/>
                      <a:pt x="20384" y="35719"/>
                      <a:pt x="20432" y="35386"/>
                    </a:cubicBezTo>
                    <a:cubicBezTo>
                      <a:pt x="20456" y="35136"/>
                      <a:pt x="20801" y="35231"/>
                      <a:pt x="20813" y="34981"/>
                    </a:cubicBezTo>
                    <a:cubicBezTo>
                      <a:pt x="20825" y="34612"/>
                      <a:pt x="21110" y="34338"/>
                      <a:pt x="21337" y="34076"/>
                    </a:cubicBezTo>
                    <a:cubicBezTo>
                      <a:pt x="21634" y="33719"/>
                      <a:pt x="21777" y="33243"/>
                      <a:pt x="22218" y="32993"/>
                    </a:cubicBezTo>
                    <a:cubicBezTo>
                      <a:pt x="22087" y="32647"/>
                      <a:pt x="22420" y="32588"/>
                      <a:pt x="22599" y="32433"/>
                    </a:cubicBezTo>
                    <a:cubicBezTo>
                      <a:pt x="22634" y="32409"/>
                      <a:pt x="22718" y="32421"/>
                      <a:pt x="22682" y="32350"/>
                    </a:cubicBezTo>
                    <a:cubicBezTo>
                      <a:pt x="22563" y="32016"/>
                      <a:pt x="22837" y="31838"/>
                      <a:pt x="23015" y="31635"/>
                    </a:cubicBezTo>
                    <a:cubicBezTo>
                      <a:pt x="23158" y="31469"/>
                      <a:pt x="23920" y="30290"/>
                      <a:pt x="23992" y="30064"/>
                    </a:cubicBezTo>
                    <a:cubicBezTo>
                      <a:pt x="23998" y="30034"/>
                      <a:pt x="24016" y="30028"/>
                      <a:pt x="24033" y="30028"/>
                    </a:cubicBezTo>
                    <a:cubicBezTo>
                      <a:pt x="24045" y="30028"/>
                      <a:pt x="24057" y="30031"/>
                      <a:pt x="24066" y="30031"/>
                    </a:cubicBezTo>
                    <a:cubicBezTo>
                      <a:pt x="24070" y="30031"/>
                      <a:pt x="24073" y="30030"/>
                      <a:pt x="24075" y="30028"/>
                    </a:cubicBezTo>
                    <a:cubicBezTo>
                      <a:pt x="24266" y="29766"/>
                      <a:pt x="24516" y="29516"/>
                      <a:pt x="24623" y="29218"/>
                    </a:cubicBezTo>
                    <a:cubicBezTo>
                      <a:pt x="24742" y="28861"/>
                      <a:pt x="24825" y="28528"/>
                      <a:pt x="25278" y="28421"/>
                    </a:cubicBezTo>
                    <a:cubicBezTo>
                      <a:pt x="25397" y="28385"/>
                      <a:pt x="25385" y="28278"/>
                      <a:pt x="25325" y="28206"/>
                    </a:cubicBezTo>
                    <a:cubicBezTo>
                      <a:pt x="25266" y="28135"/>
                      <a:pt x="25266" y="28099"/>
                      <a:pt x="25313" y="28016"/>
                    </a:cubicBezTo>
                    <a:cubicBezTo>
                      <a:pt x="25551" y="27599"/>
                      <a:pt x="25742" y="27147"/>
                      <a:pt x="25980" y="26742"/>
                    </a:cubicBezTo>
                    <a:cubicBezTo>
                      <a:pt x="26230" y="26301"/>
                      <a:pt x="26516" y="25825"/>
                      <a:pt x="26671" y="25373"/>
                    </a:cubicBezTo>
                    <a:cubicBezTo>
                      <a:pt x="26861" y="24825"/>
                      <a:pt x="27218" y="24349"/>
                      <a:pt x="27361" y="23789"/>
                    </a:cubicBezTo>
                    <a:cubicBezTo>
                      <a:pt x="27504" y="23218"/>
                      <a:pt x="27742" y="22670"/>
                      <a:pt x="27921" y="22099"/>
                    </a:cubicBezTo>
                    <a:cubicBezTo>
                      <a:pt x="28111" y="21491"/>
                      <a:pt x="28218" y="20860"/>
                      <a:pt x="28397" y="20241"/>
                    </a:cubicBezTo>
                    <a:cubicBezTo>
                      <a:pt x="28528" y="19801"/>
                      <a:pt x="28671" y="19336"/>
                      <a:pt x="28695" y="18896"/>
                    </a:cubicBezTo>
                    <a:cubicBezTo>
                      <a:pt x="28754" y="18098"/>
                      <a:pt x="28969" y="17324"/>
                      <a:pt x="28980" y="16526"/>
                    </a:cubicBezTo>
                    <a:cubicBezTo>
                      <a:pt x="28980" y="15848"/>
                      <a:pt x="28980" y="15169"/>
                      <a:pt x="28992" y="14443"/>
                    </a:cubicBezTo>
                    <a:cubicBezTo>
                      <a:pt x="28849" y="14133"/>
                      <a:pt x="28969" y="13752"/>
                      <a:pt x="28921" y="13383"/>
                    </a:cubicBezTo>
                    <a:cubicBezTo>
                      <a:pt x="28897" y="13145"/>
                      <a:pt x="28778" y="12883"/>
                      <a:pt x="28826" y="12693"/>
                    </a:cubicBezTo>
                    <a:cubicBezTo>
                      <a:pt x="28969" y="12157"/>
                      <a:pt x="28730" y="11669"/>
                      <a:pt x="28707" y="11169"/>
                    </a:cubicBezTo>
                    <a:cubicBezTo>
                      <a:pt x="28671" y="10216"/>
                      <a:pt x="28242" y="9323"/>
                      <a:pt x="27873" y="8442"/>
                    </a:cubicBezTo>
                    <a:cubicBezTo>
                      <a:pt x="27754" y="8156"/>
                      <a:pt x="27623" y="7859"/>
                      <a:pt x="27445" y="7597"/>
                    </a:cubicBezTo>
                    <a:cubicBezTo>
                      <a:pt x="27218" y="7252"/>
                      <a:pt x="27004" y="6918"/>
                      <a:pt x="26802" y="6573"/>
                    </a:cubicBezTo>
                    <a:cubicBezTo>
                      <a:pt x="26409" y="5894"/>
                      <a:pt x="25825" y="5335"/>
                      <a:pt x="25420" y="4668"/>
                    </a:cubicBezTo>
                    <a:cubicBezTo>
                      <a:pt x="25135" y="4180"/>
                      <a:pt x="24658" y="3870"/>
                      <a:pt x="24313" y="3442"/>
                    </a:cubicBezTo>
                    <a:cubicBezTo>
                      <a:pt x="24147" y="3251"/>
                      <a:pt x="23980" y="3013"/>
                      <a:pt x="23789" y="2858"/>
                    </a:cubicBezTo>
                    <a:cubicBezTo>
                      <a:pt x="23385" y="2549"/>
                      <a:pt x="22980" y="2215"/>
                      <a:pt x="22623" y="1870"/>
                    </a:cubicBezTo>
                    <a:cubicBezTo>
                      <a:pt x="22039" y="1322"/>
                      <a:pt x="21277" y="1084"/>
                      <a:pt x="20658" y="608"/>
                    </a:cubicBezTo>
                    <a:cubicBezTo>
                      <a:pt x="20634" y="584"/>
                      <a:pt x="20587" y="572"/>
                      <a:pt x="20551" y="572"/>
                    </a:cubicBezTo>
                    <a:cubicBezTo>
                      <a:pt x="20110" y="548"/>
                      <a:pt x="19729" y="298"/>
                      <a:pt x="19265" y="274"/>
                    </a:cubicBezTo>
                    <a:cubicBezTo>
                      <a:pt x="18932" y="263"/>
                      <a:pt x="18562" y="120"/>
                      <a:pt x="18229" y="96"/>
                    </a:cubicBezTo>
                    <a:cubicBezTo>
                      <a:pt x="17677" y="69"/>
                      <a:pt x="17126" y="0"/>
                      <a:pt x="1656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8"/>
              <p:cNvSpPr/>
              <p:nvPr/>
            </p:nvSpPr>
            <p:spPr>
              <a:xfrm>
                <a:off x="7008450" y="1628175"/>
                <a:ext cx="615460" cy="827889"/>
              </a:xfrm>
              <a:custGeom>
                <a:rect b="b" l="l" r="r" t="t"/>
                <a:pathLst>
                  <a:path extrusionOk="0" h="41802" w="31076">
                    <a:moveTo>
                      <a:pt x="17390" y="1083"/>
                    </a:moveTo>
                    <a:cubicBezTo>
                      <a:pt x="17947" y="1083"/>
                      <a:pt x="18498" y="1152"/>
                      <a:pt x="19050" y="1179"/>
                    </a:cubicBezTo>
                    <a:cubicBezTo>
                      <a:pt x="19383" y="1203"/>
                      <a:pt x="19753" y="1346"/>
                      <a:pt x="20086" y="1357"/>
                    </a:cubicBezTo>
                    <a:cubicBezTo>
                      <a:pt x="20550" y="1381"/>
                      <a:pt x="20931" y="1631"/>
                      <a:pt x="21372" y="1655"/>
                    </a:cubicBezTo>
                    <a:cubicBezTo>
                      <a:pt x="21408" y="1655"/>
                      <a:pt x="21455" y="1667"/>
                      <a:pt x="21479" y="1691"/>
                    </a:cubicBezTo>
                    <a:cubicBezTo>
                      <a:pt x="22098" y="2167"/>
                      <a:pt x="22860" y="2405"/>
                      <a:pt x="23444" y="2953"/>
                    </a:cubicBezTo>
                    <a:cubicBezTo>
                      <a:pt x="23801" y="3298"/>
                      <a:pt x="24206" y="3632"/>
                      <a:pt x="24610" y="3941"/>
                    </a:cubicBezTo>
                    <a:cubicBezTo>
                      <a:pt x="24801" y="4096"/>
                      <a:pt x="24968" y="4334"/>
                      <a:pt x="25134" y="4525"/>
                    </a:cubicBezTo>
                    <a:cubicBezTo>
                      <a:pt x="25479" y="4953"/>
                      <a:pt x="25956" y="5263"/>
                      <a:pt x="26241" y="5751"/>
                    </a:cubicBezTo>
                    <a:cubicBezTo>
                      <a:pt x="26646" y="6418"/>
                      <a:pt x="27230" y="6977"/>
                      <a:pt x="27623" y="7656"/>
                    </a:cubicBezTo>
                    <a:cubicBezTo>
                      <a:pt x="27825" y="8001"/>
                      <a:pt x="28039" y="8335"/>
                      <a:pt x="28266" y="8680"/>
                    </a:cubicBezTo>
                    <a:cubicBezTo>
                      <a:pt x="28444" y="8942"/>
                      <a:pt x="28575" y="9239"/>
                      <a:pt x="28694" y="9525"/>
                    </a:cubicBezTo>
                    <a:cubicBezTo>
                      <a:pt x="29063" y="10406"/>
                      <a:pt x="29492" y="11299"/>
                      <a:pt x="29528" y="12252"/>
                    </a:cubicBezTo>
                    <a:cubicBezTo>
                      <a:pt x="29551" y="12752"/>
                      <a:pt x="29790" y="13240"/>
                      <a:pt x="29647" y="13776"/>
                    </a:cubicBezTo>
                    <a:cubicBezTo>
                      <a:pt x="29599" y="13966"/>
                      <a:pt x="29718" y="14228"/>
                      <a:pt x="29742" y="14466"/>
                    </a:cubicBezTo>
                    <a:cubicBezTo>
                      <a:pt x="29790" y="14835"/>
                      <a:pt x="29670" y="15216"/>
                      <a:pt x="29813" y="15526"/>
                    </a:cubicBezTo>
                    <a:cubicBezTo>
                      <a:pt x="29801" y="16252"/>
                      <a:pt x="29801" y="16931"/>
                      <a:pt x="29801" y="17609"/>
                    </a:cubicBezTo>
                    <a:cubicBezTo>
                      <a:pt x="29790" y="18407"/>
                      <a:pt x="29575" y="19181"/>
                      <a:pt x="29516" y="19979"/>
                    </a:cubicBezTo>
                    <a:cubicBezTo>
                      <a:pt x="29492" y="20419"/>
                      <a:pt x="29349" y="20884"/>
                      <a:pt x="29218" y="21324"/>
                    </a:cubicBezTo>
                    <a:cubicBezTo>
                      <a:pt x="29039" y="21943"/>
                      <a:pt x="28932" y="22574"/>
                      <a:pt x="28742" y="23182"/>
                    </a:cubicBezTo>
                    <a:cubicBezTo>
                      <a:pt x="28563" y="23753"/>
                      <a:pt x="28325" y="24301"/>
                      <a:pt x="28182" y="24872"/>
                    </a:cubicBezTo>
                    <a:cubicBezTo>
                      <a:pt x="28039" y="25432"/>
                      <a:pt x="27682" y="25908"/>
                      <a:pt x="27492" y="26456"/>
                    </a:cubicBezTo>
                    <a:cubicBezTo>
                      <a:pt x="27337" y="26908"/>
                      <a:pt x="27051" y="27384"/>
                      <a:pt x="26801" y="27825"/>
                    </a:cubicBezTo>
                    <a:cubicBezTo>
                      <a:pt x="26563" y="28230"/>
                      <a:pt x="26372" y="28682"/>
                      <a:pt x="26134" y="29099"/>
                    </a:cubicBezTo>
                    <a:cubicBezTo>
                      <a:pt x="26087" y="29182"/>
                      <a:pt x="26087" y="29218"/>
                      <a:pt x="26146" y="29289"/>
                    </a:cubicBezTo>
                    <a:cubicBezTo>
                      <a:pt x="26206" y="29361"/>
                      <a:pt x="26218" y="29468"/>
                      <a:pt x="26099" y="29504"/>
                    </a:cubicBezTo>
                    <a:cubicBezTo>
                      <a:pt x="25646" y="29611"/>
                      <a:pt x="25563" y="29944"/>
                      <a:pt x="25444" y="30301"/>
                    </a:cubicBezTo>
                    <a:cubicBezTo>
                      <a:pt x="25337" y="30599"/>
                      <a:pt x="25087" y="30849"/>
                      <a:pt x="24896" y="31111"/>
                    </a:cubicBezTo>
                    <a:cubicBezTo>
                      <a:pt x="24894" y="31113"/>
                      <a:pt x="24891" y="31114"/>
                      <a:pt x="24887" y="31114"/>
                    </a:cubicBezTo>
                    <a:cubicBezTo>
                      <a:pt x="24878" y="31114"/>
                      <a:pt x="24866" y="31111"/>
                      <a:pt x="24854" y="31111"/>
                    </a:cubicBezTo>
                    <a:cubicBezTo>
                      <a:pt x="24837" y="31111"/>
                      <a:pt x="24819" y="31117"/>
                      <a:pt x="24813" y="31147"/>
                    </a:cubicBezTo>
                    <a:cubicBezTo>
                      <a:pt x="24741" y="31373"/>
                      <a:pt x="23979" y="32552"/>
                      <a:pt x="23836" y="32718"/>
                    </a:cubicBezTo>
                    <a:cubicBezTo>
                      <a:pt x="23658" y="32921"/>
                      <a:pt x="23384" y="33099"/>
                      <a:pt x="23503" y="33433"/>
                    </a:cubicBezTo>
                    <a:cubicBezTo>
                      <a:pt x="23539" y="33504"/>
                      <a:pt x="23455" y="33492"/>
                      <a:pt x="23420" y="33516"/>
                    </a:cubicBezTo>
                    <a:cubicBezTo>
                      <a:pt x="23241" y="33671"/>
                      <a:pt x="22908" y="33730"/>
                      <a:pt x="23039" y="34076"/>
                    </a:cubicBezTo>
                    <a:cubicBezTo>
                      <a:pt x="22598" y="34326"/>
                      <a:pt x="22455" y="34802"/>
                      <a:pt x="22158" y="35159"/>
                    </a:cubicBezTo>
                    <a:cubicBezTo>
                      <a:pt x="21931" y="35421"/>
                      <a:pt x="21646" y="35695"/>
                      <a:pt x="21634" y="36064"/>
                    </a:cubicBezTo>
                    <a:cubicBezTo>
                      <a:pt x="21622" y="36314"/>
                      <a:pt x="21277" y="36219"/>
                      <a:pt x="21253" y="36469"/>
                    </a:cubicBezTo>
                    <a:cubicBezTo>
                      <a:pt x="21205" y="36802"/>
                      <a:pt x="20824" y="36957"/>
                      <a:pt x="20669" y="37255"/>
                    </a:cubicBezTo>
                    <a:cubicBezTo>
                      <a:pt x="20491" y="37600"/>
                      <a:pt x="20145" y="37802"/>
                      <a:pt x="19907" y="38100"/>
                    </a:cubicBezTo>
                    <a:cubicBezTo>
                      <a:pt x="19669" y="38386"/>
                      <a:pt x="19383" y="38612"/>
                      <a:pt x="19145" y="38886"/>
                    </a:cubicBezTo>
                    <a:cubicBezTo>
                      <a:pt x="18621" y="39434"/>
                      <a:pt x="18169" y="40041"/>
                      <a:pt x="17705" y="40636"/>
                    </a:cubicBezTo>
                    <a:cubicBezTo>
                      <a:pt x="17584" y="40790"/>
                      <a:pt x="17463" y="40873"/>
                      <a:pt x="17340" y="40873"/>
                    </a:cubicBezTo>
                    <a:cubicBezTo>
                      <a:pt x="17245" y="40873"/>
                      <a:pt x="17149" y="40823"/>
                      <a:pt x="17050" y="40719"/>
                    </a:cubicBezTo>
                    <a:cubicBezTo>
                      <a:pt x="16716" y="40350"/>
                      <a:pt x="16335" y="40065"/>
                      <a:pt x="15919" y="39779"/>
                    </a:cubicBezTo>
                    <a:cubicBezTo>
                      <a:pt x="15633" y="39588"/>
                      <a:pt x="15371" y="39338"/>
                      <a:pt x="15085" y="39124"/>
                    </a:cubicBezTo>
                    <a:cubicBezTo>
                      <a:pt x="14752" y="38862"/>
                      <a:pt x="14442" y="38588"/>
                      <a:pt x="14133" y="38291"/>
                    </a:cubicBezTo>
                    <a:cubicBezTo>
                      <a:pt x="13478" y="37683"/>
                      <a:pt x="12764" y="37136"/>
                      <a:pt x="12144" y="36481"/>
                    </a:cubicBezTo>
                    <a:cubicBezTo>
                      <a:pt x="11656" y="35969"/>
                      <a:pt x="11025" y="35576"/>
                      <a:pt x="10525" y="35076"/>
                    </a:cubicBezTo>
                    <a:cubicBezTo>
                      <a:pt x="10192" y="34743"/>
                      <a:pt x="9918" y="34338"/>
                      <a:pt x="9597" y="33992"/>
                    </a:cubicBezTo>
                    <a:cubicBezTo>
                      <a:pt x="9085" y="33457"/>
                      <a:pt x="8656" y="32849"/>
                      <a:pt x="8132" y="32314"/>
                    </a:cubicBezTo>
                    <a:cubicBezTo>
                      <a:pt x="7953" y="32135"/>
                      <a:pt x="7882" y="31837"/>
                      <a:pt x="7680" y="31647"/>
                    </a:cubicBezTo>
                    <a:cubicBezTo>
                      <a:pt x="7489" y="31468"/>
                      <a:pt x="7430" y="31206"/>
                      <a:pt x="7203" y="31052"/>
                    </a:cubicBezTo>
                    <a:cubicBezTo>
                      <a:pt x="6989" y="30909"/>
                      <a:pt x="6810" y="30718"/>
                      <a:pt x="6775" y="30456"/>
                    </a:cubicBezTo>
                    <a:cubicBezTo>
                      <a:pt x="6751" y="30361"/>
                      <a:pt x="6739" y="30278"/>
                      <a:pt x="6656" y="30218"/>
                    </a:cubicBezTo>
                    <a:cubicBezTo>
                      <a:pt x="6179" y="29885"/>
                      <a:pt x="6025" y="29337"/>
                      <a:pt x="5703" y="28885"/>
                    </a:cubicBezTo>
                    <a:cubicBezTo>
                      <a:pt x="5275" y="28301"/>
                      <a:pt x="4989" y="27623"/>
                      <a:pt x="4536" y="27039"/>
                    </a:cubicBezTo>
                    <a:cubicBezTo>
                      <a:pt x="4394" y="26861"/>
                      <a:pt x="4346" y="26622"/>
                      <a:pt x="4286" y="26420"/>
                    </a:cubicBezTo>
                    <a:cubicBezTo>
                      <a:pt x="4143" y="25991"/>
                      <a:pt x="3905" y="25610"/>
                      <a:pt x="3727" y="25206"/>
                    </a:cubicBezTo>
                    <a:cubicBezTo>
                      <a:pt x="3584" y="24860"/>
                      <a:pt x="3441" y="24444"/>
                      <a:pt x="3143" y="24122"/>
                    </a:cubicBezTo>
                    <a:cubicBezTo>
                      <a:pt x="3000" y="23955"/>
                      <a:pt x="2846" y="23646"/>
                      <a:pt x="2917" y="23360"/>
                    </a:cubicBezTo>
                    <a:cubicBezTo>
                      <a:pt x="2953" y="23205"/>
                      <a:pt x="2762" y="23229"/>
                      <a:pt x="2727" y="23110"/>
                    </a:cubicBezTo>
                    <a:cubicBezTo>
                      <a:pt x="2477" y="22253"/>
                      <a:pt x="2060" y="21467"/>
                      <a:pt x="1881" y="20574"/>
                    </a:cubicBezTo>
                    <a:cubicBezTo>
                      <a:pt x="1798" y="20181"/>
                      <a:pt x="1762" y="19693"/>
                      <a:pt x="1441" y="19324"/>
                    </a:cubicBezTo>
                    <a:cubicBezTo>
                      <a:pt x="1286" y="19145"/>
                      <a:pt x="1334" y="18824"/>
                      <a:pt x="1274" y="18574"/>
                    </a:cubicBezTo>
                    <a:cubicBezTo>
                      <a:pt x="1203" y="18205"/>
                      <a:pt x="1012" y="17836"/>
                      <a:pt x="1095" y="17431"/>
                    </a:cubicBezTo>
                    <a:cubicBezTo>
                      <a:pt x="1143" y="17240"/>
                      <a:pt x="1048" y="17014"/>
                      <a:pt x="1000" y="16800"/>
                    </a:cubicBezTo>
                    <a:cubicBezTo>
                      <a:pt x="881" y="16359"/>
                      <a:pt x="905" y="15907"/>
                      <a:pt x="869" y="15466"/>
                    </a:cubicBezTo>
                    <a:cubicBezTo>
                      <a:pt x="845" y="14954"/>
                      <a:pt x="822" y="14442"/>
                      <a:pt x="857" y="13930"/>
                    </a:cubicBezTo>
                    <a:cubicBezTo>
                      <a:pt x="893" y="13407"/>
                      <a:pt x="965" y="12883"/>
                      <a:pt x="1084" y="12383"/>
                    </a:cubicBezTo>
                    <a:cubicBezTo>
                      <a:pt x="1179" y="12002"/>
                      <a:pt x="1179" y="11621"/>
                      <a:pt x="1286" y="11240"/>
                    </a:cubicBezTo>
                    <a:cubicBezTo>
                      <a:pt x="1334" y="11097"/>
                      <a:pt x="1393" y="10918"/>
                      <a:pt x="1453" y="10787"/>
                    </a:cubicBezTo>
                    <a:cubicBezTo>
                      <a:pt x="1667" y="10287"/>
                      <a:pt x="1857" y="9775"/>
                      <a:pt x="2203" y="9311"/>
                    </a:cubicBezTo>
                    <a:cubicBezTo>
                      <a:pt x="2417" y="9025"/>
                      <a:pt x="2631" y="8704"/>
                      <a:pt x="2786" y="8370"/>
                    </a:cubicBezTo>
                    <a:cubicBezTo>
                      <a:pt x="2941" y="8049"/>
                      <a:pt x="3322" y="7870"/>
                      <a:pt x="3381" y="7489"/>
                    </a:cubicBezTo>
                    <a:cubicBezTo>
                      <a:pt x="3441" y="7168"/>
                      <a:pt x="3941" y="7132"/>
                      <a:pt x="3929" y="6763"/>
                    </a:cubicBezTo>
                    <a:cubicBezTo>
                      <a:pt x="4465" y="6727"/>
                      <a:pt x="4274" y="5965"/>
                      <a:pt x="4834" y="5929"/>
                    </a:cubicBezTo>
                    <a:cubicBezTo>
                      <a:pt x="5001" y="5918"/>
                      <a:pt x="4882" y="5703"/>
                      <a:pt x="5025" y="5584"/>
                    </a:cubicBezTo>
                    <a:cubicBezTo>
                      <a:pt x="5429" y="5275"/>
                      <a:pt x="5846" y="4977"/>
                      <a:pt x="6132" y="4548"/>
                    </a:cubicBezTo>
                    <a:cubicBezTo>
                      <a:pt x="6322" y="4263"/>
                      <a:pt x="6751" y="4155"/>
                      <a:pt x="6906" y="3810"/>
                    </a:cubicBezTo>
                    <a:cubicBezTo>
                      <a:pt x="6914" y="3811"/>
                      <a:pt x="6923" y="3811"/>
                      <a:pt x="6931" y="3811"/>
                    </a:cubicBezTo>
                    <a:cubicBezTo>
                      <a:pt x="7402" y="3811"/>
                      <a:pt x="7541" y="3194"/>
                      <a:pt x="8019" y="3194"/>
                    </a:cubicBezTo>
                    <a:cubicBezTo>
                      <a:pt x="8051" y="3194"/>
                      <a:pt x="8085" y="3197"/>
                      <a:pt x="8120" y="3203"/>
                    </a:cubicBezTo>
                    <a:cubicBezTo>
                      <a:pt x="8180" y="2953"/>
                      <a:pt x="8430" y="2929"/>
                      <a:pt x="8632" y="2834"/>
                    </a:cubicBezTo>
                    <a:cubicBezTo>
                      <a:pt x="9037" y="2643"/>
                      <a:pt x="9477" y="2536"/>
                      <a:pt x="9858" y="2310"/>
                    </a:cubicBezTo>
                    <a:cubicBezTo>
                      <a:pt x="10040" y="2203"/>
                      <a:pt x="10317" y="2116"/>
                      <a:pt x="10518" y="2116"/>
                    </a:cubicBezTo>
                    <a:cubicBezTo>
                      <a:pt x="10541" y="2116"/>
                      <a:pt x="10564" y="2117"/>
                      <a:pt x="10585" y="2119"/>
                    </a:cubicBezTo>
                    <a:cubicBezTo>
                      <a:pt x="10620" y="2124"/>
                      <a:pt x="10654" y="2126"/>
                      <a:pt x="10687" y="2126"/>
                    </a:cubicBezTo>
                    <a:cubicBezTo>
                      <a:pt x="10991" y="2126"/>
                      <a:pt x="11218" y="1943"/>
                      <a:pt x="11454" y="1858"/>
                    </a:cubicBezTo>
                    <a:cubicBezTo>
                      <a:pt x="11930" y="1703"/>
                      <a:pt x="12430" y="1643"/>
                      <a:pt x="12895" y="1488"/>
                    </a:cubicBezTo>
                    <a:cubicBezTo>
                      <a:pt x="13371" y="1322"/>
                      <a:pt x="13930" y="1381"/>
                      <a:pt x="14407" y="1250"/>
                    </a:cubicBezTo>
                    <a:cubicBezTo>
                      <a:pt x="14811" y="1155"/>
                      <a:pt x="15192" y="1238"/>
                      <a:pt x="15585" y="1143"/>
                    </a:cubicBezTo>
                    <a:cubicBezTo>
                      <a:pt x="15737" y="1113"/>
                      <a:pt x="15891" y="1105"/>
                      <a:pt x="16046" y="1105"/>
                    </a:cubicBezTo>
                    <a:cubicBezTo>
                      <a:pt x="16235" y="1105"/>
                      <a:pt x="16425" y="1117"/>
                      <a:pt x="16612" y="1117"/>
                    </a:cubicBezTo>
                    <a:cubicBezTo>
                      <a:pt x="16695" y="1117"/>
                      <a:pt x="16778" y="1114"/>
                      <a:pt x="16859" y="1107"/>
                    </a:cubicBezTo>
                    <a:cubicBezTo>
                      <a:pt x="17037" y="1090"/>
                      <a:pt x="17214" y="1083"/>
                      <a:pt x="17390" y="1083"/>
                    </a:cubicBezTo>
                    <a:close/>
                    <a:moveTo>
                      <a:pt x="17931" y="0"/>
                    </a:moveTo>
                    <a:cubicBezTo>
                      <a:pt x="17776" y="78"/>
                      <a:pt x="17618" y="102"/>
                      <a:pt x="17458" y="102"/>
                    </a:cubicBezTo>
                    <a:cubicBezTo>
                      <a:pt x="17187" y="102"/>
                      <a:pt x="16911" y="32"/>
                      <a:pt x="16635" y="32"/>
                    </a:cubicBezTo>
                    <a:cubicBezTo>
                      <a:pt x="16598" y="32"/>
                      <a:pt x="16562" y="33"/>
                      <a:pt x="16526" y="36"/>
                    </a:cubicBezTo>
                    <a:cubicBezTo>
                      <a:pt x="15609" y="119"/>
                      <a:pt x="14692" y="143"/>
                      <a:pt x="13788" y="298"/>
                    </a:cubicBezTo>
                    <a:cubicBezTo>
                      <a:pt x="13252" y="393"/>
                      <a:pt x="12716" y="548"/>
                      <a:pt x="12180" y="643"/>
                    </a:cubicBezTo>
                    <a:cubicBezTo>
                      <a:pt x="11585" y="750"/>
                      <a:pt x="11061" y="1024"/>
                      <a:pt x="10466" y="1131"/>
                    </a:cubicBezTo>
                    <a:cubicBezTo>
                      <a:pt x="9870" y="1238"/>
                      <a:pt x="9299" y="1548"/>
                      <a:pt x="8727" y="1798"/>
                    </a:cubicBezTo>
                    <a:cubicBezTo>
                      <a:pt x="8084" y="2072"/>
                      <a:pt x="7501" y="2441"/>
                      <a:pt x="6906" y="2798"/>
                    </a:cubicBezTo>
                    <a:cubicBezTo>
                      <a:pt x="6751" y="2893"/>
                      <a:pt x="6656" y="3096"/>
                      <a:pt x="6501" y="3179"/>
                    </a:cubicBezTo>
                    <a:cubicBezTo>
                      <a:pt x="6084" y="3382"/>
                      <a:pt x="5787" y="3715"/>
                      <a:pt x="5465" y="4001"/>
                    </a:cubicBezTo>
                    <a:cubicBezTo>
                      <a:pt x="4894" y="4525"/>
                      <a:pt x="4358" y="5072"/>
                      <a:pt x="3858" y="5644"/>
                    </a:cubicBezTo>
                    <a:cubicBezTo>
                      <a:pt x="3596" y="5941"/>
                      <a:pt x="3286" y="6215"/>
                      <a:pt x="3096" y="6549"/>
                    </a:cubicBezTo>
                    <a:cubicBezTo>
                      <a:pt x="2846" y="6989"/>
                      <a:pt x="2512" y="7382"/>
                      <a:pt x="2262" y="7811"/>
                    </a:cubicBezTo>
                    <a:cubicBezTo>
                      <a:pt x="1905" y="8442"/>
                      <a:pt x="1476" y="9049"/>
                      <a:pt x="1095" y="9668"/>
                    </a:cubicBezTo>
                    <a:cubicBezTo>
                      <a:pt x="810" y="10156"/>
                      <a:pt x="655" y="10680"/>
                      <a:pt x="524" y="11192"/>
                    </a:cubicBezTo>
                    <a:cubicBezTo>
                      <a:pt x="405" y="11716"/>
                      <a:pt x="298" y="12264"/>
                      <a:pt x="167" y="12787"/>
                    </a:cubicBezTo>
                    <a:cubicBezTo>
                      <a:pt x="12" y="13407"/>
                      <a:pt x="119" y="14002"/>
                      <a:pt x="60" y="14609"/>
                    </a:cubicBezTo>
                    <a:cubicBezTo>
                      <a:pt x="0" y="15145"/>
                      <a:pt x="60" y="15704"/>
                      <a:pt x="60" y="16252"/>
                    </a:cubicBezTo>
                    <a:cubicBezTo>
                      <a:pt x="60" y="16764"/>
                      <a:pt x="191" y="17252"/>
                      <a:pt x="238" y="17752"/>
                    </a:cubicBezTo>
                    <a:cubicBezTo>
                      <a:pt x="250" y="17871"/>
                      <a:pt x="322" y="17990"/>
                      <a:pt x="357" y="18110"/>
                    </a:cubicBezTo>
                    <a:cubicBezTo>
                      <a:pt x="453" y="18395"/>
                      <a:pt x="322" y="18669"/>
                      <a:pt x="393" y="18943"/>
                    </a:cubicBezTo>
                    <a:cubicBezTo>
                      <a:pt x="703" y="20074"/>
                      <a:pt x="1012" y="21205"/>
                      <a:pt x="1441" y="22301"/>
                    </a:cubicBezTo>
                    <a:cubicBezTo>
                      <a:pt x="1512" y="22503"/>
                      <a:pt x="1679" y="22705"/>
                      <a:pt x="1679" y="22896"/>
                    </a:cubicBezTo>
                    <a:cubicBezTo>
                      <a:pt x="1619" y="23051"/>
                      <a:pt x="1679" y="23134"/>
                      <a:pt x="1727" y="23217"/>
                    </a:cubicBezTo>
                    <a:cubicBezTo>
                      <a:pt x="2000" y="23658"/>
                      <a:pt x="2179" y="24146"/>
                      <a:pt x="2369" y="24598"/>
                    </a:cubicBezTo>
                    <a:cubicBezTo>
                      <a:pt x="2619" y="25158"/>
                      <a:pt x="2917" y="25694"/>
                      <a:pt x="3143" y="26265"/>
                    </a:cubicBezTo>
                    <a:cubicBezTo>
                      <a:pt x="3381" y="26884"/>
                      <a:pt x="3762" y="27444"/>
                      <a:pt x="4060" y="28027"/>
                    </a:cubicBezTo>
                    <a:cubicBezTo>
                      <a:pt x="4370" y="28599"/>
                      <a:pt x="4655" y="29182"/>
                      <a:pt x="5072" y="29682"/>
                    </a:cubicBezTo>
                    <a:cubicBezTo>
                      <a:pt x="5417" y="30099"/>
                      <a:pt x="5691" y="30563"/>
                      <a:pt x="5989" y="31004"/>
                    </a:cubicBezTo>
                    <a:cubicBezTo>
                      <a:pt x="6358" y="31575"/>
                      <a:pt x="6810" y="32099"/>
                      <a:pt x="7203" y="32647"/>
                    </a:cubicBezTo>
                    <a:cubicBezTo>
                      <a:pt x="7537" y="33123"/>
                      <a:pt x="7906" y="33588"/>
                      <a:pt x="8311" y="34028"/>
                    </a:cubicBezTo>
                    <a:cubicBezTo>
                      <a:pt x="8430" y="34171"/>
                      <a:pt x="8561" y="34302"/>
                      <a:pt x="8680" y="34445"/>
                    </a:cubicBezTo>
                    <a:cubicBezTo>
                      <a:pt x="8954" y="34766"/>
                      <a:pt x="9156" y="35147"/>
                      <a:pt x="9477" y="35409"/>
                    </a:cubicBezTo>
                    <a:cubicBezTo>
                      <a:pt x="10168" y="35957"/>
                      <a:pt x="10799" y="36564"/>
                      <a:pt x="11418" y="37171"/>
                    </a:cubicBezTo>
                    <a:cubicBezTo>
                      <a:pt x="11966" y="37707"/>
                      <a:pt x="12573" y="38160"/>
                      <a:pt x="13133" y="38672"/>
                    </a:cubicBezTo>
                    <a:cubicBezTo>
                      <a:pt x="13847" y="39338"/>
                      <a:pt x="14597" y="39946"/>
                      <a:pt x="15443" y="40458"/>
                    </a:cubicBezTo>
                    <a:cubicBezTo>
                      <a:pt x="16074" y="40839"/>
                      <a:pt x="16538" y="41410"/>
                      <a:pt x="17240" y="41708"/>
                    </a:cubicBezTo>
                    <a:cubicBezTo>
                      <a:pt x="17353" y="41755"/>
                      <a:pt x="17474" y="41802"/>
                      <a:pt x="17596" y="41802"/>
                    </a:cubicBezTo>
                    <a:cubicBezTo>
                      <a:pt x="17628" y="41802"/>
                      <a:pt x="17660" y="41798"/>
                      <a:pt x="17693" y="41791"/>
                    </a:cubicBezTo>
                    <a:cubicBezTo>
                      <a:pt x="17812" y="41767"/>
                      <a:pt x="17919" y="41696"/>
                      <a:pt x="18014" y="41612"/>
                    </a:cubicBezTo>
                    <a:cubicBezTo>
                      <a:pt x="18467" y="41255"/>
                      <a:pt x="18741" y="40779"/>
                      <a:pt x="19145" y="40386"/>
                    </a:cubicBezTo>
                    <a:cubicBezTo>
                      <a:pt x="19383" y="40160"/>
                      <a:pt x="19598" y="39898"/>
                      <a:pt x="19800" y="39636"/>
                    </a:cubicBezTo>
                    <a:cubicBezTo>
                      <a:pt x="20265" y="39053"/>
                      <a:pt x="20824" y="38553"/>
                      <a:pt x="21324" y="38005"/>
                    </a:cubicBezTo>
                    <a:cubicBezTo>
                      <a:pt x="21979" y="37279"/>
                      <a:pt x="22539" y="36493"/>
                      <a:pt x="23146" y="35731"/>
                    </a:cubicBezTo>
                    <a:cubicBezTo>
                      <a:pt x="23598" y="35159"/>
                      <a:pt x="23979" y="34528"/>
                      <a:pt x="24408" y="33933"/>
                    </a:cubicBezTo>
                    <a:cubicBezTo>
                      <a:pt x="25003" y="33123"/>
                      <a:pt x="25515" y="32278"/>
                      <a:pt x="26075" y="31456"/>
                    </a:cubicBezTo>
                    <a:cubicBezTo>
                      <a:pt x="26563" y="30742"/>
                      <a:pt x="26932" y="29968"/>
                      <a:pt x="27373" y="29242"/>
                    </a:cubicBezTo>
                    <a:cubicBezTo>
                      <a:pt x="27718" y="28682"/>
                      <a:pt x="27944" y="28063"/>
                      <a:pt x="28266" y="27492"/>
                    </a:cubicBezTo>
                    <a:cubicBezTo>
                      <a:pt x="28397" y="27254"/>
                      <a:pt x="28563" y="27027"/>
                      <a:pt x="28658" y="26777"/>
                    </a:cubicBezTo>
                    <a:cubicBezTo>
                      <a:pt x="28992" y="25991"/>
                      <a:pt x="29170" y="25146"/>
                      <a:pt x="29587" y="24384"/>
                    </a:cubicBezTo>
                    <a:cubicBezTo>
                      <a:pt x="29599" y="24360"/>
                      <a:pt x="29623" y="24336"/>
                      <a:pt x="29611" y="24325"/>
                    </a:cubicBezTo>
                    <a:cubicBezTo>
                      <a:pt x="29468" y="23991"/>
                      <a:pt x="29694" y="23705"/>
                      <a:pt x="29813" y="23455"/>
                    </a:cubicBezTo>
                    <a:cubicBezTo>
                      <a:pt x="30028" y="23027"/>
                      <a:pt x="30028" y="22562"/>
                      <a:pt x="30159" y="22122"/>
                    </a:cubicBezTo>
                    <a:cubicBezTo>
                      <a:pt x="30266" y="21741"/>
                      <a:pt x="30337" y="21336"/>
                      <a:pt x="30432" y="20943"/>
                    </a:cubicBezTo>
                    <a:cubicBezTo>
                      <a:pt x="30552" y="20372"/>
                      <a:pt x="30647" y="19788"/>
                      <a:pt x="30706" y="19205"/>
                    </a:cubicBezTo>
                    <a:cubicBezTo>
                      <a:pt x="30766" y="18645"/>
                      <a:pt x="30730" y="18074"/>
                      <a:pt x="30766" y="17502"/>
                    </a:cubicBezTo>
                    <a:cubicBezTo>
                      <a:pt x="30778" y="17359"/>
                      <a:pt x="30944" y="17217"/>
                      <a:pt x="30754" y="17074"/>
                    </a:cubicBezTo>
                    <a:cubicBezTo>
                      <a:pt x="31075" y="16728"/>
                      <a:pt x="30790" y="16312"/>
                      <a:pt x="30909" y="15931"/>
                    </a:cubicBezTo>
                    <a:cubicBezTo>
                      <a:pt x="30992" y="15669"/>
                      <a:pt x="30754" y="15371"/>
                      <a:pt x="30813" y="15062"/>
                    </a:cubicBezTo>
                    <a:cubicBezTo>
                      <a:pt x="30885" y="14692"/>
                      <a:pt x="30563" y="14311"/>
                      <a:pt x="30837" y="13942"/>
                    </a:cubicBezTo>
                    <a:cubicBezTo>
                      <a:pt x="30480" y="13716"/>
                      <a:pt x="30813" y="13371"/>
                      <a:pt x="30671" y="13097"/>
                    </a:cubicBezTo>
                    <a:cubicBezTo>
                      <a:pt x="30444" y="12656"/>
                      <a:pt x="30623" y="12145"/>
                      <a:pt x="30409" y="11656"/>
                    </a:cubicBezTo>
                    <a:cubicBezTo>
                      <a:pt x="30266" y="11347"/>
                      <a:pt x="30123" y="11002"/>
                      <a:pt x="30111" y="10609"/>
                    </a:cubicBezTo>
                    <a:cubicBezTo>
                      <a:pt x="30111" y="10299"/>
                      <a:pt x="30016" y="9918"/>
                      <a:pt x="29801" y="9716"/>
                    </a:cubicBezTo>
                    <a:cubicBezTo>
                      <a:pt x="29563" y="9501"/>
                      <a:pt x="29516" y="9227"/>
                      <a:pt x="29444" y="9013"/>
                    </a:cubicBezTo>
                    <a:cubicBezTo>
                      <a:pt x="29337" y="8716"/>
                      <a:pt x="29135" y="8465"/>
                      <a:pt x="29063" y="8144"/>
                    </a:cubicBezTo>
                    <a:cubicBezTo>
                      <a:pt x="28992" y="7834"/>
                      <a:pt x="28599" y="7608"/>
                      <a:pt x="28480" y="7263"/>
                    </a:cubicBezTo>
                    <a:cubicBezTo>
                      <a:pt x="28397" y="7025"/>
                      <a:pt x="28075" y="7013"/>
                      <a:pt x="28039" y="6822"/>
                    </a:cubicBezTo>
                    <a:cubicBezTo>
                      <a:pt x="27932" y="6275"/>
                      <a:pt x="27456" y="5941"/>
                      <a:pt x="27158" y="5513"/>
                    </a:cubicBezTo>
                    <a:cubicBezTo>
                      <a:pt x="26718" y="4894"/>
                      <a:pt x="26206" y="4298"/>
                      <a:pt x="25599" y="3798"/>
                    </a:cubicBezTo>
                    <a:cubicBezTo>
                      <a:pt x="25444" y="3667"/>
                      <a:pt x="25194" y="3489"/>
                      <a:pt x="25206" y="3370"/>
                    </a:cubicBezTo>
                    <a:cubicBezTo>
                      <a:pt x="25265" y="3001"/>
                      <a:pt x="24682" y="3072"/>
                      <a:pt x="24789" y="2715"/>
                    </a:cubicBezTo>
                    <a:lnTo>
                      <a:pt x="24789" y="2715"/>
                    </a:lnTo>
                    <a:cubicBezTo>
                      <a:pt x="24756" y="2727"/>
                      <a:pt x="24727" y="2732"/>
                      <a:pt x="24702" y="2732"/>
                    </a:cubicBezTo>
                    <a:cubicBezTo>
                      <a:pt x="24493" y="2732"/>
                      <a:pt x="24522" y="2370"/>
                      <a:pt x="24302" y="2370"/>
                    </a:cubicBezTo>
                    <a:cubicBezTo>
                      <a:pt x="24280" y="2370"/>
                      <a:pt x="24256" y="2374"/>
                      <a:pt x="24229" y="2381"/>
                    </a:cubicBezTo>
                    <a:cubicBezTo>
                      <a:pt x="24206" y="2000"/>
                      <a:pt x="23694" y="2060"/>
                      <a:pt x="23598" y="1762"/>
                    </a:cubicBezTo>
                    <a:cubicBezTo>
                      <a:pt x="23527" y="1560"/>
                      <a:pt x="23289" y="1643"/>
                      <a:pt x="23182" y="1488"/>
                    </a:cubicBezTo>
                    <a:cubicBezTo>
                      <a:pt x="23051" y="1286"/>
                      <a:pt x="22729" y="1262"/>
                      <a:pt x="22598" y="1024"/>
                    </a:cubicBezTo>
                    <a:cubicBezTo>
                      <a:pt x="22581" y="990"/>
                      <a:pt x="22553" y="972"/>
                      <a:pt x="22520" y="972"/>
                    </a:cubicBezTo>
                    <a:cubicBezTo>
                      <a:pt x="22485" y="972"/>
                      <a:pt x="22445" y="993"/>
                      <a:pt x="22408" y="1036"/>
                    </a:cubicBezTo>
                    <a:cubicBezTo>
                      <a:pt x="22382" y="1065"/>
                      <a:pt x="22353" y="1075"/>
                      <a:pt x="22324" y="1075"/>
                    </a:cubicBezTo>
                    <a:cubicBezTo>
                      <a:pt x="22256" y="1075"/>
                      <a:pt x="22190" y="1020"/>
                      <a:pt x="22181" y="1012"/>
                    </a:cubicBezTo>
                    <a:cubicBezTo>
                      <a:pt x="22086" y="715"/>
                      <a:pt x="21836" y="750"/>
                      <a:pt x="21598" y="667"/>
                    </a:cubicBezTo>
                    <a:cubicBezTo>
                      <a:pt x="21217" y="548"/>
                      <a:pt x="20812" y="512"/>
                      <a:pt x="20455" y="334"/>
                    </a:cubicBezTo>
                    <a:cubicBezTo>
                      <a:pt x="20428" y="319"/>
                      <a:pt x="20402" y="313"/>
                      <a:pt x="20376" y="313"/>
                    </a:cubicBezTo>
                    <a:cubicBezTo>
                      <a:pt x="20281" y="313"/>
                      <a:pt x="20198" y="397"/>
                      <a:pt x="20118" y="397"/>
                    </a:cubicBezTo>
                    <a:cubicBezTo>
                      <a:pt x="20099" y="397"/>
                      <a:pt x="20081" y="392"/>
                      <a:pt x="20062" y="381"/>
                    </a:cubicBezTo>
                    <a:cubicBezTo>
                      <a:pt x="19645" y="131"/>
                      <a:pt x="19122" y="310"/>
                      <a:pt x="18693" y="60"/>
                    </a:cubicBezTo>
                    <a:cubicBezTo>
                      <a:pt x="18664" y="43"/>
                      <a:pt x="18631" y="37"/>
                      <a:pt x="18596" y="37"/>
                    </a:cubicBezTo>
                    <a:cubicBezTo>
                      <a:pt x="18475" y="37"/>
                      <a:pt x="18323" y="114"/>
                      <a:pt x="18177" y="114"/>
                    </a:cubicBezTo>
                    <a:cubicBezTo>
                      <a:pt x="18091" y="114"/>
                      <a:pt x="18006" y="87"/>
                      <a:pt x="17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8"/>
              <p:cNvSpPr/>
              <p:nvPr/>
            </p:nvSpPr>
            <p:spPr>
              <a:xfrm>
                <a:off x="7386449" y="2522293"/>
                <a:ext cx="11824" cy="11784"/>
              </a:xfrm>
              <a:custGeom>
                <a:rect b="b" l="l" r="r" t="t"/>
                <a:pathLst>
                  <a:path extrusionOk="0" h="595" w="597">
                    <a:moveTo>
                      <a:pt x="322" y="0"/>
                    </a:moveTo>
                    <a:cubicBezTo>
                      <a:pt x="239" y="0"/>
                      <a:pt x="196" y="74"/>
                      <a:pt x="144" y="147"/>
                    </a:cubicBezTo>
                    <a:cubicBezTo>
                      <a:pt x="1" y="350"/>
                      <a:pt x="239" y="409"/>
                      <a:pt x="275" y="552"/>
                    </a:cubicBezTo>
                    <a:cubicBezTo>
                      <a:pt x="275" y="584"/>
                      <a:pt x="306" y="595"/>
                      <a:pt x="345" y="595"/>
                    </a:cubicBezTo>
                    <a:cubicBezTo>
                      <a:pt x="365" y="595"/>
                      <a:pt x="386" y="592"/>
                      <a:pt x="406" y="588"/>
                    </a:cubicBezTo>
                    <a:cubicBezTo>
                      <a:pt x="465" y="588"/>
                      <a:pt x="477" y="540"/>
                      <a:pt x="489" y="493"/>
                    </a:cubicBezTo>
                    <a:cubicBezTo>
                      <a:pt x="501" y="397"/>
                      <a:pt x="489" y="314"/>
                      <a:pt x="525" y="219"/>
                    </a:cubicBezTo>
                    <a:cubicBezTo>
                      <a:pt x="596" y="40"/>
                      <a:pt x="560" y="5"/>
                      <a:pt x="358" y="5"/>
                    </a:cubicBezTo>
                    <a:cubicBezTo>
                      <a:pt x="345" y="2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8"/>
              <p:cNvSpPr/>
              <p:nvPr/>
            </p:nvSpPr>
            <p:spPr>
              <a:xfrm>
                <a:off x="7158354" y="1832926"/>
                <a:ext cx="305453" cy="313854"/>
              </a:xfrm>
              <a:custGeom>
                <a:rect b="b" l="l" r="r" t="t"/>
                <a:pathLst>
                  <a:path extrusionOk="0" h="9452" w="9199">
                    <a:moveTo>
                      <a:pt x="7218" y="602"/>
                    </a:moveTo>
                    <a:lnTo>
                      <a:pt x="8146" y="1529"/>
                    </a:lnTo>
                    <a:cubicBezTo>
                      <a:pt x="8246" y="1654"/>
                      <a:pt x="7945" y="1955"/>
                      <a:pt x="7845" y="2156"/>
                    </a:cubicBezTo>
                    <a:cubicBezTo>
                      <a:pt x="7118" y="2907"/>
                      <a:pt x="6492" y="3734"/>
                      <a:pt x="5865" y="4461"/>
                    </a:cubicBezTo>
                    <a:cubicBezTo>
                      <a:pt x="5740" y="4562"/>
                      <a:pt x="5965" y="4887"/>
                      <a:pt x="6166" y="4988"/>
                    </a:cubicBezTo>
                    <a:cubicBezTo>
                      <a:pt x="6893" y="5714"/>
                      <a:pt x="7619" y="6441"/>
                      <a:pt x="8371" y="7068"/>
                    </a:cubicBezTo>
                    <a:cubicBezTo>
                      <a:pt x="8572" y="7293"/>
                      <a:pt x="8572" y="7394"/>
                      <a:pt x="8371" y="7494"/>
                    </a:cubicBezTo>
                    <a:cubicBezTo>
                      <a:pt x="7945" y="7694"/>
                      <a:pt x="7945" y="8321"/>
                      <a:pt x="7319" y="8321"/>
                    </a:cubicBezTo>
                    <a:cubicBezTo>
                      <a:pt x="6993" y="8221"/>
                      <a:pt x="6692" y="8221"/>
                      <a:pt x="6492" y="7694"/>
                    </a:cubicBezTo>
                    <a:cubicBezTo>
                      <a:pt x="6065" y="6968"/>
                      <a:pt x="5339" y="6542"/>
                      <a:pt x="4612" y="6040"/>
                    </a:cubicBezTo>
                    <a:cubicBezTo>
                      <a:pt x="4586" y="6014"/>
                      <a:pt x="4556" y="6003"/>
                      <a:pt x="4526" y="6003"/>
                    </a:cubicBezTo>
                    <a:cubicBezTo>
                      <a:pt x="4407" y="6003"/>
                      <a:pt x="4265" y="6161"/>
                      <a:pt x="4186" y="6241"/>
                    </a:cubicBezTo>
                    <a:cubicBezTo>
                      <a:pt x="3559" y="7168"/>
                      <a:pt x="2607" y="7795"/>
                      <a:pt x="2106" y="8847"/>
                    </a:cubicBezTo>
                    <a:cubicBezTo>
                      <a:pt x="2017" y="8918"/>
                      <a:pt x="1941" y="8989"/>
                      <a:pt x="1868" y="8989"/>
                    </a:cubicBezTo>
                    <a:cubicBezTo>
                      <a:pt x="1838" y="8989"/>
                      <a:pt x="1809" y="8977"/>
                      <a:pt x="1780" y="8948"/>
                    </a:cubicBezTo>
                    <a:cubicBezTo>
                      <a:pt x="1354" y="8647"/>
                      <a:pt x="1053" y="8321"/>
                      <a:pt x="727" y="8020"/>
                    </a:cubicBezTo>
                    <a:cubicBezTo>
                      <a:pt x="527" y="7694"/>
                      <a:pt x="852" y="7394"/>
                      <a:pt x="1053" y="7293"/>
                    </a:cubicBezTo>
                    <a:cubicBezTo>
                      <a:pt x="1579" y="6968"/>
                      <a:pt x="1579" y="6241"/>
                      <a:pt x="1980" y="6040"/>
                    </a:cubicBezTo>
                    <a:cubicBezTo>
                      <a:pt x="2406" y="5815"/>
                      <a:pt x="2406" y="5414"/>
                      <a:pt x="2732" y="5188"/>
                    </a:cubicBezTo>
                    <a:cubicBezTo>
                      <a:pt x="3133" y="4887"/>
                      <a:pt x="3033" y="4461"/>
                      <a:pt x="2832" y="4261"/>
                    </a:cubicBezTo>
                    <a:cubicBezTo>
                      <a:pt x="2206" y="3734"/>
                      <a:pt x="1880" y="2907"/>
                      <a:pt x="1053" y="2682"/>
                    </a:cubicBezTo>
                    <a:cubicBezTo>
                      <a:pt x="852" y="2582"/>
                      <a:pt x="627" y="2156"/>
                      <a:pt x="1053" y="1855"/>
                    </a:cubicBezTo>
                    <a:cubicBezTo>
                      <a:pt x="1253" y="1755"/>
                      <a:pt x="1479" y="1654"/>
                      <a:pt x="1579" y="1328"/>
                    </a:cubicBezTo>
                    <a:cubicBezTo>
                      <a:pt x="1679" y="1228"/>
                      <a:pt x="1679" y="902"/>
                      <a:pt x="1880" y="902"/>
                    </a:cubicBezTo>
                    <a:cubicBezTo>
                      <a:pt x="2106" y="902"/>
                      <a:pt x="2206" y="1228"/>
                      <a:pt x="2306" y="1429"/>
                    </a:cubicBezTo>
                    <a:cubicBezTo>
                      <a:pt x="2732" y="2281"/>
                      <a:pt x="3559" y="2782"/>
                      <a:pt x="4186" y="3409"/>
                    </a:cubicBezTo>
                    <a:cubicBezTo>
                      <a:pt x="4246" y="3454"/>
                      <a:pt x="4307" y="3473"/>
                      <a:pt x="4367" y="3473"/>
                    </a:cubicBezTo>
                    <a:cubicBezTo>
                      <a:pt x="4608" y="3473"/>
                      <a:pt x="4832" y="3168"/>
                      <a:pt x="4913" y="3008"/>
                    </a:cubicBezTo>
                    <a:cubicBezTo>
                      <a:pt x="5539" y="2156"/>
                      <a:pt x="6366" y="1429"/>
                      <a:pt x="7118" y="702"/>
                    </a:cubicBezTo>
                    <a:lnTo>
                      <a:pt x="7218" y="602"/>
                    </a:lnTo>
                    <a:close/>
                    <a:moveTo>
                      <a:pt x="7319" y="0"/>
                    </a:moveTo>
                    <a:cubicBezTo>
                      <a:pt x="7162" y="0"/>
                      <a:pt x="7005" y="75"/>
                      <a:pt x="6893" y="176"/>
                    </a:cubicBezTo>
                    <a:cubicBezTo>
                      <a:pt x="6166" y="902"/>
                      <a:pt x="5439" y="1529"/>
                      <a:pt x="4812" y="2381"/>
                    </a:cubicBezTo>
                    <a:cubicBezTo>
                      <a:pt x="4649" y="2644"/>
                      <a:pt x="4468" y="2776"/>
                      <a:pt x="4286" y="2776"/>
                    </a:cubicBezTo>
                    <a:cubicBezTo>
                      <a:pt x="4104" y="2776"/>
                      <a:pt x="3923" y="2644"/>
                      <a:pt x="3760" y="2381"/>
                    </a:cubicBezTo>
                    <a:cubicBezTo>
                      <a:pt x="3459" y="1955"/>
                      <a:pt x="3133" y="1529"/>
                      <a:pt x="2832" y="1028"/>
                    </a:cubicBezTo>
                    <a:cubicBezTo>
                      <a:pt x="2574" y="648"/>
                      <a:pt x="2279" y="452"/>
                      <a:pt x="1997" y="452"/>
                    </a:cubicBezTo>
                    <a:cubicBezTo>
                      <a:pt x="1814" y="452"/>
                      <a:pt x="1637" y="534"/>
                      <a:pt x="1479" y="702"/>
                    </a:cubicBezTo>
                    <a:cubicBezTo>
                      <a:pt x="1153" y="1028"/>
                      <a:pt x="953" y="1228"/>
                      <a:pt x="727" y="1654"/>
                    </a:cubicBezTo>
                    <a:cubicBezTo>
                      <a:pt x="426" y="2055"/>
                      <a:pt x="0" y="2481"/>
                      <a:pt x="727" y="3008"/>
                    </a:cubicBezTo>
                    <a:cubicBezTo>
                      <a:pt x="1354" y="3409"/>
                      <a:pt x="1780" y="4161"/>
                      <a:pt x="2306" y="4562"/>
                    </a:cubicBezTo>
                    <a:cubicBezTo>
                      <a:pt x="2507" y="4787"/>
                      <a:pt x="2507" y="4787"/>
                      <a:pt x="2306" y="4988"/>
                    </a:cubicBezTo>
                    <a:cubicBezTo>
                      <a:pt x="1780" y="5614"/>
                      <a:pt x="1153" y="6341"/>
                      <a:pt x="627" y="7068"/>
                    </a:cubicBezTo>
                    <a:cubicBezTo>
                      <a:pt x="426" y="7293"/>
                      <a:pt x="101" y="7594"/>
                      <a:pt x="101" y="8020"/>
                    </a:cubicBezTo>
                    <a:cubicBezTo>
                      <a:pt x="0" y="8321"/>
                      <a:pt x="326" y="8547"/>
                      <a:pt x="527" y="8647"/>
                    </a:cubicBezTo>
                    <a:cubicBezTo>
                      <a:pt x="1157" y="9163"/>
                      <a:pt x="1470" y="9452"/>
                      <a:pt x="1747" y="9452"/>
                    </a:cubicBezTo>
                    <a:cubicBezTo>
                      <a:pt x="2020" y="9452"/>
                      <a:pt x="2259" y="9170"/>
                      <a:pt x="2732" y="8547"/>
                    </a:cubicBezTo>
                    <a:cubicBezTo>
                      <a:pt x="3233" y="7920"/>
                      <a:pt x="4186" y="7594"/>
                      <a:pt x="4487" y="6667"/>
                    </a:cubicBezTo>
                    <a:cubicBezTo>
                      <a:pt x="4487" y="6604"/>
                      <a:pt x="4543" y="6573"/>
                      <a:pt x="4612" y="6573"/>
                    </a:cubicBezTo>
                    <a:cubicBezTo>
                      <a:pt x="4681" y="6573"/>
                      <a:pt x="4762" y="6604"/>
                      <a:pt x="4812" y="6667"/>
                    </a:cubicBezTo>
                    <a:cubicBezTo>
                      <a:pt x="5439" y="7594"/>
                      <a:pt x="6266" y="8321"/>
                      <a:pt x="7118" y="9048"/>
                    </a:cubicBezTo>
                    <a:cubicBezTo>
                      <a:pt x="7178" y="9123"/>
                      <a:pt x="7310" y="9225"/>
                      <a:pt x="7427" y="9225"/>
                    </a:cubicBezTo>
                    <a:cubicBezTo>
                      <a:pt x="7506" y="9225"/>
                      <a:pt x="7579" y="9179"/>
                      <a:pt x="7619" y="9048"/>
                    </a:cubicBezTo>
                    <a:cubicBezTo>
                      <a:pt x="7845" y="8747"/>
                      <a:pt x="8045" y="8647"/>
                      <a:pt x="8371" y="8421"/>
                    </a:cubicBezTo>
                    <a:cubicBezTo>
                      <a:pt x="9198" y="7795"/>
                      <a:pt x="9198" y="7293"/>
                      <a:pt x="8472" y="6542"/>
                    </a:cubicBezTo>
                    <a:cubicBezTo>
                      <a:pt x="7945" y="6040"/>
                      <a:pt x="7218" y="5514"/>
                      <a:pt x="6592" y="4988"/>
                    </a:cubicBezTo>
                    <a:cubicBezTo>
                      <a:pt x="6266" y="4662"/>
                      <a:pt x="6366" y="4261"/>
                      <a:pt x="6692" y="4161"/>
                    </a:cubicBezTo>
                    <a:cubicBezTo>
                      <a:pt x="6993" y="4035"/>
                      <a:pt x="7118" y="3835"/>
                      <a:pt x="7118" y="3634"/>
                    </a:cubicBezTo>
                    <a:cubicBezTo>
                      <a:pt x="7118" y="3409"/>
                      <a:pt x="7419" y="3108"/>
                      <a:pt x="7519" y="3008"/>
                    </a:cubicBezTo>
                    <a:cubicBezTo>
                      <a:pt x="8045" y="2782"/>
                      <a:pt x="8146" y="2281"/>
                      <a:pt x="8572" y="1955"/>
                    </a:cubicBezTo>
                    <a:cubicBezTo>
                      <a:pt x="8998" y="1529"/>
                      <a:pt x="8672" y="1128"/>
                      <a:pt x="8371" y="902"/>
                    </a:cubicBezTo>
                    <a:cubicBezTo>
                      <a:pt x="8045" y="702"/>
                      <a:pt x="7945" y="501"/>
                      <a:pt x="7745" y="276"/>
                    </a:cubicBezTo>
                    <a:cubicBezTo>
                      <a:pt x="7632" y="75"/>
                      <a:pt x="7475" y="0"/>
                      <a:pt x="7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39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174" name="Google Shape;2174;p39"/>
          <p:cNvSpPr/>
          <p:nvPr/>
        </p:nvSpPr>
        <p:spPr>
          <a:xfrm>
            <a:off x="8033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6" name="Google Shape;2176;p39"/>
          <p:cNvGrpSpPr/>
          <p:nvPr/>
        </p:nvGrpSpPr>
        <p:grpSpPr>
          <a:xfrm>
            <a:off x="1171500" y="2335950"/>
            <a:ext cx="6801000" cy="561300"/>
            <a:chOff x="1171500" y="2335950"/>
            <a:chExt cx="6801000" cy="561300"/>
          </a:xfrm>
        </p:grpSpPr>
        <p:sp>
          <p:nvSpPr>
            <p:cNvPr id="2177" name="Google Shape;2177;p39"/>
            <p:cNvSpPr/>
            <p:nvPr/>
          </p:nvSpPr>
          <p:spPr>
            <a:xfrm>
              <a:off x="3267000" y="2353950"/>
              <a:ext cx="4705500" cy="525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1171500" y="2352732"/>
              <a:ext cx="2618036" cy="525318"/>
            </a:xfrm>
            <a:custGeom>
              <a:rect b="b" l="l" r="r" t="t"/>
              <a:pathLst>
                <a:path extrusionOk="0" h="13634" w="67948">
                  <a:moveTo>
                    <a:pt x="6763" y="0"/>
                  </a:moveTo>
                  <a:cubicBezTo>
                    <a:pt x="3030" y="0"/>
                    <a:pt x="0" y="3057"/>
                    <a:pt x="0" y="6871"/>
                  </a:cubicBezTo>
                  <a:cubicBezTo>
                    <a:pt x="0" y="10604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604"/>
                    <a:pt x="67948" y="6871"/>
                  </a:cubicBezTo>
                  <a:cubicBezTo>
                    <a:pt x="67948" y="3057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B33F62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9"/>
            <p:cNvSpPr txBox="1"/>
            <p:nvPr/>
          </p:nvSpPr>
          <p:spPr>
            <a:xfrm flipH="1">
              <a:off x="4231325" y="2335950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1896568" y="2383341"/>
              <a:ext cx="1167900" cy="46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81" name="Google Shape;2181;p39"/>
          <p:cNvGrpSpPr/>
          <p:nvPr/>
        </p:nvGrpSpPr>
        <p:grpSpPr>
          <a:xfrm>
            <a:off x="1171500" y="2859475"/>
            <a:ext cx="6801000" cy="561300"/>
            <a:chOff x="1171500" y="2859475"/>
            <a:chExt cx="6801000" cy="561300"/>
          </a:xfrm>
        </p:grpSpPr>
        <p:sp>
          <p:nvSpPr>
            <p:cNvPr id="2182" name="Google Shape;2182;p39"/>
            <p:cNvSpPr/>
            <p:nvPr/>
          </p:nvSpPr>
          <p:spPr>
            <a:xfrm>
              <a:off x="3267000" y="2877475"/>
              <a:ext cx="4705500" cy="525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1171500" y="2877998"/>
              <a:ext cx="2618036" cy="526320"/>
            </a:xfrm>
            <a:custGeom>
              <a:rect b="b" l="l" r="r" t="t"/>
              <a:pathLst>
                <a:path extrusionOk="0" h="13660" w="67948">
                  <a:moveTo>
                    <a:pt x="6763" y="0"/>
                  </a:moveTo>
                  <a:cubicBezTo>
                    <a:pt x="3030" y="0"/>
                    <a:pt x="0" y="3057"/>
                    <a:pt x="0" y="6898"/>
                  </a:cubicBezTo>
                  <a:cubicBezTo>
                    <a:pt x="0" y="10603"/>
                    <a:pt x="3030" y="13660"/>
                    <a:pt x="6763" y="13660"/>
                  </a:cubicBezTo>
                  <a:lnTo>
                    <a:pt x="61077" y="13660"/>
                  </a:lnTo>
                  <a:cubicBezTo>
                    <a:pt x="64918" y="13660"/>
                    <a:pt x="67948" y="10603"/>
                    <a:pt x="67948" y="6898"/>
                  </a:cubicBezTo>
                  <a:cubicBezTo>
                    <a:pt x="67948" y="3057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9"/>
            <p:cNvSpPr txBox="1"/>
            <p:nvPr/>
          </p:nvSpPr>
          <p:spPr>
            <a:xfrm flipH="1">
              <a:off x="4231325" y="2859475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cold place. It’s full of iron oxide dust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1896568" y="2909108"/>
              <a:ext cx="1167900" cy="46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86" name="Google Shape;2186;p39"/>
          <p:cNvGrpSpPr/>
          <p:nvPr/>
        </p:nvGrpSpPr>
        <p:grpSpPr>
          <a:xfrm>
            <a:off x="1171500" y="3383000"/>
            <a:ext cx="6801000" cy="561300"/>
            <a:chOff x="1171500" y="3383000"/>
            <a:chExt cx="6801000" cy="561300"/>
          </a:xfrm>
        </p:grpSpPr>
        <p:sp>
          <p:nvSpPr>
            <p:cNvPr id="2187" name="Google Shape;2187;p39"/>
            <p:cNvSpPr/>
            <p:nvPr/>
          </p:nvSpPr>
          <p:spPr>
            <a:xfrm>
              <a:off x="3267000" y="3401000"/>
              <a:ext cx="4705500" cy="525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1171500" y="3404304"/>
              <a:ext cx="2618036" cy="525279"/>
            </a:xfrm>
            <a:custGeom>
              <a:rect b="b" l="l" r="r" t="t"/>
              <a:pathLst>
                <a:path extrusionOk="0" h="13633" w="67948">
                  <a:moveTo>
                    <a:pt x="6763" y="0"/>
                  </a:moveTo>
                  <a:cubicBezTo>
                    <a:pt x="3030" y="0"/>
                    <a:pt x="0" y="3030"/>
                    <a:pt x="0" y="6870"/>
                  </a:cubicBezTo>
                  <a:cubicBezTo>
                    <a:pt x="0" y="10576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576"/>
                    <a:pt x="67948" y="6870"/>
                  </a:cubicBezTo>
                  <a:cubicBezTo>
                    <a:pt x="67948" y="3030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451E7B"/>
            </a:solidFill>
            <a:ln cap="flat" cmpd="sng" w="9525">
              <a:solidFill>
                <a:srgbClr val="451E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1896568" y="3434894"/>
              <a:ext cx="1167900" cy="46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0" name="Google Shape;2190;p39"/>
            <p:cNvSpPr txBox="1"/>
            <p:nvPr/>
          </p:nvSpPr>
          <p:spPr>
            <a:xfrm flipH="1">
              <a:off x="4231325" y="3383000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1" name="Google Shape;2191;p39"/>
          <p:cNvGrpSpPr/>
          <p:nvPr/>
        </p:nvGrpSpPr>
        <p:grpSpPr>
          <a:xfrm>
            <a:off x="1171500" y="3906525"/>
            <a:ext cx="6801000" cy="733489"/>
            <a:chOff x="1171500" y="3906525"/>
            <a:chExt cx="6801000" cy="733489"/>
          </a:xfrm>
        </p:grpSpPr>
        <p:sp>
          <p:nvSpPr>
            <p:cNvPr id="2192" name="Google Shape;2192;p39"/>
            <p:cNvSpPr/>
            <p:nvPr/>
          </p:nvSpPr>
          <p:spPr>
            <a:xfrm>
              <a:off x="3267000" y="3924525"/>
              <a:ext cx="4705500" cy="525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1171500" y="3928179"/>
              <a:ext cx="2618036" cy="525279"/>
            </a:xfrm>
            <a:custGeom>
              <a:rect b="b" l="l" r="r" t="t"/>
              <a:pathLst>
                <a:path extrusionOk="0" h="13633" w="67948">
                  <a:moveTo>
                    <a:pt x="6763" y="0"/>
                  </a:moveTo>
                  <a:cubicBezTo>
                    <a:pt x="3030" y="0"/>
                    <a:pt x="0" y="3030"/>
                    <a:pt x="0" y="6870"/>
                  </a:cubicBezTo>
                  <a:cubicBezTo>
                    <a:pt x="0" y="10576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576"/>
                    <a:pt x="67948" y="6870"/>
                  </a:cubicBezTo>
                  <a:cubicBezTo>
                    <a:pt x="67948" y="3030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1E547B"/>
            </a:solidFill>
            <a:ln cap="flat" cmpd="sng" w="9525">
              <a:solidFill>
                <a:srgbClr val="1E54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1336174" y="4197034"/>
              <a:ext cx="429417" cy="442979"/>
            </a:xfrm>
            <a:custGeom>
              <a:rect b="b" l="l" r="r" t="t"/>
              <a:pathLst>
                <a:path extrusionOk="0" h="11497" w="11145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8900"/>
                    <a:pt x="2489" y="11497"/>
                    <a:pt x="5518" y="11497"/>
                  </a:cubicBezTo>
                  <a:cubicBezTo>
                    <a:pt x="8683" y="11497"/>
                    <a:pt x="11144" y="8900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1896568" y="3958769"/>
              <a:ext cx="1167900" cy="46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6" name="Google Shape;2196;p39"/>
            <p:cNvSpPr txBox="1"/>
            <p:nvPr/>
          </p:nvSpPr>
          <p:spPr>
            <a:xfrm flipH="1">
              <a:off x="4231325" y="3906525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poisonous atmosphere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197" name="Google Shape;2197;p39"/>
            <p:cNvGrpSpPr/>
            <p:nvPr/>
          </p:nvGrpSpPr>
          <p:grpSpPr>
            <a:xfrm>
              <a:off x="1474949" y="4342326"/>
              <a:ext cx="151868" cy="152396"/>
              <a:chOff x="2878589" y="4081481"/>
              <a:chExt cx="64321" cy="64544"/>
            </a:xfrm>
          </p:grpSpPr>
          <p:sp>
            <p:nvSpPr>
              <p:cNvPr id="2198" name="Google Shape;2198;p39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9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0" name="Google Shape;2200;p39"/>
          <p:cNvGrpSpPr/>
          <p:nvPr/>
        </p:nvGrpSpPr>
        <p:grpSpPr>
          <a:xfrm>
            <a:off x="1171500" y="1288900"/>
            <a:ext cx="6801000" cy="561300"/>
            <a:chOff x="1171500" y="1288900"/>
            <a:chExt cx="6801000" cy="561300"/>
          </a:xfrm>
        </p:grpSpPr>
        <p:grpSp>
          <p:nvGrpSpPr>
            <p:cNvPr id="2201" name="Google Shape;2201;p39"/>
            <p:cNvGrpSpPr/>
            <p:nvPr/>
          </p:nvGrpSpPr>
          <p:grpSpPr>
            <a:xfrm>
              <a:off x="1171500" y="1302200"/>
              <a:ext cx="6801000" cy="530000"/>
              <a:chOff x="1171500" y="1302200"/>
              <a:chExt cx="6801000" cy="530000"/>
            </a:xfrm>
          </p:grpSpPr>
          <p:sp>
            <p:nvSpPr>
              <p:cNvPr id="2202" name="Google Shape;2202;p39"/>
              <p:cNvSpPr/>
              <p:nvPr/>
            </p:nvSpPr>
            <p:spPr>
              <a:xfrm>
                <a:off x="3267000" y="1306900"/>
                <a:ext cx="4705500" cy="5253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9"/>
              <p:cNvSpPr/>
              <p:nvPr/>
            </p:nvSpPr>
            <p:spPr>
              <a:xfrm>
                <a:off x="1171500" y="1302200"/>
                <a:ext cx="2618036" cy="525318"/>
              </a:xfrm>
              <a:custGeom>
                <a:rect b="b" l="l" r="r" t="t"/>
                <a:pathLst>
                  <a:path extrusionOk="0" h="13634" w="67948">
                    <a:moveTo>
                      <a:pt x="6763" y="1"/>
                    </a:moveTo>
                    <a:cubicBezTo>
                      <a:pt x="3030" y="1"/>
                      <a:pt x="0" y="3030"/>
                      <a:pt x="0" y="6763"/>
                    </a:cubicBezTo>
                    <a:cubicBezTo>
                      <a:pt x="0" y="10604"/>
                      <a:pt x="3030" y="13634"/>
                      <a:pt x="6763" y="13634"/>
                    </a:cubicBezTo>
                    <a:lnTo>
                      <a:pt x="61077" y="13634"/>
                    </a:lnTo>
                    <a:cubicBezTo>
                      <a:pt x="64918" y="13634"/>
                      <a:pt x="67948" y="10604"/>
                      <a:pt x="67948" y="6763"/>
                    </a:cubicBezTo>
                    <a:cubicBezTo>
                      <a:pt x="67948" y="3030"/>
                      <a:pt x="64918" y="1"/>
                      <a:pt x="61077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 cap="flat" cmpd="sng" w="9525">
                <a:solidFill>
                  <a:srgbClr val="FB85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9"/>
              <p:cNvSpPr/>
              <p:nvPr/>
            </p:nvSpPr>
            <p:spPr>
              <a:xfrm>
                <a:off x="1896568" y="1332975"/>
                <a:ext cx="1167900" cy="4641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205" name="Google Shape;2205;p39"/>
            <p:cNvSpPr txBox="1"/>
            <p:nvPr/>
          </p:nvSpPr>
          <p:spPr>
            <a:xfrm flipH="1">
              <a:off x="4231325" y="1288900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smallest planet in the Solar System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06" name="Google Shape;2206;p39"/>
          <p:cNvGrpSpPr/>
          <p:nvPr/>
        </p:nvGrpSpPr>
        <p:grpSpPr>
          <a:xfrm>
            <a:off x="1171500" y="1812425"/>
            <a:ext cx="6801000" cy="640417"/>
            <a:chOff x="1171500" y="1812425"/>
            <a:chExt cx="6801000" cy="640417"/>
          </a:xfrm>
        </p:grpSpPr>
        <p:sp>
          <p:nvSpPr>
            <p:cNvPr id="2207" name="Google Shape;2207;p39"/>
            <p:cNvSpPr/>
            <p:nvPr/>
          </p:nvSpPr>
          <p:spPr>
            <a:xfrm>
              <a:off x="3267000" y="1830425"/>
              <a:ext cx="4705500" cy="525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1171500" y="1827466"/>
              <a:ext cx="2618036" cy="525318"/>
            </a:xfrm>
            <a:custGeom>
              <a:rect b="b" l="l" r="r" t="t"/>
              <a:pathLst>
                <a:path extrusionOk="0" h="13634" w="67948">
                  <a:moveTo>
                    <a:pt x="6763" y="1"/>
                  </a:moveTo>
                  <a:cubicBezTo>
                    <a:pt x="3030" y="1"/>
                    <a:pt x="0" y="3057"/>
                    <a:pt x="0" y="6871"/>
                  </a:cubicBezTo>
                  <a:cubicBezTo>
                    <a:pt x="0" y="10604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604"/>
                    <a:pt x="67948" y="6871"/>
                  </a:cubicBezTo>
                  <a:cubicBezTo>
                    <a:pt x="67948" y="3057"/>
                    <a:pt x="64918" y="1"/>
                    <a:pt x="61077" y="1"/>
                  </a:cubicBezTo>
                  <a:close/>
                </a:path>
              </a:pathLst>
            </a:custGeom>
            <a:solidFill>
              <a:srgbClr val="F9564F"/>
            </a:solidFill>
            <a:ln cap="flat" cmpd="sng" w="9525">
              <a:solidFill>
                <a:srgbClr val="F95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1336174" y="2009862"/>
              <a:ext cx="429417" cy="442979"/>
            </a:xfrm>
            <a:custGeom>
              <a:rect b="b" l="l" r="r" t="t"/>
              <a:pathLst>
                <a:path extrusionOk="0" h="11497" w="11145">
                  <a:moveTo>
                    <a:pt x="5518" y="0"/>
                  </a:moveTo>
                  <a:cubicBezTo>
                    <a:pt x="2489" y="0"/>
                    <a:pt x="0" y="2597"/>
                    <a:pt x="0" y="5762"/>
                  </a:cubicBezTo>
                  <a:cubicBezTo>
                    <a:pt x="0" y="8899"/>
                    <a:pt x="2489" y="11496"/>
                    <a:pt x="5518" y="11496"/>
                  </a:cubicBezTo>
                  <a:cubicBezTo>
                    <a:pt x="8683" y="11496"/>
                    <a:pt x="11144" y="8899"/>
                    <a:pt x="11144" y="5762"/>
                  </a:cubicBezTo>
                  <a:cubicBezTo>
                    <a:pt x="11144" y="2597"/>
                    <a:pt x="8683" y="0"/>
                    <a:pt x="55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"/>
            <p:cNvSpPr txBox="1"/>
            <p:nvPr/>
          </p:nvSpPr>
          <p:spPr>
            <a:xfrm flipH="1">
              <a:off x="4231325" y="1812425"/>
              <a:ext cx="31857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biggest planet in the Solar System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1896568" y="1858075"/>
              <a:ext cx="1167900" cy="46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212" name="Google Shape;2212;p39"/>
            <p:cNvGrpSpPr/>
            <p:nvPr/>
          </p:nvGrpSpPr>
          <p:grpSpPr>
            <a:xfrm>
              <a:off x="1474949" y="2155154"/>
              <a:ext cx="151868" cy="152396"/>
              <a:chOff x="2878589" y="4081481"/>
              <a:chExt cx="64321" cy="64544"/>
            </a:xfrm>
          </p:grpSpPr>
          <p:sp>
            <p:nvSpPr>
              <p:cNvPr id="2213" name="Google Shape;2213;p39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9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5" name="Google Shape;2215;p39"/>
          <p:cNvGrpSpPr/>
          <p:nvPr/>
        </p:nvGrpSpPr>
        <p:grpSpPr>
          <a:xfrm>
            <a:off x="1336174" y="1480435"/>
            <a:ext cx="429417" cy="447141"/>
            <a:chOff x="1336174" y="1480435"/>
            <a:chExt cx="429417" cy="447141"/>
          </a:xfrm>
        </p:grpSpPr>
        <p:sp>
          <p:nvSpPr>
            <p:cNvPr id="2216" name="Google Shape;2216;p39"/>
            <p:cNvSpPr/>
            <p:nvPr/>
          </p:nvSpPr>
          <p:spPr>
            <a:xfrm>
              <a:off x="1336174" y="1480435"/>
              <a:ext cx="429417" cy="447141"/>
            </a:xfrm>
            <a:custGeom>
              <a:rect b="b" l="l" r="r" t="t"/>
              <a:pathLst>
                <a:path extrusionOk="0" h="11605" w="11145">
                  <a:moveTo>
                    <a:pt x="5518" y="0"/>
                  </a:moveTo>
                  <a:cubicBezTo>
                    <a:pt x="2489" y="0"/>
                    <a:pt x="0" y="2597"/>
                    <a:pt x="0" y="5843"/>
                  </a:cubicBezTo>
                  <a:cubicBezTo>
                    <a:pt x="0" y="9008"/>
                    <a:pt x="2489" y="11604"/>
                    <a:pt x="5518" y="11604"/>
                  </a:cubicBezTo>
                  <a:cubicBezTo>
                    <a:pt x="8683" y="11604"/>
                    <a:pt x="11144" y="9008"/>
                    <a:pt x="11144" y="5843"/>
                  </a:cubicBezTo>
                  <a:cubicBezTo>
                    <a:pt x="11144" y="2597"/>
                    <a:pt x="8683" y="0"/>
                    <a:pt x="55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7" name="Google Shape;2217;p39"/>
            <p:cNvGrpSpPr/>
            <p:nvPr/>
          </p:nvGrpSpPr>
          <p:grpSpPr>
            <a:xfrm>
              <a:off x="1465734" y="1640501"/>
              <a:ext cx="170298" cy="126999"/>
              <a:chOff x="2874730" y="3745828"/>
              <a:chExt cx="72126" cy="53788"/>
            </a:xfrm>
          </p:grpSpPr>
          <p:sp>
            <p:nvSpPr>
              <p:cNvPr id="2218" name="Google Shape;2218;p39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9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0" name="Google Shape;2220;p39"/>
          <p:cNvGrpSpPr/>
          <p:nvPr/>
        </p:nvGrpSpPr>
        <p:grpSpPr>
          <a:xfrm>
            <a:off x="1336174" y="2535090"/>
            <a:ext cx="429417" cy="447179"/>
            <a:chOff x="1336174" y="2535090"/>
            <a:chExt cx="429417" cy="447179"/>
          </a:xfrm>
        </p:grpSpPr>
        <p:sp>
          <p:nvSpPr>
            <p:cNvPr id="2221" name="Google Shape;2221;p39"/>
            <p:cNvSpPr/>
            <p:nvPr/>
          </p:nvSpPr>
          <p:spPr>
            <a:xfrm>
              <a:off x="1336174" y="2535090"/>
              <a:ext cx="429417" cy="447179"/>
            </a:xfrm>
            <a:custGeom>
              <a:rect b="b" l="l" r="r" t="t"/>
              <a:pathLst>
                <a:path extrusionOk="0" h="11606" w="11145">
                  <a:moveTo>
                    <a:pt x="5518" y="1"/>
                  </a:moveTo>
                  <a:cubicBezTo>
                    <a:pt x="2489" y="1"/>
                    <a:pt x="0" y="2598"/>
                    <a:pt x="0" y="5762"/>
                  </a:cubicBezTo>
                  <a:cubicBezTo>
                    <a:pt x="0" y="9035"/>
                    <a:pt x="2489" y="11605"/>
                    <a:pt x="5518" y="11605"/>
                  </a:cubicBezTo>
                  <a:cubicBezTo>
                    <a:pt x="8683" y="11605"/>
                    <a:pt x="11144" y="9035"/>
                    <a:pt x="11144" y="5762"/>
                  </a:cubicBezTo>
                  <a:cubicBezTo>
                    <a:pt x="11144" y="2598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2" name="Google Shape;2222;p39"/>
            <p:cNvGrpSpPr/>
            <p:nvPr/>
          </p:nvGrpSpPr>
          <p:grpSpPr>
            <a:xfrm>
              <a:off x="1474949" y="2682481"/>
              <a:ext cx="151868" cy="152396"/>
              <a:chOff x="2878589" y="4081481"/>
              <a:chExt cx="64321" cy="64544"/>
            </a:xfrm>
          </p:grpSpPr>
          <p:sp>
            <p:nvSpPr>
              <p:cNvPr id="2223" name="Google Shape;2223;p39"/>
              <p:cNvSpPr/>
              <p:nvPr/>
            </p:nvSpPr>
            <p:spPr>
              <a:xfrm>
                <a:off x="2901559" y="4081712"/>
                <a:ext cx="41351" cy="64313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9"/>
              <p:cNvSpPr/>
              <p:nvPr/>
            </p:nvSpPr>
            <p:spPr>
              <a:xfrm>
                <a:off x="2878589" y="4081481"/>
                <a:ext cx="39512" cy="64165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5" name="Google Shape;2225;p39"/>
          <p:cNvGrpSpPr/>
          <p:nvPr/>
        </p:nvGrpSpPr>
        <p:grpSpPr>
          <a:xfrm>
            <a:off x="1336174" y="3099963"/>
            <a:ext cx="429417" cy="447141"/>
            <a:chOff x="1336174" y="3099963"/>
            <a:chExt cx="429417" cy="447141"/>
          </a:xfrm>
        </p:grpSpPr>
        <p:sp>
          <p:nvSpPr>
            <p:cNvPr id="2226" name="Google Shape;2226;p39"/>
            <p:cNvSpPr/>
            <p:nvPr/>
          </p:nvSpPr>
          <p:spPr>
            <a:xfrm>
              <a:off x="1336174" y="3099963"/>
              <a:ext cx="429417" cy="447141"/>
            </a:xfrm>
            <a:custGeom>
              <a:rect b="b" l="l" r="r" t="t"/>
              <a:pathLst>
                <a:path extrusionOk="0" h="11605" w="11145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9008"/>
                    <a:pt x="2489" y="11605"/>
                    <a:pt x="5518" y="11605"/>
                  </a:cubicBezTo>
                  <a:cubicBezTo>
                    <a:pt x="8683" y="11605"/>
                    <a:pt x="11144" y="9008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7" name="Google Shape;2227;p39"/>
            <p:cNvGrpSpPr/>
            <p:nvPr/>
          </p:nvGrpSpPr>
          <p:grpSpPr>
            <a:xfrm>
              <a:off x="1465734" y="3260034"/>
              <a:ext cx="170298" cy="126999"/>
              <a:chOff x="2874730" y="3745828"/>
              <a:chExt cx="72126" cy="53788"/>
            </a:xfrm>
          </p:grpSpPr>
          <p:sp>
            <p:nvSpPr>
              <p:cNvPr id="2228" name="Google Shape;2228;p39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9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0" name="Google Shape;2230;p39"/>
          <p:cNvGrpSpPr/>
          <p:nvPr/>
        </p:nvGrpSpPr>
        <p:grpSpPr>
          <a:xfrm>
            <a:off x="1336174" y="3673159"/>
            <a:ext cx="429417" cy="442979"/>
            <a:chOff x="1336174" y="3673159"/>
            <a:chExt cx="429417" cy="442979"/>
          </a:xfrm>
        </p:grpSpPr>
        <p:sp>
          <p:nvSpPr>
            <p:cNvPr id="2231" name="Google Shape;2231;p39"/>
            <p:cNvSpPr/>
            <p:nvPr/>
          </p:nvSpPr>
          <p:spPr>
            <a:xfrm>
              <a:off x="1336174" y="3673159"/>
              <a:ext cx="429417" cy="442979"/>
            </a:xfrm>
            <a:custGeom>
              <a:rect b="b" l="l" r="r" t="t"/>
              <a:pathLst>
                <a:path extrusionOk="0" h="11497" w="11145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8900"/>
                    <a:pt x="2489" y="11497"/>
                    <a:pt x="5518" y="11497"/>
                  </a:cubicBezTo>
                  <a:cubicBezTo>
                    <a:pt x="8683" y="11497"/>
                    <a:pt x="11144" y="8900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2" name="Google Shape;2232;p39"/>
            <p:cNvGrpSpPr/>
            <p:nvPr/>
          </p:nvGrpSpPr>
          <p:grpSpPr>
            <a:xfrm>
              <a:off x="1465734" y="3831149"/>
              <a:ext cx="170298" cy="126999"/>
              <a:chOff x="2874730" y="3745828"/>
              <a:chExt cx="72126" cy="53788"/>
            </a:xfrm>
          </p:grpSpPr>
          <p:sp>
            <p:nvSpPr>
              <p:cNvPr id="2233" name="Google Shape;2233;p39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9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0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240" name="Google Shape;2240;p40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1" name="Google Shape;2241;p40"/>
          <p:cNvGrpSpPr/>
          <p:nvPr/>
        </p:nvGrpSpPr>
        <p:grpSpPr>
          <a:xfrm>
            <a:off x="3171440" y="3736349"/>
            <a:ext cx="5262284" cy="659623"/>
            <a:chOff x="3171440" y="3736349"/>
            <a:chExt cx="5262284" cy="659623"/>
          </a:xfrm>
        </p:grpSpPr>
        <p:sp>
          <p:nvSpPr>
            <p:cNvPr id="2242" name="Google Shape;2242;p40"/>
            <p:cNvSpPr/>
            <p:nvPr/>
          </p:nvSpPr>
          <p:spPr>
            <a:xfrm>
              <a:off x="3171440" y="3760785"/>
              <a:ext cx="2801123" cy="635186"/>
            </a:xfrm>
            <a:custGeom>
              <a:rect b="b" l="l" r="r" t="t"/>
              <a:pathLst>
                <a:path extrusionOk="0" h="45411" w="200259">
                  <a:moveTo>
                    <a:pt x="0" y="0"/>
                  </a:moveTo>
                  <a:cubicBezTo>
                    <a:pt x="0" y="25185"/>
                    <a:pt x="20365" y="45410"/>
                    <a:pt x="45550" y="45410"/>
                  </a:cubicBezTo>
                  <a:lnTo>
                    <a:pt x="200258" y="45410"/>
                  </a:lnTo>
                  <a:lnTo>
                    <a:pt x="200258" y="34232"/>
                  </a:lnTo>
                  <a:cubicBezTo>
                    <a:pt x="181361" y="34232"/>
                    <a:pt x="165921" y="18933"/>
                    <a:pt x="165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3171440" y="3736349"/>
              <a:ext cx="2801123" cy="635186"/>
            </a:xfrm>
            <a:custGeom>
              <a:rect b="b" l="l" r="r" t="t"/>
              <a:pathLst>
                <a:path extrusionOk="0" h="45411" w="200259">
                  <a:moveTo>
                    <a:pt x="0" y="1"/>
                  </a:moveTo>
                  <a:cubicBezTo>
                    <a:pt x="0" y="25186"/>
                    <a:pt x="20365" y="45411"/>
                    <a:pt x="45550" y="45411"/>
                  </a:cubicBezTo>
                  <a:lnTo>
                    <a:pt x="200258" y="45411"/>
                  </a:lnTo>
                  <a:lnTo>
                    <a:pt x="200258" y="34233"/>
                  </a:lnTo>
                  <a:cubicBezTo>
                    <a:pt x="181361" y="34233"/>
                    <a:pt x="165921" y="18933"/>
                    <a:pt x="165921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5523032" y="3736349"/>
              <a:ext cx="449530" cy="450006"/>
            </a:xfrm>
            <a:custGeom>
              <a:rect b="b" l="l" r="r" t="t"/>
              <a:pathLst>
                <a:path extrusionOk="0" h="32172" w="32138">
                  <a:moveTo>
                    <a:pt x="1" y="1"/>
                  </a:moveTo>
                  <a:cubicBezTo>
                    <a:pt x="1" y="17780"/>
                    <a:pt x="14392" y="32172"/>
                    <a:pt x="32137" y="32172"/>
                  </a:cubicBezTo>
                  <a:lnTo>
                    <a:pt x="32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3474857" y="3891233"/>
              <a:ext cx="376711" cy="376725"/>
            </a:xfrm>
            <a:custGeom>
              <a:rect b="b" l="l" r="r" t="t"/>
              <a:pathLst>
                <a:path extrusionOk="0" h="26933" w="26932">
                  <a:moveTo>
                    <a:pt x="13378" y="1"/>
                  </a:moveTo>
                  <a:cubicBezTo>
                    <a:pt x="5973" y="1"/>
                    <a:pt x="0" y="5974"/>
                    <a:pt x="0" y="13379"/>
                  </a:cubicBezTo>
                  <a:cubicBezTo>
                    <a:pt x="0" y="20819"/>
                    <a:pt x="5973" y="26932"/>
                    <a:pt x="13378" y="26932"/>
                  </a:cubicBezTo>
                  <a:cubicBezTo>
                    <a:pt x="20819" y="26932"/>
                    <a:pt x="26932" y="20819"/>
                    <a:pt x="26932" y="13379"/>
                  </a:cubicBezTo>
                  <a:cubicBezTo>
                    <a:pt x="26932" y="5974"/>
                    <a:pt x="20819" y="1"/>
                    <a:pt x="13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0"/>
            <p:cNvSpPr txBox="1"/>
            <p:nvPr/>
          </p:nvSpPr>
          <p:spPr>
            <a:xfrm>
              <a:off x="6565624" y="379154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47" name="Google Shape;2247;p40"/>
            <p:cNvSpPr txBox="1"/>
            <p:nvPr/>
          </p:nvSpPr>
          <p:spPr>
            <a:xfrm>
              <a:off x="5531203" y="3752488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3866951" y="3905764"/>
              <a:ext cx="16506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249" name="Google Shape;2249;p40"/>
            <p:cNvGrpSpPr/>
            <p:nvPr/>
          </p:nvGrpSpPr>
          <p:grpSpPr>
            <a:xfrm>
              <a:off x="3578810" y="3995247"/>
              <a:ext cx="168804" cy="168698"/>
              <a:chOff x="2654377" y="2809609"/>
              <a:chExt cx="75925" cy="75925"/>
            </a:xfrm>
          </p:grpSpPr>
          <p:sp>
            <p:nvSpPr>
              <p:cNvPr id="2250" name="Google Shape;2250;p40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2" name="Google Shape;2252;p40"/>
          <p:cNvGrpSpPr/>
          <p:nvPr/>
        </p:nvGrpSpPr>
        <p:grpSpPr>
          <a:xfrm>
            <a:off x="710276" y="2987333"/>
            <a:ext cx="5262286" cy="983559"/>
            <a:chOff x="710276" y="2987333"/>
            <a:chExt cx="5262286" cy="983559"/>
          </a:xfrm>
        </p:grpSpPr>
        <p:sp>
          <p:nvSpPr>
            <p:cNvPr id="2253" name="Google Shape;2253;p40"/>
            <p:cNvSpPr/>
            <p:nvPr/>
          </p:nvSpPr>
          <p:spPr>
            <a:xfrm>
              <a:off x="3171440" y="3011769"/>
              <a:ext cx="2801123" cy="959123"/>
            </a:xfrm>
            <a:custGeom>
              <a:rect b="b" l="l" r="r" t="t"/>
              <a:pathLst>
                <a:path extrusionOk="0" h="68570" w="200259">
                  <a:moveTo>
                    <a:pt x="34337" y="0"/>
                  </a:moveTo>
                  <a:cubicBezTo>
                    <a:pt x="34337" y="18933"/>
                    <a:pt x="18932" y="34197"/>
                    <a:pt x="0" y="34197"/>
                  </a:cubicBezTo>
                  <a:lnTo>
                    <a:pt x="0" y="45410"/>
                  </a:lnTo>
                  <a:lnTo>
                    <a:pt x="8593" y="45410"/>
                  </a:lnTo>
                  <a:lnTo>
                    <a:pt x="8593" y="57496"/>
                  </a:lnTo>
                  <a:lnTo>
                    <a:pt x="4960" y="57496"/>
                  </a:lnTo>
                  <a:lnTo>
                    <a:pt x="14706" y="68569"/>
                  </a:lnTo>
                  <a:lnTo>
                    <a:pt x="24452" y="57496"/>
                  </a:lnTo>
                  <a:lnTo>
                    <a:pt x="20819" y="57496"/>
                  </a:lnTo>
                  <a:lnTo>
                    <a:pt x="20819" y="45410"/>
                  </a:lnTo>
                  <a:lnTo>
                    <a:pt x="200258" y="45410"/>
                  </a:lnTo>
                  <a:lnTo>
                    <a:pt x="20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3171440" y="2987333"/>
              <a:ext cx="2801123" cy="959123"/>
            </a:xfrm>
            <a:custGeom>
              <a:rect b="b" l="l" r="r" t="t"/>
              <a:pathLst>
                <a:path extrusionOk="0" h="68570" w="200259">
                  <a:moveTo>
                    <a:pt x="34337" y="1"/>
                  </a:moveTo>
                  <a:cubicBezTo>
                    <a:pt x="34337" y="18933"/>
                    <a:pt x="18932" y="34198"/>
                    <a:pt x="0" y="34198"/>
                  </a:cubicBezTo>
                  <a:lnTo>
                    <a:pt x="0" y="45411"/>
                  </a:lnTo>
                  <a:lnTo>
                    <a:pt x="8593" y="45411"/>
                  </a:lnTo>
                  <a:lnTo>
                    <a:pt x="8593" y="57497"/>
                  </a:lnTo>
                  <a:lnTo>
                    <a:pt x="4960" y="57497"/>
                  </a:lnTo>
                  <a:lnTo>
                    <a:pt x="14706" y="68570"/>
                  </a:lnTo>
                  <a:lnTo>
                    <a:pt x="24452" y="57497"/>
                  </a:lnTo>
                  <a:lnTo>
                    <a:pt x="20819" y="57497"/>
                  </a:lnTo>
                  <a:lnTo>
                    <a:pt x="20819" y="45411"/>
                  </a:lnTo>
                  <a:lnTo>
                    <a:pt x="200258" y="45411"/>
                  </a:lnTo>
                  <a:lnTo>
                    <a:pt x="200258" y="1"/>
                  </a:ln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3171440" y="2987333"/>
              <a:ext cx="450006" cy="448062"/>
            </a:xfrm>
            <a:custGeom>
              <a:rect b="b" l="l" r="r" t="t"/>
              <a:pathLst>
                <a:path extrusionOk="0" h="32033" w="32172">
                  <a:moveTo>
                    <a:pt x="0" y="1"/>
                  </a:moveTo>
                  <a:lnTo>
                    <a:pt x="0" y="32032"/>
                  </a:lnTo>
                  <a:cubicBezTo>
                    <a:pt x="17745" y="32032"/>
                    <a:pt x="32171" y="17745"/>
                    <a:pt x="3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5315388" y="3128047"/>
              <a:ext cx="376222" cy="376236"/>
            </a:xfrm>
            <a:custGeom>
              <a:rect b="b" l="l" r="r" t="t"/>
              <a:pathLst>
                <a:path extrusionOk="0" h="26898" w="26897">
                  <a:moveTo>
                    <a:pt x="13379" y="1"/>
                  </a:moveTo>
                  <a:cubicBezTo>
                    <a:pt x="5938" y="1"/>
                    <a:pt x="0" y="5939"/>
                    <a:pt x="0" y="13379"/>
                  </a:cubicBezTo>
                  <a:cubicBezTo>
                    <a:pt x="0" y="20784"/>
                    <a:pt x="5938" y="26897"/>
                    <a:pt x="13379" y="26897"/>
                  </a:cubicBezTo>
                  <a:cubicBezTo>
                    <a:pt x="20784" y="26897"/>
                    <a:pt x="26897" y="20784"/>
                    <a:pt x="26897" y="13379"/>
                  </a:cubicBezTo>
                  <a:cubicBezTo>
                    <a:pt x="26897" y="5939"/>
                    <a:pt x="20784" y="1"/>
                    <a:pt x="1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0"/>
            <p:cNvSpPr txBox="1"/>
            <p:nvPr/>
          </p:nvSpPr>
          <p:spPr>
            <a:xfrm>
              <a:off x="710276" y="3036450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Earth is the third planet from the Sun and has  harbors life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58" name="Google Shape;2258;p40"/>
            <p:cNvSpPr txBox="1"/>
            <p:nvPr/>
          </p:nvSpPr>
          <p:spPr>
            <a:xfrm>
              <a:off x="3097566" y="2990488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3643114" y="3162814"/>
              <a:ext cx="16506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260" name="Google Shape;2260;p40"/>
            <p:cNvGrpSpPr/>
            <p:nvPr/>
          </p:nvGrpSpPr>
          <p:grpSpPr>
            <a:xfrm>
              <a:off x="5419098" y="3231809"/>
              <a:ext cx="168804" cy="168698"/>
              <a:chOff x="2654377" y="2809609"/>
              <a:chExt cx="75925" cy="75925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3" name="Google Shape;2263;p40"/>
          <p:cNvGrpSpPr/>
          <p:nvPr/>
        </p:nvGrpSpPr>
        <p:grpSpPr>
          <a:xfrm>
            <a:off x="3171440" y="2228488"/>
            <a:ext cx="5262284" cy="982631"/>
            <a:chOff x="3171440" y="2228488"/>
            <a:chExt cx="5262284" cy="982631"/>
          </a:xfrm>
        </p:grpSpPr>
        <p:sp>
          <p:nvSpPr>
            <p:cNvPr id="2264" name="Google Shape;2264;p40"/>
            <p:cNvSpPr/>
            <p:nvPr/>
          </p:nvSpPr>
          <p:spPr>
            <a:xfrm>
              <a:off x="3171440" y="2254444"/>
              <a:ext cx="2801123" cy="956675"/>
            </a:xfrm>
            <a:custGeom>
              <a:rect b="b" l="l" r="r" t="t"/>
              <a:pathLst>
                <a:path extrusionOk="0" h="68395" w="200259">
                  <a:moveTo>
                    <a:pt x="0" y="0"/>
                  </a:moveTo>
                  <a:lnTo>
                    <a:pt x="0" y="45410"/>
                  </a:lnTo>
                  <a:lnTo>
                    <a:pt x="179474" y="45410"/>
                  </a:lnTo>
                  <a:lnTo>
                    <a:pt x="179474" y="57496"/>
                  </a:lnTo>
                  <a:lnTo>
                    <a:pt x="175807" y="57496"/>
                  </a:lnTo>
                  <a:lnTo>
                    <a:pt x="185587" y="68395"/>
                  </a:lnTo>
                  <a:lnTo>
                    <a:pt x="195333" y="57496"/>
                  </a:lnTo>
                  <a:lnTo>
                    <a:pt x="191700" y="57496"/>
                  </a:lnTo>
                  <a:lnTo>
                    <a:pt x="191700" y="45410"/>
                  </a:lnTo>
                  <a:lnTo>
                    <a:pt x="200258" y="45410"/>
                  </a:lnTo>
                  <a:lnTo>
                    <a:pt x="200258" y="34198"/>
                  </a:lnTo>
                  <a:cubicBezTo>
                    <a:pt x="181361" y="34198"/>
                    <a:pt x="165921" y="18933"/>
                    <a:pt x="165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3171440" y="2230007"/>
              <a:ext cx="2801123" cy="956689"/>
            </a:xfrm>
            <a:custGeom>
              <a:rect b="b" l="l" r="r" t="t"/>
              <a:pathLst>
                <a:path extrusionOk="0" h="68396" w="200259">
                  <a:moveTo>
                    <a:pt x="0" y="1"/>
                  </a:moveTo>
                  <a:lnTo>
                    <a:pt x="0" y="45411"/>
                  </a:lnTo>
                  <a:lnTo>
                    <a:pt x="179474" y="45411"/>
                  </a:lnTo>
                  <a:lnTo>
                    <a:pt x="179474" y="57497"/>
                  </a:lnTo>
                  <a:lnTo>
                    <a:pt x="175807" y="57497"/>
                  </a:lnTo>
                  <a:lnTo>
                    <a:pt x="185587" y="68395"/>
                  </a:lnTo>
                  <a:lnTo>
                    <a:pt x="195333" y="57497"/>
                  </a:lnTo>
                  <a:lnTo>
                    <a:pt x="191700" y="57497"/>
                  </a:lnTo>
                  <a:lnTo>
                    <a:pt x="191700" y="45411"/>
                  </a:lnTo>
                  <a:lnTo>
                    <a:pt x="200258" y="45411"/>
                  </a:lnTo>
                  <a:lnTo>
                    <a:pt x="200258" y="34198"/>
                  </a:lnTo>
                  <a:cubicBezTo>
                    <a:pt x="181361" y="34198"/>
                    <a:pt x="165921" y="18933"/>
                    <a:pt x="165921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5523032" y="2230007"/>
              <a:ext cx="449530" cy="448062"/>
            </a:xfrm>
            <a:custGeom>
              <a:rect b="b" l="l" r="r" t="t"/>
              <a:pathLst>
                <a:path extrusionOk="0" h="32033" w="32138">
                  <a:moveTo>
                    <a:pt x="1" y="1"/>
                  </a:moveTo>
                  <a:cubicBezTo>
                    <a:pt x="1" y="17606"/>
                    <a:pt x="14392" y="32032"/>
                    <a:pt x="32137" y="32032"/>
                  </a:cubicBezTo>
                  <a:lnTo>
                    <a:pt x="32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3474857" y="2380499"/>
              <a:ext cx="376711" cy="376725"/>
            </a:xfrm>
            <a:custGeom>
              <a:rect b="b" l="l" r="r" t="t"/>
              <a:pathLst>
                <a:path extrusionOk="0" h="26933" w="26932">
                  <a:moveTo>
                    <a:pt x="13378" y="0"/>
                  </a:moveTo>
                  <a:cubicBezTo>
                    <a:pt x="5973" y="0"/>
                    <a:pt x="0" y="5974"/>
                    <a:pt x="0" y="13414"/>
                  </a:cubicBezTo>
                  <a:cubicBezTo>
                    <a:pt x="0" y="20819"/>
                    <a:pt x="5973" y="26932"/>
                    <a:pt x="13378" y="26932"/>
                  </a:cubicBezTo>
                  <a:cubicBezTo>
                    <a:pt x="20819" y="26932"/>
                    <a:pt x="26932" y="20819"/>
                    <a:pt x="26932" y="13414"/>
                  </a:cubicBezTo>
                  <a:cubicBezTo>
                    <a:pt x="26932" y="5974"/>
                    <a:pt x="20819" y="0"/>
                    <a:pt x="13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0"/>
            <p:cNvSpPr txBox="1"/>
            <p:nvPr/>
          </p:nvSpPr>
          <p:spPr>
            <a:xfrm>
              <a:off x="6565624" y="227682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Mars is a very cold place full of iron oxide dust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69" name="Google Shape;2269;p40"/>
            <p:cNvSpPr txBox="1"/>
            <p:nvPr/>
          </p:nvSpPr>
          <p:spPr>
            <a:xfrm>
              <a:off x="5531203" y="2228488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3866951" y="2400814"/>
              <a:ext cx="16506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3554671" y="2491334"/>
              <a:ext cx="217083" cy="155055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2" name="Google Shape;2272;p40"/>
          <p:cNvGrpSpPr/>
          <p:nvPr/>
        </p:nvGrpSpPr>
        <p:grpSpPr>
          <a:xfrm>
            <a:off x="710276" y="1466488"/>
            <a:ext cx="5262286" cy="989754"/>
            <a:chOff x="710276" y="1466488"/>
            <a:chExt cx="5262286" cy="989754"/>
          </a:xfrm>
        </p:grpSpPr>
        <p:sp>
          <p:nvSpPr>
            <p:cNvPr id="2273" name="Google Shape;2273;p40"/>
            <p:cNvSpPr/>
            <p:nvPr/>
          </p:nvSpPr>
          <p:spPr>
            <a:xfrm>
              <a:off x="3171440" y="1497118"/>
              <a:ext cx="2801123" cy="959123"/>
            </a:xfrm>
            <a:custGeom>
              <a:rect b="b" l="l" r="r" t="t"/>
              <a:pathLst>
                <a:path extrusionOk="0" h="68570" w="200259">
                  <a:moveTo>
                    <a:pt x="34337" y="1"/>
                  </a:moveTo>
                  <a:cubicBezTo>
                    <a:pt x="34337" y="18933"/>
                    <a:pt x="18932" y="34198"/>
                    <a:pt x="0" y="34198"/>
                  </a:cubicBezTo>
                  <a:lnTo>
                    <a:pt x="0" y="45411"/>
                  </a:lnTo>
                  <a:lnTo>
                    <a:pt x="8593" y="45411"/>
                  </a:lnTo>
                  <a:lnTo>
                    <a:pt x="8593" y="57497"/>
                  </a:lnTo>
                  <a:lnTo>
                    <a:pt x="4960" y="57497"/>
                  </a:lnTo>
                  <a:lnTo>
                    <a:pt x="14706" y="68570"/>
                  </a:lnTo>
                  <a:lnTo>
                    <a:pt x="24452" y="57497"/>
                  </a:lnTo>
                  <a:lnTo>
                    <a:pt x="20819" y="57497"/>
                  </a:lnTo>
                  <a:lnTo>
                    <a:pt x="20819" y="45411"/>
                  </a:lnTo>
                  <a:lnTo>
                    <a:pt x="200258" y="45411"/>
                  </a:lnTo>
                  <a:cubicBezTo>
                    <a:pt x="200258" y="20365"/>
                    <a:pt x="179893" y="1"/>
                    <a:pt x="154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3171440" y="1472696"/>
              <a:ext cx="2801123" cy="959123"/>
            </a:xfrm>
            <a:custGeom>
              <a:rect b="b" l="l" r="r" t="t"/>
              <a:pathLst>
                <a:path extrusionOk="0" h="68570" w="200259">
                  <a:moveTo>
                    <a:pt x="34337" y="0"/>
                  </a:moveTo>
                  <a:cubicBezTo>
                    <a:pt x="34337" y="18933"/>
                    <a:pt x="18932" y="34197"/>
                    <a:pt x="0" y="34197"/>
                  </a:cubicBezTo>
                  <a:lnTo>
                    <a:pt x="0" y="45410"/>
                  </a:lnTo>
                  <a:lnTo>
                    <a:pt x="8593" y="45410"/>
                  </a:lnTo>
                  <a:lnTo>
                    <a:pt x="8593" y="57496"/>
                  </a:lnTo>
                  <a:lnTo>
                    <a:pt x="4960" y="57496"/>
                  </a:lnTo>
                  <a:lnTo>
                    <a:pt x="14706" y="68569"/>
                  </a:lnTo>
                  <a:lnTo>
                    <a:pt x="24452" y="57496"/>
                  </a:lnTo>
                  <a:lnTo>
                    <a:pt x="20819" y="57496"/>
                  </a:lnTo>
                  <a:lnTo>
                    <a:pt x="20819" y="45410"/>
                  </a:lnTo>
                  <a:lnTo>
                    <a:pt x="200258" y="45410"/>
                  </a:lnTo>
                  <a:cubicBezTo>
                    <a:pt x="200258" y="20365"/>
                    <a:pt x="179893" y="0"/>
                    <a:pt x="15470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3171440" y="1472696"/>
              <a:ext cx="450006" cy="448048"/>
            </a:xfrm>
            <a:custGeom>
              <a:rect b="b" l="l" r="r" t="t"/>
              <a:pathLst>
                <a:path extrusionOk="0" h="32032" w="32172">
                  <a:moveTo>
                    <a:pt x="0" y="0"/>
                  </a:moveTo>
                  <a:lnTo>
                    <a:pt x="0" y="32032"/>
                  </a:lnTo>
                  <a:cubicBezTo>
                    <a:pt x="17745" y="32032"/>
                    <a:pt x="32171" y="17745"/>
                    <a:pt x="32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5315388" y="1615355"/>
              <a:ext cx="376222" cy="376725"/>
            </a:xfrm>
            <a:custGeom>
              <a:rect b="b" l="l" r="r" t="t"/>
              <a:pathLst>
                <a:path extrusionOk="0" h="26933" w="26897">
                  <a:moveTo>
                    <a:pt x="13379" y="1"/>
                  </a:moveTo>
                  <a:cubicBezTo>
                    <a:pt x="5938" y="1"/>
                    <a:pt x="0" y="5974"/>
                    <a:pt x="0" y="13379"/>
                  </a:cubicBezTo>
                  <a:cubicBezTo>
                    <a:pt x="0" y="20820"/>
                    <a:pt x="5938" y="26932"/>
                    <a:pt x="13379" y="26932"/>
                  </a:cubicBezTo>
                  <a:cubicBezTo>
                    <a:pt x="20784" y="26932"/>
                    <a:pt x="26897" y="20820"/>
                    <a:pt x="26897" y="13379"/>
                  </a:cubicBezTo>
                  <a:cubicBezTo>
                    <a:pt x="26897" y="5974"/>
                    <a:pt x="20784" y="1"/>
                    <a:pt x="1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0"/>
            <p:cNvSpPr txBox="1"/>
            <p:nvPr/>
          </p:nvSpPr>
          <p:spPr>
            <a:xfrm>
              <a:off x="710276" y="152192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a gas giant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78" name="Google Shape;2278;p40"/>
            <p:cNvSpPr txBox="1"/>
            <p:nvPr/>
          </p:nvSpPr>
          <p:spPr>
            <a:xfrm>
              <a:off x="3097566" y="1466488"/>
              <a:ext cx="5154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3643114" y="1643577"/>
              <a:ext cx="16506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5394957" y="1726190"/>
              <a:ext cx="217083" cy="155055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1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286" name="Google Shape;2286;p41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7" name="Google Shape;2287;p41"/>
          <p:cNvGrpSpPr/>
          <p:nvPr/>
        </p:nvGrpSpPr>
        <p:grpSpPr>
          <a:xfrm>
            <a:off x="924063" y="3866660"/>
            <a:ext cx="7295873" cy="715823"/>
            <a:chOff x="955448" y="3866660"/>
            <a:chExt cx="7295873" cy="715823"/>
          </a:xfrm>
        </p:grpSpPr>
        <p:sp>
          <p:nvSpPr>
            <p:cNvPr id="2288" name="Google Shape;2288;p41"/>
            <p:cNvSpPr/>
            <p:nvPr/>
          </p:nvSpPr>
          <p:spPr>
            <a:xfrm>
              <a:off x="2627062" y="3866660"/>
              <a:ext cx="4026944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9" name="Google Shape;2289;p41"/>
            <p:cNvSpPr/>
            <p:nvPr/>
          </p:nvSpPr>
          <p:spPr>
            <a:xfrm flipH="1">
              <a:off x="955448" y="3866660"/>
              <a:ext cx="1459307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1147346" y="4091820"/>
              <a:ext cx="1049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91" name="Google Shape;2291;p41"/>
            <p:cNvSpPr txBox="1"/>
            <p:nvPr/>
          </p:nvSpPr>
          <p:spPr>
            <a:xfrm>
              <a:off x="2831224" y="3943200"/>
              <a:ext cx="33300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292" name="Google Shape;2292;p41"/>
            <p:cNvGrpSpPr/>
            <p:nvPr/>
          </p:nvGrpSpPr>
          <p:grpSpPr>
            <a:xfrm>
              <a:off x="6769079" y="3903413"/>
              <a:ext cx="644043" cy="679071"/>
              <a:chOff x="6755648" y="3903413"/>
              <a:chExt cx="644043" cy="679071"/>
            </a:xfrm>
          </p:grpSpPr>
          <p:sp>
            <p:nvSpPr>
              <p:cNvPr id="2293" name="Google Shape;2293;p41"/>
              <p:cNvSpPr/>
              <p:nvPr/>
            </p:nvSpPr>
            <p:spPr>
              <a:xfrm>
                <a:off x="7199221" y="4475144"/>
                <a:ext cx="49186" cy="43236"/>
              </a:xfrm>
              <a:custGeom>
                <a:rect b="b" l="l" r="r" t="t"/>
                <a:pathLst>
                  <a:path extrusionOk="0" h="1475" w="1678">
                    <a:moveTo>
                      <a:pt x="1678" y="1"/>
                    </a:moveTo>
                    <a:cubicBezTo>
                      <a:pt x="1144" y="535"/>
                      <a:pt x="508" y="941"/>
                      <a:pt x="0" y="1475"/>
                    </a:cubicBezTo>
                    <a:lnTo>
                      <a:pt x="0" y="1475"/>
                    </a:lnTo>
                    <a:cubicBezTo>
                      <a:pt x="508" y="941"/>
                      <a:pt x="1144" y="535"/>
                      <a:pt x="1678" y="1"/>
                    </a:cubicBezTo>
                    <a:close/>
                  </a:path>
                </a:pathLst>
              </a:custGeom>
              <a:solidFill>
                <a:srgbClr val="356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6825316" y="3914419"/>
                <a:ext cx="562137" cy="617100"/>
              </a:xfrm>
              <a:custGeom>
                <a:rect b="b" l="l" r="r" t="t"/>
                <a:pathLst>
                  <a:path extrusionOk="0" h="32189" w="29322">
                    <a:moveTo>
                      <a:pt x="12247" y="1"/>
                    </a:moveTo>
                    <a:cubicBezTo>
                      <a:pt x="10116" y="1"/>
                      <a:pt x="7988" y="87"/>
                      <a:pt x="5872" y="237"/>
                    </a:cubicBezTo>
                    <a:cubicBezTo>
                      <a:pt x="4938" y="304"/>
                      <a:pt x="4004" y="404"/>
                      <a:pt x="3070" y="504"/>
                    </a:cubicBezTo>
                    <a:cubicBezTo>
                      <a:pt x="2303" y="571"/>
                      <a:pt x="1502" y="738"/>
                      <a:pt x="968" y="1338"/>
                    </a:cubicBezTo>
                    <a:cubicBezTo>
                      <a:pt x="501" y="1838"/>
                      <a:pt x="301" y="2539"/>
                      <a:pt x="201" y="3206"/>
                    </a:cubicBezTo>
                    <a:cubicBezTo>
                      <a:pt x="68" y="4007"/>
                      <a:pt x="101" y="4807"/>
                      <a:pt x="68" y="5608"/>
                    </a:cubicBezTo>
                    <a:cubicBezTo>
                      <a:pt x="1" y="9544"/>
                      <a:pt x="34" y="13480"/>
                      <a:pt x="234" y="17416"/>
                    </a:cubicBezTo>
                    <a:cubicBezTo>
                      <a:pt x="301" y="19384"/>
                      <a:pt x="435" y="21352"/>
                      <a:pt x="601" y="23320"/>
                    </a:cubicBezTo>
                    <a:cubicBezTo>
                      <a:pt x="668" y="24288"/>
                      <a:pt x="768" y="25255"/>
                      <a:pt x="868" y="26223"/>
                    </a:cubicBezTo>
                    <a:cubicBezTo>
                      <a:pt x="935" y="27023"/>
                      <a:pt x="1068" y="27857"/>
                      <a:pt x="1335" y="28624"/>
                    </a:cubicBezTo>
                    <a:cubicBezTo>
                      <a:pt x="1569" y="29358"/>
                      <a:pt x="2002" y="30025"/>
                      <a:pt x="2569" y="30526"/>
                    </a:cubicBezTo>
                    <a:cubicBezTo>
                      <a:pt x="3103" y="30993"/>
                      <a:pt x="3704" y="31326"/>
                      <a:pt x="4371" y="31560"/>
                    </a:cubicBezTo>
                    <a:cubicBezTo>
                      <a:pt x="5805" y="32060"/>
                      <a:pt x="7339" y="32093"/>
                      <a:pt x="8874" y="32160"/>
                    </a:cubicBezTo>
                    <a:cubicBezTo>
                      <a:pt x="9736" y="32178"/>
                      <a:pt x="10598" y="32188"/>
                      <a:pt x="11461" y="32188"/>
                    </a:cubicBezTo>
                    <a:cubicBezTo>
                      <a:pt x="13867" y="32188"/>
                      <a:pt x="16274" y="32106"/>
                      <a:pt x="18681" y="31860"/>
                    </a:cubicBezTo>
                    <a:cubicBezTo>
                      <a:pt x="19748" y="31760"/>
                      <a:pt x="20816" y="31593"/>
                      <a:pt x="21883" y="31393"/>
                    </a:cubicBezTo>
                    <a:cubicBezTo>
                      <a:pt x="22250" y="31326"/>
                      <a:pt x="22584" y="31226"/>
                      <a:pt x="22984" y="31193"/>
                    </a:cubicBezTo>
                    <a:cubicBezTo>
                      <a:pt x="23017" y="31159"/>
                      <a:pt x="23051" y="31159"/>
                      <a:pt x="23084" y="31159"/>
                    </a:cubicBezTo>
                    <a:cubicBezTo>
                      <a:pt x="23117" y="31159"/>
                      <a:pt x="23184" y="31126"/>
                      <a:pt x="23217" y="31126"/>
                    </a:cubicBezTo>
                    <a:cubicBezTo>
                      <a:pt x="24719" y="30792"/>
                      <a:pt x="26353" y="30392"/>
                      <a:pt x="27420" y="29191"/>
                    </a:cubicBezTo>
                    <a:cubicBezTo>
                      <a:pt x="28455" y="28024"/>
                      <a:pt x="28721" y="26423"/>
                      <a:pt x="28855" y="24922"/>
                    </a:cubicBezTo>
                    <a:cubicBezTo>
                      <a:pt x="29255" y="21086"/>
                      <a:pt x="29322" y="17216"/>
                      <a:pt x="29222" y="13347"/>
                    </a:cubicBezTo>
                    <a:cubicBezTo>
                      <a:pt x="29155" y="11379"/>
                      <a:pt x="29055" y="9444"/>
                      <a:pt x="28888" y="7476"/>
                    </a:cubicBezTo>
                    <a:cubicBezTo>
                      <a:pt x="28788" y="6508"/>
                      <a:pt x="28688" y="5541"/>
                      <a:pt x="28588" y="4574"/>
                    </a:cubicBezTo>
                    <a:cubicBezTo>
                      <a:pt x="28521" y="4073"/>
                      <a:pt x="28455" y="3606"/>
                      <a:pt x="28421" y="3106"/>
                    </a:cubicBezTo>
                    <a:cubicBezTo>
                      <a:pt x="28354" y="2739"/>
                      <a:pt x="28354" y="2272"/>
                      <a:pt x="28054" y="2005"/>
                    </a:cubicBezTo>
                    <a:cubicBezTo>
                      <a:pt x="27787" y="1772"/>
                      <a:pt x="27354" y="1705"/>
                      <a:pt x="27020" y="1605"/>
                    </a:cubicBezTo>
                    <a:cubicBezTo>
                      <a:pt x="26553" y="1505"/>
                      <a:pt x="26120" y="1405"/>
                      <a:pt x="25653" y="1305"/>
                    </a:cubicBezTo>
                    <a:cubicBezTo>
                      <a:pt x="24719" y="1105"/>
                      <a:pt x="23785" y="938"/>
                      <a:pt x="22851" y="771"/>
                    </a:cubicBezTo>
                    <a:cubicBezTo>
                      <a:pt x="20983" y="471"/>
                      <a:pt x="19115" y="271"/>
                      <a:pt x="17247" y="171"/>
                    </a:cubicBezTo>
                    <a:cubicBezTo>
                      <a:pt x="15579" y="54"/>
                      <a:pt x="13912" y="1"/>
                      <a:pt x="12247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6768414" y="3965014"/>
                <a:ext cx="563402" cy="606882"/>
              </a:xfrm>
              <a:custGeom>
                <a:rect b="b" l="l" r="r" t="t"/>
                <a:pathLst>
                  <a:path extrusionOk="0" h="31656" w="29388">
                    <a:moveTo>
                      <a:pt x="2702" y="0"/>
                    </a:moveTo>
                    <a:lnTo>
                      <a:pt x="2702" y="0"/>
                    </a:lnTo>
                    <a:cubicBezTo>
                      <a:pt x="2689" y="13"/>
                      <a:pt x="2681" y="26"/>
                      <a:pt x="2676" y="37"/>
                    </a:cubicBezTo>
                    <a:lnTo>
                      <a:pt x="2676" y="37"/>
                    </a:lnTo>
                    <a:cubicBezTo>
                      <a:pt x="2685" y="24"/>
                      <a:pt x="2693" y="12"/>
                      <a:pt x="2702" y="0"/>
                    </a:cubicBezTo>
                    <a:close/>
                    <a:moveTo>
                      <a:pt x="2676" y="37"/>
                    </a:moveTo>
                    <a:lnTo>
                      <a:pt x="2676" y="37"/>
                    </a:lnTo>
                    <a:cubicBezTo>
                      <a:pt x="2454" y="356"/>
                      <a:pt x="2261" y="646"/>
                      <a:pt x="2068" y="967"/>
                    </a:cubicBezTo>
                    <a:cubicBezTo>
                      <a:pt x="1601" y="1701"/>
                      <a:pt x="1201" y="2468"/>
                      <a:pt x="834" y="3236"/>
                    </a:cubicBezTo>
                    <a:cubicBezTo>
                      <a:pt x="434" y="4070"/>
                      <a:pt x="100" y="4937"/>
                      <a:pt x="67" y="5871"/>
                    </a:cubicBezTo>
                    <a:cubicBezTo>
                      <a:pt x="0" y="6438"/>
                      <a:pt x="33" y="7038"/>
                      <a:pt x="0" y="7605"/>
                    </a:cubicBezTo>
                    <a:cubicBezTo>
                      <a:pt x="0" y="8206"/>
                      <a:pt x="0" y="8806"/>
                      <a:pt x="0" y="9407"/>
                    </a:cubicBezTo>
                    <a:cubicBezTo>
                      <a:pt x="0" y="10641"/>
                      <a:pt x="67" y="11842"/>
                      <a:pt x="100" y="13076"/>
                    </a:cubicBezTo>
                    <a:cubicBezTo>
                      <a:pt x="234" y="15544"/>
                      <a:pt x="467" y="17980"/>
                      <a:pt x="734" y="20415"/>
                    </a:cubicBezTo>
                    <a:cubicBezTo>
                      <a:pt x="867" y="21649"/>
                      <a:pt x="1001" y="22850"/>
                      <a:pt x="1134" y="24051"/>
                    </a:cubicBezTo>
                    <a:cubicBezTo>
                      <a:pt x="1268" y="25185"/>
                      <a:pt x="1368" y="26285"/>
                      <a:pt x="1535" y="27386"/>
                    </a:cubicBezTo>
                    <a:cubicBezTo>
                      <a:pt x="1701" y="28287"/>
                      <a:pt x="1935" y="29254"/>
                      <a:pt x="2502" y="29988"/>
                    </a:cubicBezTo>
                    <a:cubicBezTo>
                      <a:pt x="3102" y="30755"/>
                      <a:pt x="3936" y="31189"/>
                      <a:pt x="4837" y="31389"/>
                    </a:cubicBezTo>
                    <a:cubicBezTo>
                      <a:pt x="5804" y="31623"/>
                      <a:pt x="6772" y="31656"/>
                      <a:pt x="7739" y="31656"/>
                    </a:cubicBezTo>
                    <a:cubicBezTo>
                      <a:pt x="8940" y="31656"/>
                      <a:pt x="10141" y="31656"/>
                      <a:pt x="11375" y="31589"/>
                    </a:cubicBezTo>
                    <a:cubicBezTo>
                      <a:pt x="13777" y="31523"/>
                      <a:pt x="16212" y="31356"/>
                      <a:pt x="18613" y="31122"/>
                    </a:cubicBezTo>
                    <a:cubicBezTo>
                      <a:pt x="19814" y="31022"/>
                      <a:pt x="21015" y="30889"/>
                      <a:pt x="22216" y="30722"/>
                    </a:cubicBezTo>
                    <a:cubicBezTo>
                      <a:pt x="23383" y="30555"/>
                      <a:pt x="24551" y="30422"/>
                      <a:pt x="25718" y="30188"/>
                    </a:cubicBezTo>
                    <a:cubicBezTo>
                      <a:pt x="26652" y="29988"/>
                      <a:pt x="27520" y="29655"/>
                      <a:pt x="28287" y="29087"/>
                    </a:cubicBezTo>
                    <a:cubicBezTo>
                      <a:pt x="28687" y="28787"/>
                      <a:pt x="29054" y="28454"/>
                      <a:pt x="29388" y="28087"/>
                    </a:cubicBezTo>
                    <a:lnTo>
                      <a:pt x="29388" y="28087"/>
                    </a:lnTo>
                    <a:cubicBezTo>
                      <a:pt x="29154" y="28220"/>
                      <a:pt x="28887" y="28320"/>
                      <a:pt x="28654" y="28420"/>
                    </a:cubicBezTo>
                    <a:cubicBezTo>
                      <a:pt x="27920" y="28721"/>
                      <a:pt x="27119" y="28887"/>
                      <a:pt x="26352" y="29054"/>
                    </a:cubicBezTo>
                    <a:lnTo>
                      <a:pt x="26152" y="29054"/>
                    </a:lnTo>
                    <a:cubicBezTo>
                      <a:pt x="25819" y="29154"/>
                      <a:pt x="25485" y="29221"/>
                      <a:pt x="25151" y="29288"/>
                    </a:cubicBezTo>
                    <a:cubicBezTo>
                      <a:pt x="24484" y="29388"/>
                      <a:pt x="23817" y="29488"/>
                      <a:pt x="23183" y="29588"/>
                    </a:cubicBezTo>
                    <a:cubicBezTo>
                      <a:pt x="21849" y="29755"/>
                      <a:pt x="20515" y="29855"/>
                      <a:pt x="19180" y="29888"/>
                    </a:cubicBezTo>
                    <a:lnTo>
                      <a:pt x="18947" y="29888"/>
                    </a:lnTo>
                    <a:cubicBezTo>
                      <a:pt x="17446" y="29988"/>
                      <a:pt x="15945" y="30021"/>
                      <a:pt x="14444" y="30021"/>
                    </a:cubicBezTo>
                    <a:cubicBezTo>
                      <a:pt x="14110" y="30033"/>
                      <a:pt x="13777" y="30036"/>
                      <a:pt x="13443" y="30036"/>
                    </a:cubicBezTo>
                    <a:cubicBezTo>
                      <a:pt x="12776" y="30036"/>
                      <a:pt x="12109" y="30021"/>
                      <a:pt x="11442" y="30021"/>
                    </a:cubicBezTo>
                    <a:cubicBezTo>
                      <a:pt x="10674" y="29988"/>
                      <a:pt x="9874" y="29955"/>
                      <a:pt x="9107" y="29855"/>
                    </a:cubicBezTo>
                    <a:cubicBezTo>
                      <a:pt x="7672" y="29655"/>
                      <a:pt x="6138" y="29221"/>
                      <a:pt x="5070" y="28187"/>
                    </a:cubicBezTo>
                    <a:cubicBezTo>
                      <a:pt x="3803" y="27019"/>
                      <a:pt x="3503" y="25285"/>
                      <a:pt x="3336" y="23650"/>
                    </a:cubicBezTo>
                    <a:cubicBezTo>
                      <a:pt x="3136" y="21649"/>
                      <a:pt x="2969" y="19681"/>
                      <a:pt x="2835" y="17679"/>
                    </a:cubicBezTo>
                    <a:cubicBezTo>
                      <a:pt x="2535" y="13610"/>
                      <a:pt x="2435" y="9540"/>
                      <a:pt x="2435" y="5471"/>
                    </a:cubicBezTo>
                    <a:cubicBezTo>
                      <a:pt x="2435" y="4437"/>
                      <a:pt x="2469" y="3436"/>
                      <a:pt x="2469" y="2435"/>
                    </a:cubicBezTo>
                    <a:cubicBezTo>
                      <a:pt x="2502" y="1635"/>
                      <a:pt x="2502" y="834"/>
                      <a:pt x="2669" y="67"/>
                    </a:cubicBezTo>
                    <a:cubicBezTo>
                      <a:pt x="2669" y="67"/>
                      <a:pt x="2669" y="54"/>
                      <a:pt x="2676" y="37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6829802" y="4248319"/>
                <a:ext cx="549982" cy="282985"/>
              </a:xfrm>
              <a:custGeom>
                <a:rect b="b" l="l" r="r" t="t"/>
                <a:pathLst>
                  <a:path extrusionOk="0" h="14761" w="28688">
                    <a:moveTo>
                      <a:pt x="28688" y="6838"/>
                    </a:moveTo>
                    <a:cubicBezTo>
                      <a:pt x="28685" y="6855"/>
                      <a:pt x="28683" y="6872"/>
                      <a:pt x="28681" y="6889"/>
                    </a:cubicBezTo>
                    <a:lnTo>
                      <a:pt x="28681" y="6889"/>
                    </a:lnTo>
                    <a:cubicBezTo>
                      <a:pt x="28684" y="6872"/>
                      <a:pt x="28686" y="6855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72"/>
                      <a:pt x="534" y="7839"/>
                      <a:pt x="634" y="8773"/>
                    </a:cubicBezTo>
                    <a:cubicBezTo>
                      <a:pt x="701" y="9607"/>
                      <a:pt x="834" y="10441"/>
                      <a:pt x="1101" y="11208"/>
                    </a:cubicBezTo>
                    <a:cubicBezTo>
                      <a:pt x="1335" y="11942"/>
                      <a:pt x="1768" y="12609"/>
                      <a:pt x="2335" y="13110"/>
                    </a:cubicBezTo>
                    <a:cubicBezTo>
                      <a:pt x="2836" y="13577"/>
                      <a:pt x="3470" y="13910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642" y="14742"/>
                      <a:pt x="10674" y="14760"/>
                      <a:pt x="11704" y="14760"/>
                    </a:cubicBezTo>
                    <a:cubicBezTo>
                      <a:pt x="13959" y="14760"/>
                      <a:pt x="16203" y="14673"/>
                      <a:pt x="18447" y="14444"/>
                    </a:cubicBezTo>
                    <a:cubicBezTo>
                      <a:pt x="19514" y="14310"/>
                      <a:pt x="20582" y="14144"/>
                      <a:pt x="21649" y="13944"/>
                    </a:cubicBezTo>
                    <a:cubicBezTo>
                      <a:pt x="22016" y="13877"/>
                      <a:pt x="22350" y="13810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710"/>
                      <a:pt x="22983" y="13677"/>
                    </a:cubicBezTo>
                    <a:cubicBezTo>
                      <a:pt x="24485" y="13376"/>
                      <a:pt x="26119" y="12943"/>
                      <a:pt x="27186" y="11775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2" y="7289"/>
                      <a:pt x="28654" y="7101"/>
                      <a:pt x="28681" y="6889"/>
                    </a:cubicBezTo>
                    <a:lnTo>
                      <a:pt x="28681" y="6889"/>
                    </a:lnTo>
                    <a:cubicBezTo>
                      <a:pt x="28625" y="7224"/>
                      <a:pt x="28347" y="7722"/>
                      <a:pt x="28221" y="8039"/>
                    </a:cubicBezTo>
                    <a:cubicBezTo>
                      <a:pt x="28020" y="8573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608"/>
                    </a:cubicBezTo>
                    <a:cubicBezTo>
                      <a:pt x="26519" y="11008"/>
                      <a:pt x="25886" y="11142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3984" y="12440"/>
                      <a:pt x="12068" y="12560"/>
                      <a:pt x="10166" y="12560"/>
                    </a:cubicBezTo>
                    <a:cubicBezTo>
                      <a:pt x="9757" y="12560"/>
                      <a:pt x="9348" y="12554"/>
                      <a:pt x="8940" y="12543"/>
                    </a:cubicBezTo>
                    <a:cubicBezTo>
                      <a:pt x="7939" y="12509"/>
                      <a:pt x="6939" y="12342"/>
                      <a:pt x="5938" y="12342"/>
                    </a:cubicBezTo>
                    <a:cubicBezTo>
                      <a:pt x="4971" y="12342"/>
                      <a:pt x="4003" y="11942"/>
                      <a:pt x="3336" y="11242"/>
                    </a:cubicBezTo>
                    <a:cubicBezTo>
                      <a:pt x="2702" y="10574"/>
                      <a:pt x="2369" y="9741"/>
                      <a:pt x="2069" y="8873"/>
                    </a:cubicBezTo>
                    <a:cubicBezTo>
                      <a:pt x="1668" y="7639"/>
                      <a:pt x="1335" y="6338"/>
                      <a:pt x="1068" y="5037"/>
                    </a:cubicBezTo>
                    <a:cubicBezTo>
                      <a:pt x="801" y="3870"/>
                      <a:pt x="434" y="2736"/>
                      <a:pt x="234" y="1535"/>
                    </a:cubicBezTo>
                    <a:cubicBezTo>
                      <a:pt x="134" y="1034"/>
                      <a:pt x="67" y="534"/>
                      <a:pt x="0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6854093" y="3955677"/>
                <a:ext cx="501383" cy="452516"/>
              </a:xfrm>
              <a:custGeom>
                <a:rect b="b" l="l" r="r" t="t"/>
                <a:pathLst>
                  <a:path extrusionOk="0" h="23604" w="26153">
                    <a:moveTo>
                      <a:pt x="501" y="887"/>
                    </a:moveTo>
                    <a:cubicBezTo>
                      <a:pt x="1" y="887"/>
                      <a:pt x="1" y="1655"/>
                      <a:pt x="501" y="1655"/>
                    </a:cubicBezTo>
                    <a:cubicBezTo>
                      <a:pt x="1035" y="1655"/>
                      <a:pt x="1035" y="887"/>
                      <a:pt x="501" y="887"/>
                    </a:cubicBezTo>
                    <a:close/>
                    <a:moveTo>
                      <a:pt x="20127" y="2817"/>
                    </a:moveTo>
                    <a:cubicBezTo>
                      <a:pt x="20056" y="2817"/>
                      <a:pt x="19986" y="2827"/>
                      <a:pt x="19915" y="2855"/>
                    </a:cubicBezTo>
                    <a:cubicBezTo>
                      <a:pt x="19782" y="2889"/>
                      <a:pt x="19715" y="2989"/>
                      <a:pt x="19682" y="3156"/>
                    </a:cubicBezTo>
                    <a:cubicBezTo>
                      <a:pt x="19682" y="3289"/>
                      <a:pt x="19782" y="3422"/>
                      <a:pt x="19915" y="3456"/>
                    </a:cubicBezTo>
                    <a:cubicBezTo>
                      <a:pt x="19960" y="3467"/>
                      <a:pt x="20008" y="3471"/>
                      <a:pt x="20057" y="3471"/>
                    </a:cubicBezTo>
                    <a:cubicBezTo>
                      <a:pt x="20156" y="3471"/>
                      <a:pt x="20260" y="3456"/>
                      <a:pt x="20349" y="3456"/>
                    </a:cubicBezTo>
                    <a:lnTo>
                      <a:pt x="20682" y="3456"/>
                    </a:lnTo>
                    <a:cubicBezTo>
                      <a:pt x="20716" y="3489"/>
                      <a:pt x="20716" y="3489"/>
                      <a:pt x="20749" y="3489"/>
                    </a:cubicBezTo>
                    <a:lnTo>
                      <a:pt x="20816" y="3489"/>
                    </a:lnTo>
                    <a:cubicBezTo>
                      <a:pt x="20849" y="3489"/>
                      <a:pt x="20916" y="3523"/>
                      <a:pt x="20983" y="3523"/>
                    </a:cubicBezTo>
                    <a:cubicBezTo>
                      <a:pt x="21049" y="3523"/>
                      <a:pt x="21083" y="3556"/>
                      <a:pt x="21149" y="3556"/>
                    </a:cubicBezTo>
                    <a:lnTo>
                      <a:pt x="21283" y="3556"/>
                    </a:lnTo>
                    <a:cubicBezTo>
                      <a:pt x="21283" y="3589"/>
                      <a:pt x="21316" y="3589"/>
                      <a:pt x="21316" y="3589"/>
                    </a:cubicBezTo>
                    <a:cubicBezTo>
                      <a:pt x="21450" y="3589"/>
                      <a:pt x="21516" y="3556"/>
                      <a:pt x="21583" y="3456"/>
                    </a:cubicBezTo>
                    <a:cubicBezTo>
                      <a:pt x="21616" y="3356"/>
                      <a:pt x="21583" y="3256"/>
                      <a:pt x="21483" y="3189"/>
                    </a:cubicBezTo>
                    <a:cubicBezTo>
                      <a:pt x="21249" y="3056"/>
                      <a:pt x="21016" y="2989"/>
                      <a:pt x="20749" y="2922"/>
                    </a:cubicBezTo>
                    <a:cubicBezTo>
                      <a:pt x="20649" y="2889"/>
                      <a:pt x="20516" y="2855"/>
                      <a:pt x="20416" y="2855"/>
                    </a:cubicBezTo>
                    <a:cubicBezTo>
                      <a:pt x="20319" y="2836"/>
                      <a:pt x="20223" y="2817"/>
                      <a:pt x="20127" y="2817"/>
                    </a:cubicBezTo>
                    <a:close/>
                    <a:moveTo>
                      <a:pt x="17814" y="3923"/>
                    </a:moveTo>
                    <a:cubicBezTo>
                      <a:pt x="17780" y="3923"/>
                      <a:pt x="17714" y="3923"/>
                      <a:pt x="17680" y="3956"/>
                    </a:cubicBezTo>
                    <a:cubicBezTo>
                      <a:pt x="17647" y="3956"/>
                      <a:pt x="17614" y="3956"/>
                      <a:pt x="17614" y="3990"/>
                    </a:cubicBezTo>
                    <a:cubicBezTo>
                      <a:pt x="17580" y="3990"/>
                      <a:pt x="17547" y="4023"/>
                      <a:pt x="17547" y="4023"/>
                    </a:cubicBezTo>
                    <a:cubicBezTo>
                      <a:pt x="17480" y="4056"/>
                      <a:pt x="17480" y="4090"/>
                      <a:pt x="17447" y="4123"/>
                    </a:cubicBezTo>
                    <a:cubicBezTo>
                      <a:pt x="17447" y="4156"/>
                      <a:pt x="17447" y="4190"/>
                      <a:pt x="17447" y="4223"/>
                    </a:cubicBezTo>
                    <a:cubicBezTo>
                      <a:pt x="17413" y="4256"/>
                      <a:pt x="17413" y="4323"/>
                      <a:pt x="17447" y="4356"/>
                    </a:cubicBezTo>
                    <a:cubicBezTo>
                      <a:pt x="17447" y="4390"/>
                      <a:pt x="17447" y="4423"/>
                      <a:pt x="17480" y="4423"/>
                    </a:cubicBezTo>
                    <a:cubicBezTo>
                      <a:pt x="17480" y="4440"/>
                      <a:pt x="17480" y="4448"/>
                      <a:pt x="17480" y="4457"/>
                    </a:cubicBezTo>
                    <a:cubicBezTo>
                      <a:pt x="17513" y="4490"/>
                      <a:pt x="17513" y="4523"/>
                      <a:pt x="17547" y="4557"/>
                    </a:cubicBezTo>
                    <a:cubicBezTo>
                      <a:pt x="17547" y="4590"/>
                      <a:pt x="17580" y="4590"/>
                      <a:pt x="17580" y="4590"/>
                    </a:cubicBezTo>
                    <a:cubicBezTo>
                      <a:pt x="17614" y="4623"/>
                      <a:pt x="17614" y="4623"/>
                      <a:pt x="17647" y="4657"/>
                    </a:cubicBezTo>
                    <a:cubicBezTo>
                      <a:pt x="17680" y="4690"/>
                      <a:pt x="17747" y="4723"/>
                      <a:pt x="17780" y="4723"/>
                    </a:cubicBezTo>
                    <a:cubicBezTo>
                      <a:pt x="17814" y="4757"/>
                      <a:pt x="17847" y="4757"/>
                      <a:pt x="17880" y="4757"/>
                    </a:cubicBezTo>
                    <a:cubicBezTo>
                      <a:pt x="17947" y="4757"/>
                      <a:pt x="18014" y="4723"/>
                      <a:pt x="18081" y="4690"/>
                    </a:cubicBezTo>
                    <a:cubicBezTo>
                      <a:pt x="18081" y="4690"/>
                      <a:pt x="18114" y="4657"/>
                      <a:pt x="18147" y="4657"/>
                    </a:cubicBezTo>
                    <a:cubicBezTo>
                      <a:pt x="18181" y="4623"/>
                      <a:pt x="18214" y="4590"/>
                      <a:pt x="18214" y="4523"/>
                    </a:cubicBezTo>
                    <a:cubicBezTo>
                      <a:pt x="18247" y="4490"/>
                      <a:pt x="18247" y="4457"/>
                      <a:pt x="18247" y="4390"/>
                    </a:cubicBezTo>
                    <a:cubicBezTo>
                      <a:pt x="18247" y="4356"/>
                      <a:pt x="18247" y="4290"/>
                      <a:pt x="18214" y="4256"/>
                    </a:cubicBezTo>
                    <a:cubicBezTo>
                      <a:pt x="18214" y="4223"/>
                      <a:pt x="18181" y="4190"/>
                      <a:pt x="18147" y="4156"/>
                    </a:cubicBezTo>
                    <a:cubicBezTo>
                      <a:pt x="18147" y="4123"/>
                      <a:pt x="18114" y="4123"/>
                      <a:pt x="18114" y="4090"/>
                    </a:cubicBezTo>
                    <a:cubicBezTo>
                      <a:pt x="18081" y="4090"/>
                      <a:pt x="18081" y="4090"/>
                      <a:pt x="18047" y="4056"/>
                    </a:cubicBezTo>
                    <a:cubicBezTo>
                      <a:pt x="18014" y="4023"/>
                      <a:pt x="17980" y="4023"/>
                      <a:pt x="17947" y="3990"/>
                    </a:cubicBezTo>
                    <a:lnTo>
                      <a:pt x="17914" y="3990"/>
                    </a:lnTo>
                    <a:cubicBezTo>
                      <a:pt x="17914" y="3990"/>
                      <a:pt x="17914" y="3956"/>
                      <a:pt x="17914" y="3956"/>
                    </a:cubicBezTo>
                    <a:lnTo>
                      <a:pt x="17880" y="3956"/>
                    </a:lnTo>
                    <a:cubicBezTo>
                      <a:pt x="17847" y="3956"/>
                      <a:pt x="17847" y="3956"/>
                      <a:pt x="17814" y="3923"/>
                    </a:cubicBezTo>
                    <a:close/>
                    <a:moveTo>
                      <a:pt x="3904" y="4523"/>
                    </a:moveTo>
                    <a:cubicBezTo>
                      <a:pt x="3437" y="4523"/>
                      <a:pt x="3437" y="5257"/>
                      <a:pt x="3904" y="5257"/>
                    </a:cubicBezTo>
                    <a:cubicBezTo>
                      <a:pt x="4371" y="5257"/>
                      <a:pt x="4371" y="4523"/>
                      <a:pt x="3904" y="4523"/>
                    </a:cubicBezTo>
                    <a:close/>
                    <a:moveTo>
                      <a:pt x="20249" y="6558"/>
                    </a:moveTo>
                    <a:cubicBezTo>
                      <a:pt x="19815" y="6558"/>
                      <a:pt x="19815" y="7225"/>
                      <a:pt x="20249" y="7225"/>
                    </a:cubicBezTo>
                    <a:cubicBezTo>
                      <a:pt x="20716" y="7225"/>
                      <a:pt x="20716" y="6558"/>
                      <a:pt x="20249" y="6558"/>
                    </a:cubicBezTo>
                    <a:close/>
                    <a:moveTo>
                      <a:pt x="18147" y="7259"/>
                    </a:moveTo>
                    <a:cubicBezTo>
                      <a:pt x="17814" y="7259"/>
                      <a:pt x="17814" y="7759"/>
                      <a:pt x="18147" y="7759"/>
                    </a:cubicBezTo>
                    <a:cubicBezTo>
                      <a:pt x="18447" y="7759"/>
                      <a:pt x="18447" y="7259"/>
                      <a:pt x="18147" y="7259"/>
                    </a:cubicBezTo>
                    <a:close/>
                    <a:moveTo>
                      <a:pt x="10508" y="7125"/>
                    </a:moveTo>
                    <a:cubicBezTo>
                      <a:pt x="10442" y="7125"/>
                      <a:pt x="10375" y="7125"/>
                      <a:pt x="10308" y="7158"/>
                    </a:cubicBezTo>
                    <a:cubicBezTo>
                      <a:pt x="10308" y="7192"/>
                      <a:pt x="10275" y="7225"/>
                      <a:pt x="10242" y="7225"/>
                    </a:cubicBezTo>
                    <a:cubicBezTo>
                      <a:pt x="10208" y="7259"/>
                      <a:pt x="10175" y="7325"/>
                      <a:pt x="10142" y="7359"/>
                    </a:cubicBezTo>
                    <a:cubicBezTo>
                      <a:pt x="10142" y="7425"/>
                      <a:pt x="10108" y="7459"/>
                      <a:pt x="10108" y="7525"/>
                    </a:cubicBezTo>
                    <a:cubicBezTo>
                      <a:pt x="10108" y="7559"/>
                      <a:pt x="10142" y="7625"/>
                      <a:pt x="10142" y="7659"/>
                    </a:cubicBezTo>
                    <a:cubicBezTo>
                      <a:pt x="10175" y="7726"/>
                      <a:pt x="10208" y="7759"/>
                      <a:pt x="10242" y="7792"/>
                    </a:cubicBezTo>
                    <a:lnTo>
                      <a:pt x="10375" y="7892"/>
                    </a:lnTo>
                    <a:cubicBezTo>
                      <a:pt x="10408" y="7959"/>
                      <a:pt x="10475" y="7992"/>
                      <a:pt x="10542" y="7992"/>
                    </a:cubicBezTo>
                    <a:lnTo>
                      <a:pt x="10642" y="8026"/>
                    </a:lnTo>
                    <a:cubicBezTo>
                      <a:pt x="10709" y="8026"/>
                      <a:pt x="10775" y="7992"/>
                      <a:pt x="10842" y="7959"/>
                    </a:cubicBezTo>
                    <a:cubicBezTo>
                      <a:pt x="10842" y="7926"/>
                      <a:pt x="10875" y="7926"/>
                      <a:pt x="10909" y="7892"/>
                    </a:cubicBezTo>
                    <a:cubicBezTo>
                      <a:pt x="10942" y="7859"/>
                      <a:pt x="10975" y="7826"/>
                      <a:pt x="10975" y="7792"/>
                    </a:cubicBezTo>
                    <a:cubicBezTo>
                      <a:pt x="11009" y="7726"/>
                      <a:pt x="11009" y="7692"/>
                      <a:pt x="11009" y="7625"/>
                    </a:cubicBezTo>
                    <a:cubicBezTo>
                      <a:pt x="11009" y="7592"/>
                      <a:pt x="11009" y="7525"/>
                      <a:pt x="10975" y="7492"/>
                    </a:cubicBezTo>
                    <a:cubicBezTo>
                      <a:pt x="10975" y="7459"/>
                      <a:pt x="10942" y="7392"/>
                      <a:pt x="10909" y="7359"/>
                    </a:cubicBezTo>
                    <a:lnTo>
                      <a:pt x="10809" y="7225"/>
                    </a:lnTo>
                    <a:cubicBezTo>
                      <a:pt x="10742" y="7192"/>
                      <a:pt x="10675" y="7158"/>
                      <a:pt x="10609" y="7125"/>
                    </a:cubicBezTo>
                    <a:close/>
                    <a:moveTo>
                      <a:pt x="9548" y="0"/>
                    </a:moveTo>
                    <a:cubicBezTo>
                      <a:pt x="7415" y="0"/>
                      <a:pt x="5276" y="85"/>
                      <a:pt x="3137" y="254"/>
                    </a:cubicBezTo>
                    <a:cubicBezTo>
                      <a:pt x="2646" y="286"/>
                      <a:pt x="2636" y="1055"/>
                      <a:pt x="3107" y="1055"/>
                    </a:cubicBezTo>
                    <a:cubicBezTo>
                      <a:pt x="3116" y="1055"/>
                      <a:pt x="3126" y="1055"/>
                      <a:pt x="3137" y="1054"/>
                    </a:cubicBezTo>
                    <a:cubicBezTo>
                      <a:pt x="5205" y="887"/>
                      <a:pt x="7239" y="787"/>
                      <a:pt x="9308" y="787"/>
                    </a:cubicBezTo>
                    <a:cubicBezTo>
                      <a:pt x="9513" y="785"/>
                      <a:pt x="9718" y="784"/>
                      <a:pt x="9923" y="784"/>
                    </a:cubicBezTo>
                    <a:cubicBezTo>
                      <a:pt x="13383" y="784"/>
                      <a:pt x="16816" y="1049"/>
                      <a:pt x="20249" y="1521"/>
                    </a:cubicBezTo>
                    <a:cubicBezTo>
                      <a:pt x="21149" y="1621"/>
                      <a:pt x="22050" y="1788"/>
                      <a:pt x="22951" y="1921"/>
                    </a:cubicBezTo>
                    <a:cubicBezTo>
                      <a:pt x="23484" y="2021"/>
                      <a:pt x="24318" y="2122"/>
                      <a:pt x="24518" y="2722"/>
                    </a:cubicBezTo>
                    <a:cubicBezTo>
                      <a:pt x="24685" y="3122"/>
                      <a:pt x="24652" y="3623"/>
                      <a:pt x="24652" y="4023"/>
                    </a:cubicBezTo>
                    <a:cubicBezTo>
                      <a:pt x="24685" y="4457"/>
                      <a:pt x="24719" y="4924"/>
                      <a:pt x="24752" y="5391"/>
                    </a:cubicBezTo>
                    <a:cubicBezTo>
                      <a:pt x="24852" y="6291"/>
                      <a:pt x="25019" y="7225"/>
                      <a:pt x="25119" y="8126"/>
                    </a:cubicBezTo>
                    <a:cubicBezTo>
                      <a:pt x="25119" y="8246"/>
                      <a:pt x="25217" y="8314"/>
                      <a:pt x="25312" y="8314"/>
                    </a:cubicBezTo>
                    <a:cubicBezTo>
                      <a:pt x="25400" y="8314"/>
                      <a:pt x="25486" y="8255"/>
                      <a:pt x="25486" y="8126"/>
                    </a:cubicBezTo>
                    <a:cubicBezTo>
                      <a:pt x="25452" y="7058"/>
                      <a:pt x="25519" y="5991"/>
                      <a:pt x="25486" y="4890"/>
                    </a:cubicBezTo>
                    <a:cubicBezTo>
                      <a:pt x="25452" y="4356"/>
                      <a:pt x="25419" y="3823"/>
                      <a:pt x="25386" y="3289"/>
                    </a:cubicBezTo>
                    <a:cubicBezTo>
                      <a:pt x="25352" y="2822"/>
                      <a:pt x="25286" y="2388"/>
                      <a:pt x="25019" y="2021"/>
                    </a:cubicBezTo>
                    <a:cubicBezTo>
                      <a:pt x="24552" y="1454"/>
                      <a:pt x="23751" y="1288"/>
                      <a:pt x="23084" y="1154"/>
                    </a:cubicBezTo>
                    <a:cubicBezTo>
                      <a:pt x="22117" y="987"/>
                      <a:pt x="21149" y="854"/>
                      <a:pt x="20215" y="721"/>
                    </a:cubicBezTo>
                    <a:cubicBezTo>
                      <a:pt x="18314" y="454"/>
                      <a:pt x="16413" y="254"/>
                      <a:pt x="14511" y="153"/>
                    </a:cubicBezTo>
                    <a:cubicBezTo>
                      <a:pt x="12862" y="51"/>
                      <a:pt x="11207" y="0"/>
                      <a:pt x="9548" y="0"/>
                    </a:cubicBezTo>
                    <a:close/>
                    <a:moveTo>
                      <a:pt x="19248" y="9760"/>
                    </a:moveTo>
                    <a:cubicBezTo>
                      <a:pt x="18948" y="9760"/>
                      <a:pt x="18948" y="10261"/>
                      <a:pt x="19248" y="10261"/>
                    </a:cubicBezTo>
                    <a:cubicBezTo>
                      <a:pt x="19582" y="10261"/>
                      <a:pt x="19548" y="9760"/>
                      <a:pt x="19248" y="9760"/>
                    </a:cubicBezTo>
                    <a:close/>
                    <a:moveTo>
                      <a:pt x="18748" y="12062"/>
                    </a:moveTo>
                    <a:cubicBezTo>
                      <a:pt x="18514" y="12062"/>
                      <a:pt x="18514" y="12462"/>
                      <a:pt x="18748" y="12462"/>
                    </a:cubicBezTo>
                    <a:cubicBezTo>
                      <a:pt x="19015" y="12462"/>
                      <a:pt x="19015" y="12062"/>
                      <a:pt x="18748" y="12062"/>
                    </a:cubicBezTo>
                    <a:close/>
                    <a:moveTo>
                      <a:pt x="14878" y="12996"/>
                    </a:moveTo>
                    <a:cubicBezTo>
                      <a:pt x="14378" y="12996"/>
                      <a:pt x="14378" y="13797"/>
                      <a:pt x="14878" y="13797"/>
                    </a:cubicBezTo>
                    <a:cubicBezTo>
                      <a:pt x="15379" y="13797"/>
                      <a:pt x="15379" y="12996"/>
                      <a:pt x="14878" y="12996"/>
                    </a:cubicBezTo>
                    <a:close/>
                    <a:moveTo>
                      <a:pt x="18748" y="14230"/>
                    </a:moveTo>
                    <a:cubicBezTo>
                      <a:pt x="18414" y="14264"/>
                      <a:pt x="18414" y="14764"/>
                      <a:pt x="18748" y="14764"/>
                    </a:cubicBezTo>
                    <a:cubicBezTo>
                      <a:pt x="19115" y="14764"/>
                      <a:pt x="19115" y="14230"/>
                      <a:pt x="18748" y="14230"/>
                    </a:cubicBezTo>
                    <a:close/>
                    <a:moveTo>
                      <a:pt x="8753" y="14654"/>
                    </a:moveTo>
                    <a:cubicBezTo>
                      <a:pt x="8618" y="14654"/>
                      <a:pt x="8626" y="14867"/>
                      <a:pt x="8777" y="14867"/>
                    </a:cubicBezTo>
                    <a:cubicBezTo>
                      <a:pt x="8787" y="14867"/>
                      <a:pt x="8797" y="14866"/>
                      <a:pt x="8807" y="14864"/>
                    </a:cubicBezTo>
                    <a:cubicBezTo>
                      <a:pt x="8807" y="14864"/>
                      <a:pt x="8841" y="14864"/>
                      <a:pt x="8874" y="14831"/>
                    </a:cubicBezTo>
                    <a:cubicBezTo>
                      <a:pt x="8907" y="14831"/>
                      <a:pt x="8941" y="14797"/>
                      <a:pt x="8941" y="14764"/>
                    </a:cubicBezTo>
                    <a:cubicBezTo>
                      <a:pt x="8941" y="14731"/>
                      <a:pt x="8907" y="14697"/>
                      <a:pt x="8874" y="14697"/>
                    </a:cubicBezTo>
                    <a:cubicBezTo>
                      <a:pt x="8841" y="14664"/>
                      <a:pt x="8807" y="14664"/>
                      <a:pt x="8807" y="14664"/>
                    </a:cubicBezTo>
                    <a:cubicBezTo>
                      <a:pt x="8787" y="14657"/>
                      <a:pt x="8769" y="14654"/>
                      <a:pt x="8753" y="14654"/>
                    </a:cubicBezTo>
                    <a:close/>
                    <a:moveTo>
                      <a:pt x="5939" y="16498"/>
                    </a:moveTo>
                    <a:cubicBezTo>
                      <a:pt x="5939" y="16498"/>
                      <a:pt x="5905" y="16532"/>
                      <a:pt x="5905" y="16532"/>
                    </a:cubicBezTo>
                    <a:cubicBezTo>
                      <a:pt x="5905" y="16532"/>
                      <a:pt x="5872" y="16565"/>
                      <a:pt x="5872" y="16565"/>
                    </a:cubicBezTo>
                    <a:cubicBezTo>
                      <a:pt x="5872" y="16599"/>
                      <a:pt x="5872" y="16632"/>
                      <a:pt x="5872" y="16632"/>
                    </a:cubicBezTo>
                    <a:cubicBezTo>
                      <a:pt x="5872" y="16665"/>
                      <a:pt x="5872" y="16732"/>
                      <a:pt x="5872" y="16765"/>
                    </a:cubicBezTo>
                    <a:cubicBezTo>
                      <a:pt x="5872" y="16799"/>
                      <a:pt x="5872" y="16799"/>
                      <a:pt x="5905" y="16832"/>
                    </a:cubicBezTo>
                    <a:cubicBezTo>
                      <a:pt x="5905" y="16832"/>
                      <a:pt x="5905" y="16865"/>
                      <a:pt x="5905" y="16865"/>
                    </a:cubicBezTo>
                    <a:cubicBezTo>
                      <a:pt x="5939" y="16865"/>
                      <a:pt x="5939" y="16899"/>
                      <a:pt x="5972" y="16899"/>
                    </a:cubicBezTo>
                    <a:lnTo>
                      <a:pt x="6072" y="16899"/>
                    </a:lnTo>
                    <a:cubicBezTo>
                      <a:pt x="6072" y="16899"/>
                      <a:pt x="6105" y="16865"/>
                      <a:pt x="6105" y="16865"/>
                    </a:cubicBezTo>
                    <a:cubicBezTo>
                      <a:pt x="6139" y="16832"/>
                      <a:pt x="6139" y="16832"/>
                      <a:pt x="6139" y="16799"/>
                    </a:cubicBezTo>
                    <a:cubicBezTo>
                      <a:pt x="6139" y="16799"/>
                      <a:pt x="6139" y="16765"/>
                      <a:pt x="6139" y="16765"/>
                    </a:cubicBezTo>
                    <a:cubicBezTo>
                      <a:pt x="6139" y="16732"/>
                      <a:pt x="6139" y="16665"/>
                      <a:pt x="6139" y="16632"/>
                    </a:cubicBezTo>
                    <a:cubicBezTo>
                      <a:pt x="6139" y="16599"/>
                      <a:pt x="6139" y="16599"/>
                      <a:pt x="6139" y="16565"/>
                    </a:cubicBezTo>
                    <a:cubicBezTo>
                      <a:pt x="6105" y="16565"/>
                      <a:pt x="6105" y="16565"/>
                      <a:pt x="6105" y="16532"/>
                    </a:cubicBezTo>
                    <a:cubicBezTo>
                      <a:pt x="6105" y="16532"/>
                      <a:pt x="6072" y="16498"/>
                      <a:pt x="6039" y="16498"/>
                    </a:cubicBezTo>
                    <a:close/>
                    <a:moveTo>
                      <a:pt x="15245" y="17633"/>
                    </a:moveTo>
                    <a:cubicBezTo>
                      <a:pt x="15212" y="17633"/>
                      <a:pt x="15178" y="17666"/>
                      <a:pt x="15145" y="17666"/>
                    </a:cubicBezTo>
                    <a:cubicBezTo>
                      <a:pt x="15112" y="17699"/>
                      <a:pt x="15112" y="17699"/>
                      <a:pt x="15078" y="17733"/>
                    </a:cubicBezTo>
                    <a:cubicBezTo>
                      <a:pt x="15078" y="17766"/>
                      <a:pt x="15045" y="17799"/>
                      <a:pt x="15045" y="17833"/>
                    </a:cubicBezTo>
                    <a:cubicBezTo>
                      <a:pt x="15045" y="17833"/>
                      <a:pt x="15045" y="17866"/>
                      <a:pt x="15045" y="17899"/>
                    </a:cubicBezTo>
                    <a:cubicBezTo>
                      <a:pt x="15045" y="17933"/>
                      <a:pt x="15045" y="17933"/>
                      <a:pt x="15045" y="17966"/>
                    </a:cubicBezTo>
                    <a:cubicBezTo>
                      <a:pt x="15045" y="18000"/>
                      <a:pt x="15078" y="18033"/>
                      <a:pt x="15112" y="18033"/>
                    </a:cubicBezTo>
                    <a:cubicBezTo>
                      <a:pt x="15112" y="18066"/>
                      <a:pt x="15145" y="18100"/>
                      <a:pt x="15178" y="18100"/>
                    </a:cubicBezTo>
                    <a:lnTo>
                      <a:pt x="15245" y="18100"/>
                    </a:lnTo>
                    <a:cubicBezTo>
                      <a:pt x="15312" y="18100"/>
                      <a:pt x="15345" y="18133"/>
                      <a:pt x="15379" y="18133"/>
                    </a:cubicBezTo>
                    <a:cubicBezTo>
                      <a:pt x="15412" y="18133"/>
                      <a:pt x="15479" y="18100"/>
                      <a:pt x="15512" y="18100"/>
                    </a:cubicBezTo>
                    <a:cubicBezTo>
                      <a:pt x="15512" y="18066"/>
                      <a:pt x="15545" y="18066"/>
                      <a:pt x="15545" y="18033"/>
                    </a:cubicBezTo>
                    <a:cubicBezTo>
                      <a:pt x="15579" y="18033"/>
                      <a:pt x="15612" y="18000"/>
                      <a:pt x="15612" y="17933"/>
                    </a:cubicBezTo>
                    <a:lnTo>
                      <a:pt x="15612" y="17866"/>
                    </a:lnTo>
                    <a:cubicBezTo>
                      <a:pt x="15612" y="17833"/>
                      <a:pt x="15612" y="17833"/>
                      <a:pt x="15579" y="17799"/>
                    </a:cubicBezTo>
                    <a:cubicBezTo>
                      <a:pt x="15579" y="17766"/>
                      <a:pt x="15579" y="17733"/>
                      <a:pt x="15545" y="17699"/>
                    </a:cubicBezTo>
                    <a:cubicBezTo>
                      <a:pt x="15512" y="17699"/>
                      <a:pt x="15512" y="17666"/>
                      <a:pt x="15479" y="17666"/>
                    </a:cubicBezTo>
                    <a:cubicBezTo>
                      <a:pt x="15445" y="17633"/>
                      <a:pt x="15412" y="17633"/>
                      <a:pt x="15379" y="17633"/>
                    </a:cubicBezTo>
                    <a:close/>
                    <a:moveTo>
                      <a:pt x="25311" y="10385"/>
                    </a:moveTo>
                    <a:cubicBezTo>
                      <a:pt x="25233" y="10385"/>
                      <a:pt x="25152" y="10436"/>
                      <a:pt x="25152" y="10528"/>
                    </a:cubicBezTo>
                    <a:cubicBezTo>
                      <a:pt x="25252" y="11361"/>
                      <a:pt x="25286" y="12229"/>
                      <a:pt x="25319" y="13096"/>
                    </a:cubicBezTo>
                    <a:cubicBezTo>
                      <a:pt x="25352" y="13963"/>
                      <a:pt x="25386" y="14831"/>
                      <a:pt x="25386" y="15698"/>
                    </a:cubicBezTo>
                    <a:cubicBezTo>
                      <a:pt x="25386" y="16565"/>
                      <a:pt x="25352" y="17432"/>
                      <a:pt x="25319" y="18300"/>
                    </a:cubicBezTo>
                    <a:cubicBezTo>
                      <a:pt x="25286" y="18733"/>
                      <a:pt x="25252" y="19134"/>
                      <a:pt x="25186" y="19534"/>
                    </a:cubicBezTo>
                    <a:cubicBezTo>
                      <a:pt x="25186" y="19767"/>
                      <a:pt x="25152" y="20001"/>
                      <a:pt x="25119" y="20234"/>
                    </a:cubicBezTo>
                    <a:cubicBezTo>
                      <a:pt x="25086" y="20435"/>
                      <a:pt x="25019" y="20668"/>
                      <a:pt x="25052" y="20902"/>
                    </a:cubicBezTo>
                    <a:cubicBezTo>
                      <a:pt x="25086" y="21035"/>
                      <a:pt x="25152" y="21168"/>
                      <a:pt x="25319" y="21202"/>
                    </a:cubicBezTo>
                    <a:cubicBezTo>
                      <a:pt x="25355" y="21220"/>
                      <a:pt x="25393" y="21228"/>
                      <a:pt x="25431" y="21228"/>
                    </a:cubicBezTo>
                    <a:cubicBezTo>
                      <a:pt x="25535" y="21228"/>
                      <a:pt x="25637" y="21166"/>
                      <a:pt x="25686" y="21068"/>
                    </a:cubicBezTo>
                    <a:cubicBezTo>
                      <a:pt x="25853" y="20668"/>
                      <a:pt x="25853" y="20168"/>
                      <a:pt x="25919" y="19734"/>
                    </a:cubicBezTo>
                    <a:cubicBezTo>
                      <a:pt x="25986" y="19300"/>
                      <a:pt x="26020" y="18867"/>
                      <a:pt x="26053" y="18400"/>
                    </a:cubicBezTo>
                    <a:cubicBezTo>
                      <a:pt x="26120" y="17533"/>
                      <a:pt x="26153" y="16632"/>
                      <a:pt x="26153" y="15765"/>
                    </a:cubicBezTo>
                    <a:cubicBezTo>
                      <a:pt x="26120" y="14864"/>
                      <a:pt x="26053" y="13963"/>
                      <a:pt x="25953" y="13096"/>
                    </a:cubicBezTo>
                    <a:cubicBezTo>
                      <a:pt x="25886" y="12662"/>
                      <a:pt x="25819" y="12229"/>
                      <a:pt x="25753" y="11795"/>
                    </a:cubicBezTo>
                    <a:cubicBezTo>
                      <a:pt x="25686" y="11361"/>
                      <a:pt x="25553" y="10928"/>
                      <a:pt x="25452" y="10494"/>
                    </a:cubicBezTo>
                    <a:cubicBezTo>
                      <a:pt x="25437" y="10419"/>
                      <a:pt x="25375" y="10385"/>
                      <a:pt x="25311" y="10385"/>
                    </a:cubicBezTo>
                    <a:close/>
                    <a:moveTo>
                      <a:pt x="24885" y="22903"/>
                    </a:moveTo>
                    <a:cubicBezTo>
                      <a:pt x="24418" y="22903"/>
                      <a:pt x="24418" y="23604"/>
                      <a:pt x="24885" y="23604"/>
                    </a:cubicBezTo>
                    <a:cubicBezTo>
                      <a:pt x="25319" y="23604"/>
                      <a:pt x="25319" y="22903"/>
                      <a:pt x="24885" y="22903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6900844" y="3964536"/>
                <a:ext cx="429138" cy="456555"/>
              </a:xfrm>
              <a:custGeom>
                <a:rect b="b" l="l" r="r" t="t"/>
                <a:pathLst>
                  <a:path extrusionOk="0" h="23813" w="22383">
                    <a:moveTo>
                      <a:pt x="12309" y="12444"/>
                    </a:moveTo>
                    <a:lnTo>
                      <a:pt x="12342" y="12511"/>
                    </a:lnTo>
                    <a:cubicBezTo>
                      <a:pt x="12309" y="12477"/>
                      <a:pt x="12309" y="12477"/>
                      <a:pt x="12275" y="12444"/>
                    </a:cubicBezTo>
                    <a:close/>
                    <a:moveTo>
                      <a:pt x="12142" y="13578"/>
                    </a:moveTo>
                    <a:cubicBezTo>
                      <a:pt x="12009" y="13711"/>
                      <a:pt x="11875" y="13812"/>
                      <a:pt x="11742" y="13878"/>
                    </a:cubicBezTo>
                    <a:cubicBezTo>
                      <a:pt x="11642" y="13912"/>
                      <a:pt x="11542" y="13945"/>
                      <a:pt x="11442" y="13945"/>
                    </a:cubicBezTo>
                    <a:cubicBezTo>
                      <a:pt x="11542" y="13912"/>
                      <a:pt x="11642" y="13878"/>
                      <a:pt x="11742" y="13845"/>
                    </a:cubicBezTo>
                    <a:cubicBezTo>
                      <a:pt x="11842" y="13778"/>
                      <a:pt x="11975" y="13678"/>
                      <a:pt x="12075" y="13578"/>
                    </a:cubicBezTo>
                    <a:close/>
                    <a:moveTo>
                      <a:pt x="11482" y="8722"/>
                    </a:moveTo>
                    <a:cubicBezTo>
                      <a:pt x="12114" y="8722"/>
                      <a:pt x="12706" y="8849"/>
                      <a:pt x="13276" y="9175"/>
                    </a:cubicBezTo>
                    <a:cubicBezTo>
                      <a:pt x="13376" y="9208"/>
                      <a:pt x="13510" y="9308"/>
                      <a:pt x="13610" y="9375"/>
                    </a:cubicBezTo>
                    <a:cubicBezTo>
                      <a:pt x="13443" y="9609"/>
                      <a:pt x="13243" y="9842"/>
                      <a:pt x="13076" y="10076"/>
                    </a:cubicBezTo>
                    <a:lnTo>
                      <a:pt x="12075" y="11343"/>
                    </a:lnTo>
                    <a:cubicBezTo>
                      <a:pt x="12075" y="11376"/>
                      <a:pt x="12075" y="11376"/>
                      <a:pt x="12075" y="11376"/>
                    </a:cubicBezTo>
                    <a:cubicBezTo>
                      <a:pt x="11933" y="11214"/>
                      <a:pt x="11704" y="11163"/>
                      <a:pt x="11471" y="11163"/>
                    </a:cubicBezTo>
                    <a:cubicBezTo>
                      <a:pt x="11322" y="11163"/>
                      <a:pt x="11171" y="11184"/>
                      <a:pt x="11041" y="11210"/>
                    </a:cubicBezTo>
                    <a:cubicBezTo>
                      <a:pt x="10708" y="11276"/>
                      <a:pt x="10407" y="11477"/>
                      <a:pt x="10174" y="11743"/>
                    </a:cubicBezTo>
                    <a:cubicBezTo>
                      <a:pt x="9707" y="12277"/>
                      <a:pt x="9574" y="13078"/>
                      <a:pt x="9940" y="13711"/>
                    </a:cubicBezTo>
                    <a:cubicBezTo>
                      <a:pt x="10253" y="14223"/>
                      <a:pt x="10833" y="14541"/>
                      <a:pt x="11410" y="14541"/>
                    </a:cubicBezTo>
                    <a:cubicBezTo>
                      <a:pt x="11510" y="14541"/>
                      <a:pt x="11610" y="14532"/>
                      <a:pt x="11708" y="14512"/>
                    </a:cubicBezTo>
                    <a:cubicBezTo>
                      <a:pt x="12376" y="14379"/>
                      <a:pt x="12909" y="13745"/>
                      <a:pt x="13009" y="13078"/>
                    </a:cubicBezTo>
                    <a:cubicBezTo>
                      <a:pt x="13043" y="12677"/>
                      <a:pt x="12909" y="12244"/>
                      <a:pt x="12676" y="11910"/>
                    </a:cubicBezTo>
                    <a:cubicBezTo>
                      <a:pt x="12943" y="11577"/>
                      <a:pt x="13176" y="11210"/>
                      <a:pt x="13443" y="10876"/>
                    </a:cubicBezTo>
                    <a:cubicBezTo>
                      <a:pt x="13710" y="10543"/>
                      <a:pt x="13943" y="10209"/>
                      <a:pt x="14210" y="9875"/>
                    </a:cubicBezTo>
                    <a:cubicBezTo>
                      <a:pt x="14510" y="10176"/>
                      <a:pt x="14777" y="10543"/>
                      <a:pt x="14977" y="10909"/>
                    </a:cubicBezTo>
                    <a:cubicBezTo>
                      <a:pt x="14944" y="10976"/>
                      <a:pt x="14911" y="11076"/>
                      <a:pt x="14944" y="11176"/>
                    </a:cubicBezTo>
                    <a:cubicBezTo>
                      <a:pt x="15778" y="13111"/>
                      <a:pt x="14977" y="15579"/>
                      <a:pt x="13109" y="16614"/>
                    </a:cubicBezTo>
                    <a:cubicBezTo>
                      <a:pt x="12536" y="16926"/>
                      <a:pt x="11889" y="17073"/>
                      <a:pt x="11235" y="17073"/>
                    </a:cubicBezTo>
                    <a:cubicBezTo>
                      <a:pt x="9796" y="17073"/>
                      <a:pt x="8329" y="16362"/>
                      <a:pt x="7572" y="15146"/>
                    </a:cubicBezTo>
                    <a:cubicBezTo>
                      <a:pt x="6738" y="13778"/>
                      <a:pt x="6738" y="12177"/>
                      <a:pt x="7572" y="10876"/>
                    </a:cubicBezTo>
                    <a:cubicBezTo>
                      <a:pt x="8339" y="9742"/>
                      <a:pt x="9707" y="8875"/>
                      <a:pt x="11041" y="8741"/>
                    </a:cubicBezTo>
                    <a:cubicBezTo>
                      <a:pt x="11190" y="8729"/>
                      <a:pt x="11337" y="8722"/>
                      <a:pt x="11482" y="8722"/>
                    </a:cubicBezTo>
                    <a:close/>
                    <a:moveTo>
                      <a:pt x="11787" y="6024"/>
                    </a:moveTo>
                    <a:cubicBezTo>
                      <a:pt x="12646" y="6024"/>
                      <a:pt x="13490" y="6192"/>
                      <a:pt x="14277" y="6573"/>
                    </a:cubicBezTo>
                    <a:cubicBezTo>
                      <a:pt x="14644" y="6740"/>
                      <a:pt x="14977" y="6940"/>
                      <a:pt x="15311" y="7173"/>
                    </a:cubicBezTo>
                    <a:cubicBezTo>
                      <a:pt x="14877" y="7707"/>
                      <a:pt x="14477" y="8241"/>
                      <a:pt x="14043" y="8808"/>
                    </a:cubicBezTo>
                    <a:cubicBezTo>
                      <a:pt x="14010" y="8775"/>
                      <a:pt x="13977" y="8741"/>
                      <a:pt x="13910" y="8708"/>
                    </a:cubicBezTo>
                    <a:cubicBezTo>
                      <a:pt x="13243" y="8208"/>
                      <a:pt x="12409" y="7974"/>
                      <a:pt x="11575" y="7941"/>
                    </a:cubicBezTo>
                    <a:cubicBezTo>
                      <a:pt x="11543" y="7940"/>
                      <a:pt x="11511" y="7940"/>
                      <a:pt x="11478" y="7940"/>
                    </a:cubicBezTo>
                    <a:cubicBezTo>
                      <a:pt x="9843" y="7940"/>
                      <a:pt x="8219" y="8766"/>
                      <a:pt x="7205" y="10042"/>
                    </a:cubicBezTo>
                    <a:cubicBezTo>
                      <a:pt x="6705" y="10709"/>
                      <a:pt x="6305" y="11477"/>
                      <a:pt x="6204" y="12310"/>
                    </a:cubicBezTo>
                    <a:cubicBezTo>
                      <a:pt x="6038" y="13244"/>
                      <a:pt x="6238" y="14178"/>
                      <a:pt x="6638" y="15046"/>
                    </a:cubicBezTo>
                    <a:cubicBezTo>
                      <a:pt x="7460" y="16795"/>
                      <a:pt x="9355" y="17870"/>
                      <a:pt x="11254" y="17870"/>
                    </a:cubicBezTo>
                    <a:cubicBezTo>
                      <a:pt x="11745" y="17870"/>
                      <a:pt x="12236" y="17798"/>
                      <a:pt x="12709" y="17648"/>
                    </a:cubicBezTo>
                    <a:cubicBezTo>
                      <a:pt x="15111" y="16880"/>
                      <a:pt x="16478" y="14212"/>
                      <a:pt x="16011" y="11777"/>
                    </a:cubicBezTo>
                    <a:cubicBezTo>
                      <a:pt x="15945" y="11510"/>
                      <a:pt x="15845" y="11210"/>
                      <a:pt x="15745" y="10943"/>
                    </a:cubicBezTo>
                    <a:cubicBezTo>
                      <a:pt x="15678" y="10843"/>
                      <a:pt x="15578" y="10743"/>
                      <a:pt x="15478" y="10676"/>
                    </a:cubicBezTo>
                    <a:cubicBezTo>
                      <a:pt x="15244" y="10176"/>
                      <a:pt x="14977" y="9742"/>
                      <a:pt x="14610" y="9342"/>
                    </a:cubicBezTo>
                    <a:cubicBezTo>
                      <a:pt x="14811" y="9075"/>
                      <a:pt x="15011" y="8841"/>
                      <a:pt x="15178" y="8608"/>
                    </a:cubicBezTo>
                    <a:lnTo>
                      <a:pt x="15911" y="7640"/>
                    </a:lnTo>
                    <a:cubicBezTo>
                      <a:pt x="16345" y="8074"/>
                      <a:pt x="16779" y="8574"/>
                      <a:pt x="17112" y="9108"/>
                    </a:cubicBezTo>
                    <a:cubicBezTo>
                      <a:pt x="17246" y="9342"/>
                      <a:pt x="17379" y="9575"/>
                      <a:pt x="17513" y="9809"/>
                    </a:cubicBezTo>
                    <a:cubicBezTo>
                      <a:pt x="17446" y="9909"/>
                      <a:pt x="17446" y="10042"/>
                      <a:pt x="17513" y="10176"/>
                    </a:cubicBezTo>
                    <a:cubicBezTo>
                      <a:pt x="18847" y="13345"/>
                      <a:pt x="17379" y="17447"/>
                      <a:pt x="14344" y="19049"/>
                    </a:cubicBezTo>
                    <a:cubicBezTo>
                      <a:pt x="13411" y="19541"/>
                      <a:pt x="12367" y="19771"/>
                      <a:pt x="11317" y="19771"/>
                    </a:cubicBezTo>
                    <a:cubicBezTo>
                      <a:pt x="8951" y="19771"/>
                      <a:pt x="6551" y="18601"/>
                      <a:pt x="5304" y="16614"/>
                    </a:cubicBezTo>
                    <a:cubicBezTo>
                      <a:pt x="4570" y="15479"/>
                      <a:pt x="4170" y="14145"/>
                      <a:pt x="4203" y="12811"/>
                    </a:cubicBezTo>
                    <a:cubicBezTo>
                      <a:pt x="4270" y="11677"/>
                      <a:pt x="4637" y="10576"/>
                      <a:pt x="5270" y="9575"/>
                    </a:cubicBezTo>
                    <a:cubicBezTo>
                      <a:pt x="6505" y="7674"/>
                      <a:pt x="8740" y="6306"/>
                      <a:pt x="10975" y="6073"/>
                    </a:cubicBezTo>
                    <a:cubicBezTo>
                      <a:pt x="11246" y="6041"/>
                      <a:pt x="11517" y="6024"/>
                      <a:pt x="11787" y="6024"/>
                    </a:cubicBezTo>
                    <a:close/>
                    <a:moveTo>
                      <a:pt x="12069" y="2801"/>
                    </a:moveTo>
                    <a:cubicBezTo>
                      <a:pt x="13365" y="2801"/>
                      <a:pt x="14628" y="3064"/>
                      <a:pt x="15811" y="3604"/>
                    </a:cubicBezTo>
                    <a:cubicBezTo>
                      <a:pt x="16345" y="3871"/>
                      <a:pt x="16845" y="4171"/>
                      <a:pt x="17312" y="4538"/>
                    </a:cubicBezTo>
                    <a:cubicBezTo>
                      <a:pt x="17046" y="4872"/>
                      <a:pt x="16779" y="5205"/>
                      <a:pt x="16512" y="5572"/>
                    </a:cubicBezTo>
                    <a:cubicBezTo>
                      <a:pt x="16245" y="5906"/>
                      <a:pt x="16011" y="6239"/>
                      <a:pt x="15745" y="6573"/>
                    </a:cubicBezTo>
                    <a:cubicBezTo>
                      <a:pt x="15645" y="6506"/>
                      <a:pt x="15544" y="6440"/>
                      <a:pt x="15444" y="6373"/>
                    </a:cubicBezTo>
                    <a:cubicBezTo>
                      <a:pt x="14377" y="5639"/>
                      <a:pt x="13076" y="5272"/>
                      <a:pt x="11808" y="5239"/>
                    </a:cubicBezTo>
                    <a:cubicBezTo>
                      <a:pt x="11776" y="5238"/>
                      <a:pt x="11744" y="5238"/>
                      <a:pt x="11712" y="5238"/>
                    </a:cubicBezTo>
                    <a:cubicBezTo>
                      <a:pt x="9176" y="5238"/>
                      <a:pt x="6651" y="6531"/>
                      <a:pt x="5070" y="8508"/>
                    </a:cubicBezTo>
                    <a:cubicBezTo>
                      <a:pt x="4270" y="9542"/>
                      <a:pt x="3669" y="10709"/>
                      <a:pt x="3503" y="12010"/>
                    </a:cubicBezTo>
                    <a:cubicBezTo>
                      <a:pt x="3302" y="13445"/>
                      <a:pt x="3569" y="14912"/>
                      <a:pt x="4170" y="16213"/>
                    </a:cubicBezTo>
                    <a:cubicBezTo>
                      <a:pt x="5463" y="18906"/>
                      <a:pt x="8366" y="20575"/>
                      <a:pt x="11307" y="20575"/>
                    </a:cubicBezTo>
                    <a:cubicBezTo>
                      <a:pt x="12081" y="20575"/>
                      <a:pt x="12859" y="20460"/>
                      <a:pt x="13610" y="20216"/>
                    </a:cubicBezTo>
                    <a:cubicBezTo>
                      <a:pt x="17279" y="19015"/>
                      <a:pt x="19414" y="14846"/>
                      <a:pt x="18647" y="11110"/>
                    </a:cubicBezTo>
                    <a:cubicBezTo>
                      <a:pt x="18547" y="10643"/>
                      <a:pt x="18380" y="10209"/>
                      <a:pt x="18213" y="9775"/>
                    </a:cubicBezTo>
                    <a:cubicBezTo>
                      <a:pt x="18180" y="9675"/>
                      <a:pt x="18080" y="9609"/>
                      <a:pt x="17946" y="9575"/>
                    </a:cubicBezTo>
                    <a:cubicBezTo>
                      <a:pt x="17546" y="8641"/>
                      <a:pt x="17012" y="7807"/>
                      <a:pt x="16312" y="7073"/>
                    </a:cubicBezTo>
                    <a:cubicBezTo>
                      <a:pt x="16845" y="6373"/>
                      <a:pt x="17346" y="5672"/>
                      <a:pt x="17879" y="4972"/>
                    </a:cubicBezTo>
                    <a:cubicBezTo>
                      <a:pt x="18647" y="5672"/>
                      <a:pt x="19314" y="6440"/>
                      <a:pt x="19881" y="7340"/>
                    </a:cubicBezTo>
                    <a:cubicBezTo>
                      <a:pt x="20114" y="7707"/>
                      <a:pt x="20315" y="8107"/>
                      <a:pt x="20515" y="8508"/>
                    </a:cubicBezTo>
                    <a:cubicBezTo>
                      <a:pt x="20481" y="8608"/>
                      <a:pt x="20481" y="8741"/>
                      <a:pt x="20515" y="8875"/>
                    </a:cubicBezTo>
                    <a:cubicBezTo>
                      <a:pt x="21515" y="11210"/>
                      <a:pt x="21449" y="13878"/>
                      <a:pt x="20615" y="16247"/>
                    </a:cubicBezTo>
                    <a:cubicBezTo>
                      <a:pt x="19781" y="18615"/>
                      <a:pt x="18113" y="20716"/>
                      <a:pt x="15878" y="21917"/>
                    </a:cubicBezTo>
                    <a:cubicBezTo>
                      <a:pt x="14518" y="22659"/>
                      <a:pt x="12981" y="23006"/>
                      <a:pt x="11438" y="23006"/>
                    </a:cubicBezTo>
                    <a:cubicBezTo>
                      <a:pt x="10482" y="23006"/>
                      <a:pt x="9525" y="22873"/>
                      <a:pt x="8606" y="22618"/>
                    </a:cubicBezTo>
                    <a:cubicBezTo>
                      <a:pt x="6204" y="21984"/>
                      <a:pt x="3970" y="20550"/>
                      <a:pt x="2635" y="18448"/>
                    </a:cubicBezTo>
                    <a:cubicBezTo>
                      <a:pt x="1534" y="16780"/>
                      <a:pt x="934" y="14779"/>
                      <a:pt x="967" y="12811"/>
                    </a:cubicBezTo>
                    <a:cubicBezTo>
                      <a:pt x="1034" y="11110"/>
                      <a:pt x="1568" y="9475"/>
                      <a:pt x="2535" y="8041"/>
                    </a:cubicBezTo>
                    <a:cubicBezTo>
                      <a:pt x="3436" y="6606"/>
                      <a:pt x="4703" y="5406"/>
                      <a:pt x="6171" y="4538"/>
                    </a:cubicBezTo>
                    <a:cubicBezTo>
                      <a:pt x="7605" y="3638"/>
                      <a:pt x="9273" y="3037"/>
                      <a:pt x="10908" y="2870"/>
                    </a:cubicBezTo>
                    <a:cubicBezTo>
                      <a:pt x="11297" y="2825"/>
                      <a:pt x="11684" y="2801"/>
                      <a:pt x="12069" y="2801"/>
                    </a:cubicBezTo>
                    <a:close/>
                    <a:moveTo>
                      <a:pt x="18919" y="1"/>
                    </a:moveTo>
                    <a:cubicBezTo>
                      <a:pt x="18772" y="1"/>
                      <a:pt x="18621" y="115"/>
                      <a:pt x="18647" y="269"/>
                    </a:cubicBezTo>
                    <a:cubicBezTo>
                      <a:pt x="18647" y="635"/>
                      <a:pt x="18680" y="1036"/>
                      <a:pt x="18713" y="1403"/>
                    </a:cubicBezTo>
                    <a:cubicBezTo>
                      <a:pt x="18647" y="1936"/>
                      <a:pt x="18580" y="2437"/>
                      <a:pt x="18547" y="2970"/>
                    </a:cubicBezTo>
                    <a:cubicBezTo>
                      <a:pt x="18447" y="3071"/>
                      <a:pt x="18346" y="3204"/>
                      <a:pt x="18280" y="3304"/>
                    </a:cubicBezTo>
                    <a:cubicBezTo>
                      <a:pt x="18113" y="3504"/>
                      <a:pt x="17946" y="3738"/>
                      <a:pt x="17779" y="3938"/>
                    </a:cubicBezTo>
                    <a:cubicBezTo>
                      <a:pt x="17613" y="3838"/>
                      <a:pt x="17479" y="3704"/>
                      <a:pt x="17312" y="3604"/>
                    </a:cubicBezTo>
                    <a:cubicBezTo>
                      <a:pt x="15811" y="2570"/>
                      <a:pt x="13977" y="2036"/>
                      <a:pt x="12142" y="2003"/>
                    </a:cubicBezTo>
                    <a:cubicBezTo>
                      <a:pt x="10307" y="2003"/>
                      <a:pt x="8473" y="2470"/>
                      <a:pt x="6838" y="3271"/>
                    </a:cubicBezTo>
                    <a:cubicBezTo>
                      <a:pt x="5204" y="4071"/>
                      <a:pt x="3703" y="5205"/>
                      <a:pt x="2569" y="6640"/>
                    </a:cubicBezTo>
                    <a:cubicBezTo>
                      <a:pt x="1401" y="8074"/>
                      <a:pt x="567" y="9775"/>
                      <a:pt x="300" y="11610"/>
                    </a:cubicBezTo>
                    <a:cubicBezTo>
                      <a:pt x="0" y="13645"/>
                      <a:pt x="367" y="15680"/>
                      <a:pt x="1234" y="17548"/>
                    </a:cubicBezTo>
                    <a:cubicBezTo>
                      <a:pt x="2335" y="19949"/>
                      <a:pt x="4336" y="21784"/>
                      <a:pt x="6772" y="22851"/>
                    </a:cubicBezTo>
                    <a:cubicBezTo>
                      <a:pt x="8244" y="23468"/>
                      <a:pt x="9847" y="23812"/>
                      <a:pt x="11446" y="23812"/>
                    </a:cubicBezTo>
                    <a:cubicBezTo>
                      <a:pt x="12528" y="23812"/>
                      <a:pt x="13608" y="23655"/>
                      <a:pt x="14644" y="23318"/>
                    </a:cubicBezTo>
                    <a:cubicBezTo>
                      <a:pt x="17246" y="22484"/>
                      <a:pt x="19347" y="20583"/>
                      <a:pt x="20615" y="18215"/>
                    </a:cubicBezTo>
                    <a:cubicBezTo>
                      <a:pt x="21882" y="15813"/>
                      <a:pt x="22383" y="13011"/>
                      <a:pt x="21816" y="10342"/>
                    </a:cubicBezTo>
                    <a:cubicBezTo>
                      <a:pt x="21682" y="9709"/>
                      <a:pt x="21449" y="9075"/>
                      <a:pt x="21215" y="8474"/>
                    </a:cubicBezTo>
                    <a:cubicBezTo>
                      <a:pt x="21148" y="8374"/>
                      <a:pt x="21048" y="8308"/>
                      <a:pt x="20948" y="8274"/>
                    </a:cubicBezTo>
                    <a:cubicBezTo>
                      <a:pt x="20315" y="6807"/>
                      <a:pt x="19447" y="5472"/>
                      <a:pt x="18313" y="4405"/>
                    </a:cubicBezTo>
                    <a:cubicBezTo>
                      <a:pt x="18380" y="4305"/>
                      <a:pt x="18480" y="4171"/>
                      <a:pt x="18580" y="4038"/>
                    </a:cubicBezTo>
                    <a:cubicBezTo>
                      <a:pt x="18713" y="3871"/>
                      <a:pt x="18847" y="3704"/>
                      <a:pt x="18980" y="3504"/>
                    </a:cubicBezTo>
                    <a:cubicBezTo>
                      <a:pt x="19247" y="3404"/>
                      <a:pt x="19547" y="3304"/>
                      <a:pt x="19814" y="3204"/>
                    </a:cubicBezTo>
                    <a:cubicBezTo>
                      <a:pt x="20148" y="3104"/>
                      <a:pt x="20448" y="3004"/>
                      <a:pt x="20748" y="2870"/>
                    </a:cubicBezTo>
                    <a:cubicBezTo>
                      <a:pt x="21048" y="2737"/>
                      <a:pt x="21315" y="2570"/>
                      <a:pt x="21615" y="2403"/>
                    </a:cubicBezTo>
                    <a:cubicBezTo>
                      <a:pt x="21749" y="2337"/>
                      <a:pt x="21782" y="2103"/>
                      <a:pt x="21649" y="1970"/>
                    </a:cubicBezTo>
                    <a:cubicBezTo>
                      <a:pt x="21515" y="1870"/>
                      <a:pt x="21415" y="1736"/>
                      <a:pt x="21282" y="1636"/>
                    </a:cubicBezTo>
                    <a:cubicBezTo>
                      <a:pt x="21215" y="1603"/>
                      <a:pt x="21148" y="1536"/>
                      <a:pt x="21082" y="1503"/>
                    </a:cubicBezTo>
                    <a:cubicBezTo>
                      <a:pt x="20915" y="1303"/>
                      <a:pt x="20648" y="1136"/>
                      <a:pt x="20448" y="969"/>
                    </a:cubicBezTo>
                    <a:cubicBezTo>
                      <a:pt x="19981" y="669"/>
                      <a:pt x="19547" y="335"/>
                      <a:pt x="19047" y="35"/>
                    </a:cubicBezTo>
                    <a:cubicBezTo>
                      <a:pt x="19008" y="12"/>
                      <a:pt x="18964" y="1"/>
                      <a:pt x="189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6755648" y="3903413"/>
                <a:ext cx="644043" cy="679071"/>
              </a:xfrm>
              <a:custGeom>
                <a:rect b="b" l="l" r="r" t="t"/>
                <a:pathLst>
                  <a:path extrusionOk="0" h="35419" w="33592">
                    <a:moveTo>
                      <a:pt x="1736" y="23137"/>
                    </a:moveTo>
                    <a:cubicBezTo>
                      <a:pt x="1736" y="23148"/>
                      <a:pt x="1739" y="23152"/>
                      <a:pt x="1743" y="23152"/>
                    </a:cubicBezTo>
                    <a:cubicBezTo>
                      <a:pt x="1750" y="23152"/>
                      <a:pt x="1758" y="23137"/>
                      <a:pt x="1736" y="23137"/>
                    </a:cubicBezTo>
                    <a:close/>
                    <a:moveTo>
                      <a:pt x="15883" y="585"/>
                    </a:moveTo>
                    <a:cubicBezTo>
                      <a:pt x="17548" y="585"/>
                      <a:pt x="19215" y="638"/>
                      <a:pt x="20883" y="755"/>
                    </a:cubicBezTo>
                    <a:cubicBezTo>
                      <a:pt x="22751" y="855"/>
                      <a:pt x="24619" y="1055"/>
                      <a:pt x="26487" y="1355"/>
                    </a:cubicBezTo>
                    <a:cubicBezTo>
                      <a:pt x="27421" y="1522"/>
                      <a:pt x="28355" y="1689"/>
                      <a:pt x="29289" y="1889"/>
                    </a:cubicBezTo>
                    <a:cubicBezTo>
                      <a:pt x="29756" y="1989"/>
                      <a:pt x="30189" y="2089"/>
                      <a:pt x="30656" y="2189"/>
                    </a:cubicBezTo>
                    <a:cubicBezTo>
                      <a:pt x="30990" y="2289"/>
                      <a:pt x="31423" y="2356"/>
                      <a:pt x="31690" y="2589"/>
                    </a:cubicBezTo>
                    <a:cubicBezTo>
                      <a:pt x="31990" y="2856"/>
                      <a:pt x="31990" y="3323"/>
                      <a:pt x="32057" y="3690"/>
                    </a:cubicBezTo>
                    <a:cubicBezTo>
                      <a:pt x="32091" y="4190"/>
                      <a:pt x="32157" y="4657"/>
                      <a:pt x="32224" y="5158"/>
                    </a:cubicBezTo>
                    <a:cubicBezTo>
                      <a:pt x="32324" y="6125"/>
                      <a:pt x="32424" y="7092"/>
                      <a:pt x="32524" y="8060"/>
                    </a:cubicBezTo>
                    <a:cubicBezTo>
                      <a:pt x="32691" y="10028"/>
                      <a:pt x="32791" y="11963"/>
                      <a:pt x="32858" y="13931"/>
                    </a:cubicBezTo>
                    <a:cubicBezTo>
                      <a:pt x="32958" y="17800"/>
                      <a:pt x="32891" y="21670"/>
                      <a:pt x="32491" y="25506"/>
                    </a:cubicBezTo>
                    <a:cubicBezTo>
                      <a:pt x="32357" y="27007"/>
                      <a:pt x="32091" y="28608"/>
                      <a:pt x="31056" y="29775"/>
                    </a:cubicBezTo>
                    <a:cubicBezTo>
                      <a:pt x="29989" y="30976"/>
                      <a:pt x="28355" y="31376"/>
                      <a:pt x="26853" y="31710"/>
                    </a:cubicBezTo>
                    <a:cubicBezTo>
                      <a:pt x="26820" y="31710"/>
                      <a:pt x="26753" y="31743"/>
                      <a:pt x="26720" y="31743"/>
                    </a:cubicBezTo>
                    <a:cubicBezTo>
                      <a:pt x="26687" y="31743"/>
                      <a:pt x="26653" y="31743"/>
                      <a:pt x="26620" y="31777"/>
                    </a:cubicBezTo>
                    <a:cubicBezTo>
                      <a:pt x="26220" y="31810"/>
                      <a:pt x="25886" y="31910"/>
                      <a:pt x="25519" y="31977"/>
                    </a:cubicBezTo>
                    <a:cubicBezTo>
                      <a:pt x="24452" y="32177"/>
                      <a:pt x="23384" y="32344"/>
                      <a:pt x="22317" y="32444"/>
                    </a:cubicBezTo>
                    <a:cubicBezTo>
                      <a:pt x="19910" y="32690"/>
                      <a:pt x="17503" y="32772"/>
                      <a:pt x="15097" y="32772"/>
                    </a:cubicBezTo>
                    <a:cubicBezTo>
                      <a:pt x="14234" y="32772"/>
                      <a:pt x="13372" y="32762"/>
                      <a:pt x="12510" y="32744"/>
                    </a:cubicBezTo>
                    <a:cubicBezTo>
                      <a:pt x="10975" y="32677"/>
                      <a:pt x="9441" y="32644"/>
                      <a:pt x="8007" y="32144"/>
                    </a:cubicBezTo>
                    <a:cubicBezTo>
                      <a:pt x="7340" y="31910"/>
                      <a:pt x="6739" y="31577"/>
                      <a:pt x="6205" y="31110"/>
                    </a:cubicBezTo>
                    <a:cubicBezTo>
                      <a:pt x="5638" y="30609"/>
                      <a:pt x="5205" y="29942"/>
                      <a:pt x="4971" y="29208"/>
                    </a:cubicBezTo>
                    <a:cubicBezTo>
                      <a:pt x="4704" y="28441"/>
                      <a:pt x="4571" y="27607"/>
                      <a:pt x="4504" y="26807"/>
                    </a:cubicBezTo>
                    <a:cubicBezTo>
                      <a:pt x="4404" y="25839"/>
                      <a:pt x="4304" y="24872"/>
                      <a:pt x="4237" y="23904"/>
                    </a:cubicBezTo>
                    <a:cubicBezTo>
                      <a:pt x="4071" y="21936"/>
                      <a:pt x="3937" y="19968"/>
                      <a:pt x="3870" y="18000"/>
                    </a:cubicBezTo>
                    <a:cubicBezTo>
                      <a:pt x="3670" y="14064"/>
                      <a:pt x="3637" y="10128"/>
                      <a:pt x="3704" y="6192"/>
                    </a:cubicBezTo>
                    <a:cubicBezTo>
                      <a:pt x="3737" y="5391"/>
                      <a:pt x="3704" y="4591"/>
                      <a:pt x="3837" y="3790"/>
                    </a:cubicBezTo>
                    <a:cubicBezTo>
                      <a:pt x="3937" y="3123"/>
                      <a:pt x="4137" y="2422"/>
                      <a:pt x="4604" y="1922"/>
                    </a:cubicBezTo>
                    <a:cubicBezTo>
                      <a:pt x="5138" y="1322"/>
                      <a:pt x="5939" y="1155"/>
                      <a:pt x="6706" y="1088"/>
                    </a:cubicBezTo>
                    <a:cubicBezTo>
                      <a:pt x="7640" y="988"/>
                      <a:pt x="8574" y="888"/>
                      <a:pt x="9508" y="821"/>
                    </a:cubicBezTo>
                    <a:cubicBezTo>
                      <a:pt x="11624" y="671"/>
                      <a:pt x="13752" y="585"/>
                      <a:pt x="15883" y="585"/>
                    </a:cubicBezTo>
                    <a:close/>
                    <a:moveTo>
                      <a:pt x="5035" y="31374"/>
                    </a:moveTo>
                    <a:cubicBezTo>
                      <a:pt x="5011" y="31374"/>
                      <a:pt x="4988" y="31385"/>
                      <a:pt x="4971" y="31410"/>
                    </a:cubicBezTo>
                    <a:cubicBezTo>
                      <a:pt x="4704" y="31677"/>
                      <a:pt x="4437" y="31977"/>
                      <a:pt x="4204" y="32277"/>
                    </a:cubicBezTo>
                    <a:cubicBezTo>
                      <a:pt x="4071" y="32444"/>
                      <a:pt x="3937" y="32611"/>
                      <a:pt x="3837" y="32777"/>
                    </a:cubicBezTo>
                    <a:cubicBezTo>
                      <a:pt x="3770" y="32844"/>
                      <a:pt x="3737" y="32944"/>
                      <a:pt x="3704" y="33044"/>
                    </a:cubicBezTo>
                    <a:cubicBezTo>
                      <a:pt x="3670" y="33111"/>
                      <a:pt x="3637" y="33211"/>
                      <a:pt x="3604" y="33311"/>
                    </a:cubicBezTo>
                    <a:cubicBezTo>
                      <a:pt x="3604" y="33338"/>
                      <a:pt x="3647" y="33387"/>
                      <a:pt x="3682" y="33387"/>
                    </a:cubicBezTo>
                    <a:cubicBezTo>
                      <a:pt x="3690" y="33387"/>
                      <a:pt x="3697" y="33384"/>
                      <a:pt x="3704" y="33378"/>
                    </a:cubicBezTo>
                    <a:cubicBezTo>
                      <a:pt x="3804" y="33311"/>
                      <a:pt x="3870" y="33278"/>
                      <a:pt x="3937" y="33178"/>
                    </a:cubicBezTo>
                    <a:cubicBezTo>
                      <a:pt x="3970" y="33144"/>
                      <a:pt x="4004" y="33144"/>
                      <a:pt x="4037" y="33111"/>
                    </a:cubicBezTo>
                    <a:cubicBezTo>
                      <a:pt x="4071" y="33078"/>
                      <a:pt x="4104" y="33011"/>
                      <a:pt x="4137" y="32978"/>
                    </a:cubicBezTo>
                    <a:cubicBezTo>
                      <a:pt x="4237" y="32811"/>
                      <a:pt x="4337" y="32644"/>
                      <a:pt x="4471" y="32511"/>
                    </a:cubicBezTo>
                    <a:cubicBezTo>
                      <a:pt x="4671" y="32177"/>
                      <a:pt x="4904" y="31843"/>
                      <a:pt x="5138" y="31543"/>
                    </a:cubicBezTo>
                    <a:cubicBezTo>
                      <a:pt x="5188" y="31468"/>
                      <a:pt x="5107" y="31374"/>
                      <a:pt x="5035" y="31374"/>
                    </a:cubicBezTo>
                    <a:close/>
                    <a:moveTo>
                      <a:pt x="7486" y="33589"/>
                    </a:moveTo>
                    <a:cubicBezTo>
                      <a:pt x="7472" y="33589"/>
                      <a:pt x="7456" y="33595"/>
                      <a:pt x="7440" y="33611"/>
                    </a:cubicBezTo>
                    <a:cubicBezTo>
                      <a:pt x="7273" y="33745"/>
                      <a:pt x="7139" y="33912"/>
                      <a:pt x="6973" y="34078"/>
                    </a:cubicBezTo>
                    <a:cubicBezTo>
                      <a:pt x="6906" y="34178"/>
                      <a:pt x="6839" y="34245"/>
                      <a:pt x="6772" y="34345"/>
                    </a:cubicBezTo>
                    <a:cubicBezTo>
                      <a:pt x="6739" y="34379"/>
                      <a:pt x="6706" y="34445"/>
                      <a:pt x="6672" y="34479"/>
                    </a:cubicBezTo>
                    <a:cubicBezTo>
                      <a:pt x="6639" y="34512"/>
                      <a:pt x="6606" y="34545"/>
                      <a:pt x="6572" y="34612"/>
                    </a:cubicBezTo>
                    <a:cubicBezTo>
                      <a:pt x="6539" y="34645"/>
                      <a:pt x="6572" y="34712"/>
                      <a:pt x="6606" y="34746"/>
                    </a:cubicBezTo>
                    <a:cubicBezTo>
                      <a:pt x="6633" y="34759"/>
                      <a:pt x="6661" y="34767"/>
                      <a:pt x="6686" y="34767"/>
                    </a:cubicBezTo>
                    <a:cubicBezTo>
                      <a:pt x="6722" y="34767"/>
                      <a:pt x="6753" y="34751"/>
                      <a:pt x="6772" y="34712"/>
                    </a:cubicBezTo>
                    <a:cubicBezTo>
                      <a:pt x="6772" y="34679"/>
                      <a:pt x="6806" y="34612"/>
                      <a:pt x="6839" y="34579"/>
                    </a:cubicBezTo>
                    <a:cubicBezTo>
                      <a:pt x="6873" y="34512"/>
                      <a:pt x="6906" y="34479"/>
                      <a:pt x="6939" y="34445"/>
                    </a:cubicBezTo>
                    <a:cubicBezTo>
                      <a:pt x="6973" y="34345"/>
                      <a:pt x="7039" y="34279"/>
                      <a:pt x="7106" y="34178"/>
                    </a:cubicBezTo>
                    <a:cubicBezTo>
                      <a:pt x="7239" y="34012"/>
                      <a:pt x="7373" y="33845"/>
                      <a:pt x="7506" y="33678"/>
                    </a:cubicBezTo>
                    <a:cubicBezTo>
                      <a:pt x="7557" y="33653"/>
                      <a:pt x="7531" y="33589"/>
                      <a:pt x="7486" y="33589"/>
                    </a:cubicBezTo>
                    <a:close/>
                    <a:moveTo>
                      <a:pt x="3337" y="3256"/>
                    </a:moveTo>
                    <a:cubicBezTo>
                      <a:pt x="3337" y="3256"/>
                      <a:pt x="3337" y="3290"/>
                      <a:pt x="3337" y="3290"/>
                    </a:cubicBezTo>
                    <a:cubicBezTo>
                      <a:pt x="3170" y="4090"/>
                      <a:pt x="3170" y="4858"/>
                      <a:pt x="3137" y="5658"/>
                    </a:cubicBezTo>
                    <a:cubicBezTo>
                      <a:pt x="3103" y="6659"/>
                      <a:pt x="3103" y="7693"/>
                      <a:pt x="3103" y="8694"/>
                    </a:cubicBezTo>
                    <a:cubicBezTo>
                      <a:pt x="3070" y="12763"/>
                      <a:pt x="3203" y="16833"/>
                      <a:pt x="3470" y="20902"/>
                    </a:cubicBezTo>
                    <a:cubicBezTo>
                      <a:pt x="3604" y="22904"/>
                      <a:pt x="3770" y="24872"/>
                      <a:pt x="3970" y="26873"/>
                    </a:cubicBezTo>
                    <a:cubicBezTo>
                      <a:pt x="4171" y="28508"/>
                      <a:pt x="4471" y="30242"/>
                      <a:pt x="5705" y="31410"/>
                    </a:cubicBezTo>
                    <a:cubicBezTo>
                      <a:pt x="6806" y="32477"/>
                      <a:pt x="8340" y="32878"/>
                      <a:pt x="9775" y="33078"/>
                    </a:cubicBezTo>
                    <a:cubicBezTo>
                      <a:pt x="10542" y="33178"/>
                      <a:pt x="11342" y="33211"/>
                      <a:pt x="12110" y="33244"/>
                    </a:cubicBezTo>
                    <a:cubicBezTo>
                      <a:pt x="13110" y="33244"/>
                      <a:pt x="14111" y="33278"/>
                      <a:pt x="15078" y="33278"/>
                    </a:cubicBezTo>
                    <a:cubicBezTo>
                      <a:pt x="16579" y="33278"/>
                      <a:pt x="18081" y="33211"/>
                      <a:pt x="19582" y="33144"/>
                    </a:cubicBezTo>
                    <a:cubicBezTo>
                      <a:pt x="19682" y="33111"/>
                      <a:pt x="19748" y="33111"/>
                      <a:pt x="19848" y="33111"/>
                    </a:cubicBezTo>
                    <a:cubicBezTo>
                      <a:pt x="21183" y="33078"/>
                      <a:pt x="22517" y="32978"/>
                      <a:pt x="23851" y="32811"/>
                    </a:cubicBezTo>
                    <a:cubicBezTo>
                      <a:pt x="24485" y="32711"/>
                      <a:pt x="25152" y="32611"/>
                      <a:pt x="25819" y="32511"/>
                    </a:cubicBezTo>
                    <a:cubicBezTo>
                      <a:pt x="26153" y="32444"/>
                      <a:pt x="26487" y="32377"/>
                      <a:pt x="26820" y="32310"/>
                    </a:cubicBezTo>
                    <a:cubicBezTo>
                      <a:pt x="26853" y="32277"/>
                      <a:pt x="26887" y="32277"/>
                      <a:pt x="26887" y="32277"/>
                    </a:cubicBezTo>
                    <a:lnTo>
                      <a:pt x="26987" y="32277"/>
                    </a:lnTo>
                    <a:cubicBezTo>
                      <a:pt x="27787" y="32110"/>
                      <a:pt x="28555" y="31944"/>
                      <a:pt x="29322" y="31643"/>
                    </a:cubicBezTo>
                    <a:cubicBezTo>
                      <a:pt x="29555" y="31543"/>
                      <a:pt x="29822" y="31443"/>
                      <a:pt x="30056" y="31310"/>
                    </a:cubicBezTo>
                    <a:lnTo>
                      <a:pt x="30056" y="31310"/>
                    </a:lnTo>
                    <a:cubicBezTo>
                      <a:pt x="29722" y="31677"/>
                      <a:pt x="29355" y="32010"/>
                      <a:pt x="28955" y="32310"/>
                    </a:cubicBezTo>
                    <a:cubicBezTo>
                      <a:pt x="28688" y="32511"/>
                      <a:pt x="28421" y="32677"/>
                      <a:pt x="28121" y="32844"/>
                    </a:cubicBezTo>
                    <a:cubicBezTo>
                      <a:pt x="28188" y="32711"/>
                      <a:pt x="28254" y="32577"/>
                      <a:pt x="28355" y="32444"/>
                    </a:cubicBezTo>
                    <a:cubicBezTo>
                      <a:pt x="28401" y="32374"/>
                      <a:pt x="28317" y="32288"/>
                      <a:pt x="28240" y="32288"/>
                    </a:cubicBezTo>
                    <a:cubicBezTo>
                      <a:pt x="28207" y="32288"/>
                      <a:pt x="28174" y="32304"/>
                      <a:pt x="28154" y="32344"/>
                    </a:cubicBezTo>
                    <a:cubicBezTo>
                      <a:pt x="28021" y="32577"/>
                      <a:pt x="27888" y="32811"/>
                      <a:pt x="27721" y="33011"/>
                    </a:cubicBezTo>
                    <a:cubicBezTo>
                      <a:pt x="27587" y="33078"/>
                      <a:pt x="27421" y="33111"/>
                      <a:pt x="27254" y="33178"/>
                    </a:cubicBezTo>
                    <a:lnTo>
                      <a:pt x="27387" y="32911"/>
                    </a:lnTo>
                    <a:cubicBezTo>
                      <a:pt x="27421" y="32878"/>
                      <a:pt x="27421" y="32811"/>
                      <a:pt x="27354" y="32811"/>
                    </a:cubicBezTo>
                    <a:cubicBezTo>
                      <a:pt x="27340" y="32797"/>
                      <a:pt x="27320" y="32789"/>
                      <a:pt x="27302" y="32789"/>
                    </a:cubicBezTo>
                    <a:cubicBezTo>
                      <a:pt x="27277" y="32789"/>
                      <a:pt x="27254" y="32805"/>
                      <a:pt x="27254" y="32844"/>
                    </a:cubicBezTo>
                    <a:cubicBezTo>
                      <a:pt x="27154" y="32978"/>
                      <a:pt x="27054" y="33111"/>
                      <a:pt x="26987" y="33244"/>
                    </a:cubicBezTo>
                    <a:cubicBezTo>
                      <a:pt x="26787" y="33311"/>
                      <a:pt x="26587" y="33345"/>
                      <a:pt x="26386" y="33411"/>
                    </a:cubicBezTo>
                    <a:cubicBezTo>
                      <a:pt x="26286" y="33411"/>
                      <a:pt x="26186" y="33445"/>
                      <a:pt x="26086" y="33445"/>
                    </a:cubicBezTo>
                    <a:cubicBezTo>
                      <a:pt x="26186" y="33311"/>
                      <a:pt x="26286" y="33144"/>
                      <a:pt x="26386" y="32978"/>
                    </a:cubicBezTo>
                    <a:cubicBezTo>
                      <a:pt x="26420" y="32944"/>
                      <a:pt x="26386" y="32878"/>
                      <a:pt x="26353" y="32844"/>
                    </a:cubicBezTo>
                    <a:cubicBezTo>
                      <a:pt x="26339" y="32830"/>
                      <a:pt x="26320" y="32822"/>
                      <a:pt x="26299" y="32822"/>
                    </a:cubicBezTo>
                    <a:cubicBezTo>
                      <a:pt x="26270" y="32822"/>
                      <a:pt x="26239" y="32838"/>
                      <a:pt x="26220" y="32878"/>
                    </a:cubicBezTo>
                    <a:cubicBezTo>
                      <a:pt x="26086" y="33044"/>
                      <a:pt x="25953" y="33244"/>
                      <a:pt x="25819" y="33411"/>
                    </a:cubicBezTo>
                    <a:cubicBezTo>
                      <a:pt x="25786" y="33445"/>
                      <a:pt x="25786" y="33478"/>
                      <a:pt x="25819" y="33511"/>
                    </a:cubicBezTo>
                    <a:cubicBezTo>
                      <a:pt x="25586" y="33545"/>
                      <a:pt x="25386" y="33578"/>
                      <a:pt x="25186" y="33611"/>
                    </a:cubicBezTo>
                    <a:cubicBezTo>
                      <a:pt x="25319" y="33445"/>
                      <a:pt x="25419" y="33311"/>
                      <a:pt x="25519" y="33144"/>
                    </a:cubicBezTo>
                    <a:cubicBezTo>
                      <a:pt x="25543" y="33097"/>
                      <a:pt x="25500" y="33050"/>
                      <a:pt x="25461" y="33050"/>
                    </a:cubicBezTo>
                    <a:cubicBezTo>
                      <a:pt x="25444" y="33050"/>
                      <a:pt x="25429" y="33058"/>
                      <a:pt x="25419" y="33078"/>
                    </a:cubicBezTo>
                    <a:cubicBezTo>
                      <a:pt x="25286" y="33278"/>
                      <a:pt x="25119" y="33478"/>
                      <a:pt x="24952" y="33645"/>
                    </a:cubicBezTo>
                    <a:cubicBezTo>
                      <a:pt x="24752" y="33678"/>
                      <a:pt x="24518" y="33711"/>
                      <a:pt x="24318" y="33745"/>
                    </a:cubicBezTo>
                    <a:cubicBezTo>
                      <a:pt x="24352" y="33711"/>
                      <a:pt x="24385" y="33645"/>
                      <a:pt x="24418" y="33611"/>
                    </a:cubicBezTo>
                    <a:cubicBezTo>
                      <a:pt x="24485" y="33511"/>
                      <a:pt x="24585" y="33411"/>
                      <a:pt x="24652" y="33278"/>
                    </a:cubicBezTo>
                    <a:cubicBezTo>
                      <a:pt x="24685" y="33244"/>
                      <a:pt x="24652" y="33178"/>
                      <a:pt x="24619" y="33144"/>
                    </a:cubicBezTo>
                    <a:cubicBezTo>
                      <a:pt x="24552" y="33144"/>
                      <a:pt x="24518" y="33144"/>
                      <a:pt x="24485" y="33178"/>
                    </a:cubicBezTo>
                    <a:cubicBezTo>
                      <a:pt x="24418" y="33311"/>
                      <a:pt x="24352" y="33378"/>
                      <a:pt x="24252" y="33478"/>
                    </a:cubicBezTo>
                    <a:cubicBezTo>
                      <a:pt x="24218" y="33545"/>
                      <a:pt x="24152" y="33578"/>
                      <a:pt x="24118" y="33611"/>
                    </a:cubicBezTo>
                    <a:cubicBezTo>
                      <a:pt x="24085" y="33645"/>
                      <a:pt x="24085" y="33678"/>
                      <a:pt x="24051" y="33678"/>
                    </a:cubicBezTo>
                    <a:cubicBezTo>
                      <a:pt x="24051" y="33711"/>
                      <a:pt x="24018" y="33711"/>
                      <a:pt x="24018" y="33711"/>
                    </a:cubicBezTo>
                    <a:cubicBezTo>
                      <a:pt x="24018" y="33711"/>
                      <a:pt x="24018" y="33745"/>
                      <a:pt x="23985" y="33745"/>
                    </a:cubicBezTo>
                    <a:cubicBezTo>
                      <a:pt x="23985" y="33745"/>
                      <a:pt x="23951" y="33778"/>
                      <a:pt x="23951" y="33778"/>
                    </a:cubicBezTo>
                    <a:cubicBezTo>
                      <a:pt x="23584" y="33845"/>
                      <a:pt x="23218" y="33878"/>
                      <a:pt x="22851" y="33912"/>
                    </a:cubicBezTo>
                    <a:cubicBezTo>
                      <a:pt x="22617" y="33945"/>
                      <a:pt x="22417" y="33978"/>
                      <a:pt x="22183" y="34012"/>
                    </a:cubicBezTo>
                    <a:cubicBezTo>
                      <a:pt x="22284" y="33878"/>
                      <a:pt x="22384" y="33745"/>
                      <a:pt x="22484" y="33611"/>
                    </a:cubicBezTo>
                    <a:cubicBezTo>
                      <a:pt x="22538" y="33557"/>
                      <a:pt x="22461" y="33460"/>
                      <a:pt x="22394" y="33460"/>
                    </a:cubicBezTo>
                    <a:cubicBezTo>
                      <a:pt x="22378" y="33460"/>
                      <a:pt x="22363" y="33465"/>
                      <a:pt x="22350" y="33478"/>
                    </a:cubicBezTo>
                    <a:cubicBezTo>
                      <a:pt x="22183" y="33645"/>
                      <a:pt x="22050" y="33845"/>
                      <a:pt x="21917" y="34045"/>
                    </a:cubicBezTo>
                    <a:cubicBezTo>
                      <a:pt x="21616" y="34078"/>
                      <a:pt x="21316" y="34112"/>
                      <a:pt x="21016" y="34145"/>
                    </a:cubicBezTo>
                    <a:cubicBezTo>
                      <a:pt x="21016" y="34145"/>
                      <a:pt x="21049" y="34112"/>
                      <a:pt x="21083" y="34078"/>
                    </a:cubicBezTo>
                    <a:cubicBezTo>
                      <a:pt x="21183" y="33945"/>
                      <a:pt x="21283" y="33812"/>
                      <a:pt x="21383" y="33645"/>
                    </a:cubicBezTo>
                    <a:cubicBezTo>
                      <a:pt x="21416" y="33611"/>
                      <a:pt x="21383" y="33545"/>
                      <a:pt x="21350" y="33545"/>
                    </a:cubicBezTo>
                    <a:cubicBezTo>
                      <a:pt x="21333" y="33528"/>
                      <a:pt x="21308" y="33520"/>
                      <a:pt x="21283" y="33520"/>
                    </a:cubicBezTo>
                    <a:cubicBezTo>
                      <a:pt x="21258" y="33520"/>
                      <a:pt x="21233" y="33528"/>
                      <a:pt x="21216" y="33545"/>
                    </a:cubicBezTo>
                    <a:cubicBezTo>
                      <a:pt x="21116" y="33678"/>
                      <a:pt x="21016" y="33812"/>
                      <a:pt x="20916" y="33945"/>
                    </a:cubicBezTo>
                    <a:cubicBezTo>
                      <a:pt x="20849" y="34045"/>
                      <a:pt x="20782" y="34112"/>
                      <a:pt x="20716" y="34178"/>
                    </a:cubicBezTo>
                    <a:cubicBezTo>
                      <a:pt x="20416" y="34212"/>
                      <a:pt x="20082" y="34245"/>
                      <a:pt x="19748" y="34279"/>
                    </a:cubicBezTo>
                    <a:lnTo>
                      <a:pt x="20015" y="33945"/>
                    </a:lnTo>
                    <a:cubicBezTo>
                      <a:pt x="20049" y="33878"/>
                      <a:pt x="20049" y="33845"/>
                      <a:pt x="20015" y="33812"/>
                    </a:cubicBezTo>
                    <a:cubicBezTo>
                      <a:pt x="19999" y="33795"/>
                      <a:pt x="19974" y="33787"/>
                      <a:pt x="19949" y="33787"/>
                    </a:cubicBezTo>
                    <a:cubicBezTo>
                      <a:pt x="19924" y="33787"/>
                      <a:pt x="19899" y="33795"/>
                      <a:pt x="19882" y="33812"/>
                    </a:cubicBezTo>
                    <a:cubicBezTo>
                      <a:pt x="19748" y="33978"/>
                      <a:pt x="19648" y="34178"/>
                      <a:pt x="19515" y="34312"/>
                    </a:cubicBezTo>
                    <a:lnTo>
                      <a:pt x="19248" y="34345"/>
                    </a:lnTo>
                    <a:cubicBezTo>
                      <a:pt x="18981" y="34379"/>
                      <a:pt x="18714" y="34412"/>
                      <a:pt x="18447" y="34412"/>
                    </a:cubicBezTo>
                    <a:cubicBezTo>
                      <a:pt x="18481" y="34379"/>
                      <a:pt x="18514" y="34312"/>
                      <a:pt x="18581" y="34245"/>
                    </a:cubicBezTo>
                    <a:cubicBezTo>
                      <a:pt x="18681" y="34112"/>
                      <a:pt x="18814" y="33945"/>
                      <a:pt x="18948" y="33812"/>
                    </a:cubicBezTo>
                    <a:cubicBezTo>
                      <a:pt x="18981" y="33778"/>
                      <a:pt x="18981" y="33711"/>
                      <a:pt x="18948" y="33678"/>
                    </a:cubicBezTo>
                    <a:cubicBezTo>
                      <a:pt x="18931" y="33661"/>
                      <a:pt x="18906" y="33653"/>
                      <a:pt x="18881" y="33653"/>
                    </a:cubicBezTo>
                    <a:cubicBezTo>
                      <a:pt x="18856" y="33653"/>
                      <a:pt x="18831" y="33661"/>
                      <a:pt x="18814" y="33678"/>
                    </a:cubicBezTo>
                    <a:lnTo>
                      <a:pt x="18414" y="34112"/>
                    </a:lnTo>
                    <a:cubicBezTo>
                      <a:pt x="18347" y="34178"/>
                      <a:pt x="18281" y="34245"/>
                      <a:pt x="18214" y="34312"/>
                    </a:cubicBezTo>
                    <a:cubicBezTo>
                      <a:pt x="18181" y="34345"/>
                      <a:pt x="18147" y="34379"/>
                      <a:pt x="18114" y="34412"/>
                    </a:cubicBezTo>
                    <a:lnTo>
                      <a:pt x="18081" y="34445"/>
                    </a:lnTo>
                    <a:cubicBezTo>
                      <a:pt x="17680" y="34479"/>
                      <a:pt x="17280" y="34512"/>
                      <a:pt x="16880" y="34545"/>
                    </a:cubicBezTo>
                    <a:cubicBezTo>
                      <a:pt x="17046" y="34312"/>
                      <a:pt x="17213" y="34045"/>
                      <a:pt x="17380" y="33812"/>
                    </a:cubicBezTo>
                    <a:cubicBezTo>
                      <a:pt x="17428" y="33739"/>
                      <a:pt x="17372" y="33685"/>
                      <a:pt x="17312" y="33685"/>
                    </a:cubicBezTo>
                    <a:cubicBezTo>
                      <a:pt x="17289" y="33685"/>
                      <a:pt x="17265" y="33693"/>
                      <a:pt x="17247" y="33711"/>
                    </a:cubicBezTo>
                    <a:cubicBezTo>
                      <a:pt x="17046" y="34012"/>
                      <a:pt x="16846" y="34279"/>
                      <a:pt x="16613" y="34579"/>
                    </a:cubicBezTo>
                    <a:cubicBezTo>
                      <a:pt x="16379" y="34579"/>
                      <a:pt x="16146" y="34612"/>
                      <a:pt x="15912" y="34612"/>
                    </a:cubicBezTo>
                    <a:cubicBezTo>
                      <a:pt x="16012" y="34445"/>
                      <a:pt x="16146" y="34279"/>
                      <a:pt x="16279" y="34112"/>
                    </a:cubicBezTo>
                    <a:cubicBezTo>
                      <a:pt x="16313" y="34112"/>
                      <a:pt x="16313" y="34045"/>
                      <a:pt x="16279" y="34012"/>
                    </a:cubicBezTo>
                    <a:lnTo>
                      <a:pt x="16179" y="34012"/>
                    </a:lnTo>
                    <a:cubicBezTo>
                      <a:pt x="16012" y="34245"/>
                      <a:pt x="15846" y="34445"/>
                      <a:pt x="15645" y="34645"/>
                    </a:cubicBezTo>
                    <a:cubicBezTo>
                      <a:pt x="15312" y="34645"/>
                      <a:pt x="14978" y="34679"/>
                      <a:pt x="14611" y="34712"/>
                    </a:cubicBezTo>
                    <a:lnTo>
                      <a:pt x="14678" y="34612"/>
                    </a:lnTo>
                    <a:cubicBezTo>
                      <a:pt x="14745" y="34545"/>
                      <a:pt x="14845" y="34445"/>
                      <a:pt x="14912" y="34379"/>
                    </a:cubicBezTo>
                    <a:cubicBezTo>
                      <a:pt x="15078" y="34178"/>
                      <a:pt x="15212" y="34012"/>
                      <a:pt x="15379" y="33845"/>
                    </a:cubicBezTo>
                    <a:cubicBezTo>
                      <a:pt x="15457" y="33767"/>
                      <a:pt x="15392" y="33647"/>
                      <a:pt x="15312" y="33647"/>
                    </a:cubicBezTo>
                    <a:cubicBezTo>
                      <a:pt x="15290" y="33647"/>
                      <a:pt x="15267" y="33656"/>
                      <a:pt x="15245" y="33678"/>
                    </a:cubicBezTo>
                    <a:cubicBezTo>
                      <a:pt x="15078" y="33845"/>
                      <a:pt x="14912" y="34045"/>
                      <a:pt x="14745" y="34212"/>
                    </a:cubicBezTo>
                    <a:cubicBezTo>
                      <a:pt x="14645" y="34279"/>
                      <a:pt x="14578" y="34379"/>
                      <a:pt x="14478" y="34479"/>
                    </a:cubicBezTo>
                    <a:cubicBezTo>
                      <a:pt x="14411" y="34545"/>
                      <a:pt x="14345" y="34645"/>
                      <a:pt x="14278" y="34712"/>
                    </a:cubicBezTo>
                    <a:cubicBezTo>
                      <a:pt x="13811" y="34746"/>
                      <a:pt x="13377" y="34746"/>
                      <a:pt x="12910" y="34779"/>
                    </a:cubicBezTo>
                    <a:cubicBezTo>
                      <a:pt x="13110" y="34579"/>
                      <a:pt x="13277" y="34379"/>
                      <a:pt x="13444" y="34178"/>
                    </a:cubicBezTo>
                    <a:cubicBezTo>
                      <a:pt x="13498" y="34125"/>
                      <a:pt x="13443" y="34027"/>
                      <a:pt x="13367" y="34027"/>
                    </a:cubicBezTo>
                    <a:cubicBezTo>
                      <a:pt x="13349" y="34027"/>
                      <a:pt x="13330" y="34032"/>
                      <a:pt x="13310" y="34045"/>
                    </a:cubicBezTo>
                    <a:lnTo>
                      <a:pt x="12643" y="34779"/>
                    </a:lnTo>
                    <a:lnTo>
                      <a:pt x="12010" y="34812"/>
                    </a:lnTo>
                    <a:lnTo>
                      <a:pt x="11709" y="34812"/>
                    </a:lnTo>
                    <a:cubicBezTo>
                      <a:pt x="11743" y="34779"/>
                      <a:pt x="11776" y="34746"/>
                      <a:pt x="11809" y="34712"/>
                    </a:cubicBezTo>
                    <a:cubicBezTo>
                      <a:pt x="11843" y="34645"/>
                      <a:pt x="11876" y="34612"/>
                      <a:pt x="11943" y="34545"/>
                    </a:cubicBezTo>
                    <a:cubicBezTo>
                      <a:pt x="12043" y="34445"/>
                      <a:pt x="12143" y="34345"/>
                      <a:pt x="12243" y="34212"/>
                    </a:cubicBezTo>
                    <a:cubicBezTo>
                      <a:pt x="12243" y="34178"/>
                      <a:pt x="12276" y="34145"/>
                      <a:pt x="12243" y="34112"/>
                    </a:cubicBezTo>
                    <a:cubicBezTo>
                      <a:pt x="12226" y="34095"/>
                      <a:pt x="12201" y="34087"/>
                      <a:pt x="12176" y="34087"/>
                    </a:cubicBezTo>
                    <a:cubicBezTo>
                      <a:pt x="12151" y="34087"/>
                      <a:pt x="12126" y="34095"/>
                      <a:pt x="12110" y="34112"/>
                    </a:cubicBezTo>
                    <a:cubicBezTo>
                      <a:pt x="12010" y="34212"/>
                      <a:pt x="11909" y="34312"/>
                      <a:pt x="11809" y="34412"/>
                    </a:cubicBezTo>
                    <a:cubicBezTo>
                      <a:pt x="11776" y="34479"/>
                      <a:pt x="11709" y="34512"/>
                      <a:pt x="11643" y="34579"/>
                    </a:cubicBezTo>
                    <a:cubicBezTo>
                      <a:pt x="11609" y="34612"/>
                      <a:pt x="11576" y="34679"/>
                      <a:pt x="11509" y="34712"/>
                    </a:cubicBezTo>
                    <a:cubicBezTo>
                      <a:pt x="11476" y="34746"/>
                      <a:pt x="11442" y="34779"/>
                      <a:pt x="11476" y="34846"/>
                    </a:cubicBezTo>
                    <a:cubicBezTo>
                      <a:pt x="11042" y="34846"/>
                      <a:pt x="10609" y="34846"/>
                      <a:pt x="10208" y="34879"/>
                    </a:cubicBezTo>
                    <a:cubicBezTo>
                      <a:pt x="10208" y="34846"/>
                      <a:pt x="10208" y="34846"/>
                      <a:pt x="10208" y="34846"/>
                    </a:cubicBezTo>
                    <a:cubicBezTo>
                      <a:pt x="10275" y="34746"/>
                      <a:pt x="10342" y="34645"/>
                      <a:pt x="10408" y="34545"/>
                    </a:cubicBezTo>
                    <a:cubicBezTo>
                      <a:pt x="10542" y="34345"/>
                      <a:pt x="10675" y="34145"/>
                      <a:pt x="10775" y="33945"/>
                    </a:cubicBezTo>
                    <a:cubicBezTo>
                      <a:pt x="10846" y="33874"/>
                      <a:pt x="10767" y="33803"/>
                      <a:pt x="10691" y="33803"/>
                    </a:cubicBezTo>
                    <a:cubicBezTo>
                      <a:pt x="10659" y="33803"/>
                      <a:pt x="10628" y="33816"/>
                      <a:pt x="10609" y="33845"/>
                    </a:cubicBezTo>
                    <a:cubicBezTo>
                      <a:pt x="10475" y="34045"/>
                      <a:pt x="10375" y="34245"/>
                      <a:pt x="10242" y="34412"/>
                    </a:cubicBezTo>
                    <a:lnTo>
                      <a:pt x="10041" y="34712"/>
                    </a:lnTo>
                    <a:cubicBezTo>
                      <a:pt x="10008" y="34746"/>
                      <a:pt x="9975" y="34812"/>
                      <a:pt x="9941" y="34879"/>
                    </a:cubicBezTo>
                    <a:lnTo>
                      <a:pt x="9474" y="34879"/>
                    </a:lnTo>
                    <a:cubicBezTo>
                      <a:pt x="9675" y="34645"/>
                      <a:pt x="9841" y="34412"/>
                      <a:pt x="10008" y="34212"/>
                    </a:cubicBezTo>
                    <a:cubicBezTo>
                      <a:pt x="10041" y="34145"/>
                      <a:pt x="10075" y="34112"/>
                      <a:pt x="10008" y="34045"/>
                    </a:cubicBezTo>
                    <a:cubicBezTo>
                      <a:pt x="9991" y="34028"/>
                      <a:pt x="9966" y="34020"/>
                      <a:pt x="9941" y="34020"/>
                    </a:cubicBezTo>
                    <a:cubicBezTo>
                      <a:pt x="9916" y="34020"/>
                      <a:pt x="9891" y="34028"/>
                      <a:pt x="9875" y="34045"/>
                    </a:cubicBezTo>
                    <a:cubicBezTo>
                      <a:pt x="9641" y="34312"/>
                      <a:pt x="9441" y="34579"/>
                      <a:pt x="9208" y="34846"/>
                    </a:cubicBezTo>
                    <a:cubicBezTo>
                      <a:pt x="9208" y="34846"/>
                      <a:pt x="9208" y="34879"/>
                      <a:pt x="9208" y="34879"/>
                    </a:cubicBezTo>
                    <a:lnTo>
                      <a:pt x="8574" y="34879"/>
                    </a:lnTo>
                    <a:cubicBezTo>
                      <a:pt x="8607" y="34846"/>
                      <a:pt x="8640" y="34812"/>
                      <a:pt x="8674" y="34746"/>
                    </a:cubicBezTo>
                    <a:cubicBezTo>
                      <a:pt x="8741" y="34679"/>
                      <a:pt x="8807" y="34579"/>
                      <a:pt x="8874" y="34479"/>
                    </a:cubicBezTo>
                    <a:cubicBezTo>
                      <a:pt x="9007" y="34279"/>
                      <a:pt x="9174" y="34112"/>
                      <a:pt x="9308" y="33912"/>
                    </a:cubicBezTo>
                    <a:cubicBezTo>
                      <a:pt x="9374" y="33878"/>
                      <a:pt x="9374" y="33812"/>
                      <a:pt x="9308" y="33778"/>
                    </a:cubicBezTo>
                    <a:cubicBezTo>
                      <a:pt x="9288" y="33759"/>
                      <a:pt x="9258" y="33740"/>
                      <a:pt x="9229" y="33740"/>
                    </a:cubicBezTo>
                    <a:cubicBezTo>
                      <a:pt x="9208" y="33740"/>
                      <a:pt x="9188" y="33750"/>
                      <a:pt x="9174" y="33778"/>
                    </a:cubicBezTo>
                    <a:cubicBezTo>
                      <a:pt x="9007" y="33945"/>
                      <a:pt x="8841" y="34145"/>
                      <a:pt x="8674" y="34312"/>
                    </a:cubicBezTo>
                    <a:cubicBezTo>
                      <a:pt x="8607" y="34412"/>
                      <a:pt x="8507" y="34512"/>
                      <a:pt x="8440" y="34612"/>
                    </a:cubicBezTo>
                    <a:cubicBezTo>
                      <a:pt x="8340" y="34679"/>
                      <a:pt x="8240" y="34779"/>
                      <a:pt x="8173" y="34879"/>
                    </a:cubicBezTo>
                    <a:cubicBezTo>
                      <a:pt x="7873" y="34879"/>
                      <a:pt x="7573" y="34879"/>
                      <a:pt x="7273" y="34846"/>
                    </a:cubicBezTo>
                    <a:cubicBezTo>
                      <a:pt x="7440" y="34612"/>
                      <a:pt x="7640" y="34379"/>
                      <a:pt x="7807" y="34145"/>
                    </a:cubicBezTo>
                    <a:cubicBezTo>
                      <a:pt x="7840" y="34112"/>
                      <a:pt x="7840" y="34045"/>
                      <a:pt x="7807" y="34012"/>
                    </a:cubicBezTo>
                    <a:cubicBezTo>
                      <a:pt x="7807" y="33995"/>
                      <a:pt x="7790" y="33987"/>
                      <a:pt x="7769" y="33987"/>
                    </a:cubicBezTo>
                    <a:cubicBezTo>
                      <a:pt x="7748" y="33987"/>
                      <a:pt x="7723" y="33995"/>
                      <a:pt x="7706" y="34012"/>
                    </a:cubicBezTo>
                    <a:cubicBezTo>
                      <a:pt x="7473" y="34279"/>
                      <a:pt x="7239" y="34579"/>
                      <a:pt x="7006" y="34846"/>
                    </a:cubicBezTo>
                    <a:cubicBezTo>
                      <a:pt x="6539" y="34812"/>
                      <a:pt x="6072" y="34746"/>
                      <a:pt x="5638" y="34645"/>
                    </a:cubicBezTo>
                    <a:cubicBezTo>
                      <a:pt x="5705" y="34579"/>
                      <a:pt x="5772" y="34479"/>
                      <a:pt x="5838" y="34379"/>
                    </a:cubicBezTo>
                    <a:cubicBezTo>
                      <a:pt x="5905" y="34279"/>
                      <a:pt x="5972" y="34178"/>
                      <a:pt x="6072" y="34078"/>
                    </a:cubicBezTo>
                    <a:cubicBezTo>
                      <a:pt x="6239" y="33845"/>
                      <a:pt x="6372" y="33645"/>
                      <a:pt x="6539" y="33445"/>
                    </a:cubicBezTo>
                    <a:cubicBezTo>
                      <a:pt x="6591" y="33367"/>
                      <a:pt x="6542" y="33290"/>
                      <a:pt x="6487" y="33290"/>
                    </a:cubicBezTo>
                    <a:cubicBezTo>
                      <a:pt x="6471" y="33290"/>
                      <a:pt x="6454" y="33296"/>
                      <a:pt x="6439" y="33311"/>
                    </a:cubicBezTo>
                    <a:cubicBezTo>
                      <a:pt x="6272" y="33511"/>
                      <a:pt x="6072" y="33711"/>
                      <a:pt x="5905" y="33945"/>
                    </a:cubicBezTo>
                    <a:cubicBezTo>
                      <a:pt x="5838" y="34045"/>
                      <a:pt x="5738" y="34145"/>
                      <a:pt x="5638" y="34245"/>
                    </a:cubicBezTo>
                    <a:cubicBezTo>
                      <a:pt x="5572" y="34345"/>
                      <a:pt x="5472" y="34445"/>
                      <a:pt x="5405" y="34579"/>
                    </a:cubicBezTo>
                    <a:cubicBezTo>
                      <a:pt x="5105" y="34512"/>
                      <a:pt x="4804" y="34412"/>
                      <a:pt x="4538" y="34279"/>
                    </a:cubicBezTo>
                    <a:lnTo>
                      <a:pt x="4571" y="34279"/>
                    </a:lnTo>
                    <a:cubicBezTo>
                      <a:pt x="4604" y="34212"/>
                      <a:pt x="4604" y="34178"/>
                      <a:pt x="4638" y="34145"/>
                    </a:cubicBezTo>
                    <a:cubicBezTo>
                      <a:pt x="4671" y="34045"/>
                      <a:pt x="4738" y="34012"/>
                      <a:pt x="4771" y="33945"/>
                    </a:cubicBezTo>
                    <a:cubicBezTo>
                      <a:pt x="4871" y="33812"/>
                      <a:pt x="4971" y="33678"/>
                      <a:pt x="5105" y="33545"/>
                    </a:cubicBezTo>
                    <a:cubicBezTo>
                      <a:pt x="5305" y="33278"/>
                      <a:pt x="5538" y="33011"/>
                      <a:pt x="5738" y="32711"/>
                    </a:cubicBezTo>
                    <a:cubicBezTo>
                      <a:pt x="5790" y="32660"/>
                      <a:pt x="5743" y="32589"/>
                      <a:pt x="5688" y="32589"/>
                    </a:cubicBezTo>
                    <a:cubicBezTo>
                      <a:pt x="5671" y="32589"/>
                      <a:pt x="5654" y="32595"/>
                      <a:pt x="5638" y="32611"/>
                    </a:cubicBezTo>
                    <a:cubicBezTo>
                      <a:pt x="5438" y="32844"/>
                      <a:pt x="5238" y="33078"/>
                      <a:pt x="5038" y="33311"/>
                    </a:cubicBezTo>
                    <a:cubicBezTo>
                      <a:pt x="4938" y="33411"/>
                      <a:pt x="4838" y="33511"/>
                      <a:pt x="4738" y="33645"/>
                    </a:cubicBezTo>
                    <a:cubicBezTo>
                      <a:pt x="4638" y="33745"/>
                      <a:pt x="4538" y="33845"/>
                      <a:pt x="4437" y="33945"/>
                    </a:cubicBezTo>
                    <a:cubicBezTo>
                      <a:pt x="4371" y="33978"/>
                      <a:pt x="4337" y="34012"/>
                      <a:pt x="4304" y="34045"/>
                    </a:cubicBezTo>
                    <a:cubicBezTo>
                      <a:pt x="4304" y="34078"/>
                      <a:pt x="4271" y="34112"/>
                      <a:pt x="4271" y="34145"/>
                    </a:cubicBezTo>
                    <a:cubicBezTo>
                      <a:pt x="3837" y="33912"/>
                      <a:pt x="3470" y="33611"/>
                      <a:pt x="3170" y="33211"/>
                    </a:cubicBezTo>
                    <a:cubicBezTo>
                      <a:pt x="3137" y="33178"/>
                      <a:pt x="3103" y="33111"/>
                      <a:pt x="3070" y="33044"/>
                    </a:cubicBezTo>
                    <a:cubicBezTo>
                      <a:pt x="3170" y="32911"/>
                      <a:pt x="3237" y="32744"/>
                      <a:pt x="3337" y="32611"/>
                    </a:cubicBezTo>
                    <a:cubicBezTo>
                      <a:pt x="3370" y="32544"/>
                      <a:pt x="3337" y="32477"/>
                      <a:pt x="3303" y="32444"/>
                    </a:cubicBezTo>
                    <a:cubicBezTo>
                      <a:pt x="3284" y="32434"/>
                      <a:pt x="3264" y="32430"/>
                      <a:pt x="3246" y="32430"/>
                    </a:cubicBezTo>
                    <a:cubicBezTo>
                      <a:pt x="3203" y="32430"/>
                      <a:pt x="3170" y="32454"/>
                      <a:pt x="3170" y="32477"/>
                    </a:cubicBezTo>
                    <a:cubicBezTo>
                      <a:pt x="3070" y="32611"/>
                      <a:pt x="3003" y="32744"/>
                      <a:pt x="2936" y="32844"/>
                    </a:cubicBezTo>
                    <a:cubicBezTo>
                      <a:pt x="2870" y="32711"/>
                      <a:pt x="2803" y="32577"/>
                      <a:pt x="2736" y="32411"/>
                    </a:cubicBezTo>
                    <a:cubicBezTo>
                      <a:pt x="2803" y="32377"/>
                      <a:pt x="2836" y="32310"/>
                      <a:pt x="2870" y="32244"/>
                    </a:cubicBezTo>
                    <a:cubicBezTo>
                      <a:pt x="2903" y="32210"/>
                      <a:pt x="2936" y="32144"/>
                      <a:pt x="2970" y="32110"/>
                    </a:cubicBezTo>
                    <a:cubicBezTo>
                      <a:pt x="3070" y="32010"/>
                      <a:pt x="3137" y="31910"/>
                      <a:pt x="3203" y="31810"/>
                    </a:cubicBezTo>
                    <a:cubicBezTo>
                      <a:pt x="3337" y="31610"/>
                      <a:pt x="3503" y="31410"/>
                      <a:pt x="3670" y="31210"/>
                    </a:cubicBezTo>
                    <a:cubicBezTo>
                      <a:pt x="3720" y="31135"/>
                      <a:pt x="3639" y="31041"/>
                      <a:pt x="3567" y="31041"/>
                    </a:cubicBezTo>
                    <a:cubicBezTo>
                      <a:pt x="3543" y="31041"/>
                      <a:pt x="3520" y="31051"/>
                      <a:pt x="3503" y="31076"/>
                    </a:cubicBezTo>
                    <a:lnTo>
                      <a:pt x="3036" y="31677"/>
                    </a:lnTo>
                    <a:cubicBezTo>
                      <a:pt x="2936" y="31777"/>
                      <a:pt x="2870" y="31877"/>
                      <a:pt x="2803" y="31977"/>
                    </a:cubicBezTo>
                    <a:cubicBezTo>
                      <a:pt x="2736" y="32010"/>
                      <a:pt x="2703" y="32044"/>
                      <a:pt x="2670" y="32110"/>
                    </a:cubicBezTo>
                    <a:cubicBezTo>
                      <a:pt x="2670" y="32110"/>
                      <a:pt x="2636" y="32144"/>
                      <a:pt x="2603" y="32177"/>
                    </a:cubicBezTo>
                    <a:cubicBezTo>
                      <a:pt x="2569" y="32044"/>
                      <a:pt x="2536" y="31910"/>
                      <a:pt x="2469" y="31777"/>
                    </a:cubicBezTo>
                    <a:cubicBezTo>
                      <a:pt x="2636" y="31610"/>
                      <a:pt x="2770" y="31410"/>
                      <a:pt x="2936" y="31210"/>
                    </a:cubicBezTo>
                    <a:lnTo>
                      <a:pt x="3470" y="30543"/>
                    </a:lnTo>
                    <a:cubicBezTo>
                      <a:pt x="3496" y="30491"/>
                      <a:pt x="3462" y="30420"/>
                      <a:pt x="3415" y="30420"/>
                    </a:cubicBezTo>
                    <a:cubicBezTo>
                      <a:pt x="3401" y="30420"/>
                      <a:pt x="3386" y="30427"/>
                      <a:pt x="3370" y="30442"/>
                    </a:cubicBezTo>
                    <a:cubicBezTo>
                      <a:pt x="3170" y="30643"/>
                      <a:pt x="2970" y="30876"/>
                      <a:pt x="2803" y="31076"/>
                    </a:cubicBezTo>
                    <a:cubicBezTo>
                      <a:pt x="2670" y="31210"/>
                      <a:pt x="2536" y="31376"/>
                      <a:pt x="2403" y="31510"/>
                    </a:cubicBezTo>
                    <a:cubicBezTo>
                      <a:pt x="2369" y="31343"/>
                      <a:pt x="2303" y="31143"/>
                      <a:pt x="2269" y="30976"/>
                    </a:cubicBezTo>
                    <a:cubicBezTo>
                      <a:pt x="2336" y="30909"/>
                      <a:pt x="2369" y="30809"/>
                      <a:pt x="2436" y="30709"/>
                    </a:cubicBezTo>
                    <a:cubicBezTo>
                      <a:pt x="2503" y="30609"/>
                      <a:pt x="2569" y="30509"/>
                      <a:pt x="2636" y="30409"/>
                    </a:cubicBezTo>
                    <a:cubicBezTo>
                      <a:pt x="2803" y="30176"/>
                      <a:pt x="3003" y="29975"/>
                      <a:pt x="3203" y="29809"/>
                    </a:cubicBezTo>
                    <a:cubicBezTo>
                      <a:pt x="3230" y="29754"/>
                      <a:pt x="3191" y="29700"/>
                      <a:pt x="3157" y="29700"/>
                    </a:cubicBezTo>
                    <a:cubicBezTo>
                      <a:pt x="3150" y="29700"/>
                      <a:pt x="3143" y="29703"/>
                      <a:pt x="3137" y="29709"/>
                    </a:cubicBezTo>
                    <a:cubicBezTo>
                      <a:pt x="2903" y="29875"/>
                      <a:pt x="2703" y="30076"/>
                      <a:pt x="2503" y="30276"/>
                    </a:cubicBezTo>
                    <a:cubicBezTo>
                      <a:pt x="2403" y="30376"/>
                      <a:pt x="2303" y="30509"/>
                      <a:pt x="2203" y="30643"/>
                    </a:cubicBezTo>
                    <a:cubicBezTo>
                      <a:pt x="2203" y="30609"/>
                      <a:pt x="2203" y="30609"/>
                      <a:pt x="2203" y="30609"/>
                    </a:cubicBezTo>
                    <a:cubicBezTo>
                      <a:pt x="2203" y="30442"/>
                      <a:pt x="2169" y="30309"/>
                      <a:pt x="2136" y="30142"/>
                    </a:cubicBezTo>
                    <a:cubicBezTo>
                      <a:pt x="2203" y="30109"/>
                      <a:pt x="2236" y="30042"/>
                      <a:pt x="2269" y="30009"/>
                    </a:cubicBezTo>
                    <a:lnTo>
                      <a:pt x="2536" y="29709"/>
                    </a:lnTo>
                    <a:cubicBezTo>
                      <a:pt x="2703" y="29475"/>
                      <a:pt x="2870" y="29275"/>
                      <a:pt x="3036" y="29075"/>
                    </a:cubicBezTo>
                    <a:cubicBezTo>
                      <a:pt x="3111" y="29025"/>
                      <a:pt x="3056" y="28939"/>
                      <a:pt x="2996" y="28939"/>
                    </a:cubicBezTo>
                    <a:cubicBezTo>
                      <a:pt x="2975" y="28939"/>
                      <a:pt x="2954" y="28949"/>
                      <a:pt x="2936" y="28975"/>
                    </a:cubicBezTo>
                    <a:cubicBezTo>
                      <a:pt x="2736" y="29142"/>
                      <a:pt x="2536" y="29342"/>
                      <a:pt x="2336" y="29542"/>
                    </a:cubicBezTo>
                    <a:cubicBezTo>
                      <a:pt x="2269" y="29642"/>
                      <a:pt x="2169" y="29709"/>
                      <a:pt x="2102" y="29809"/>
                    </a:cubicBezTo>
                    <a:cubicBezTo>
                      <a:pt x="2069" y="29609"/>
                      <a:pt x="2036" y="29442"/>
                      <a:pt x="2036" y="29242"/>
                    </a:cubicBezTo>
                    <a:cubicBezTo>
                      <a:pt x="2303" y="28908"/>
                      <a:pt x="2603" y="28608"/>
                      <a:pt x="2870" y="28274"/>
                    </a:cubicBezTo>
                    <a:cubicBezTo>
                      <a:pt x="2903" y="28241"/>
                      <a:pt x="2903" y="28174"/>
                      <a:pt x="2870" y="28141"/>
                    </a:cubicBezTo>
                    <a:cubicBezTo>
                      <a:pt x="2853" y="28107"/>
                      <a:pt x="2820" y="28091"/>
                      <a:pt x="2786" y="28091"/>
                    </a:cubicBezTo>
                    <a:cubicBezTo>
                      <a:pt x="2753" y="28091"/>
                      <a:pt x="2720" y="28107"/>
                      <a:pt x="2703" y="28141"/>
                    </a:cubicBezTo>
                    <a:cubicBezTo>
                      <a:pt x="2469" y="28408"/>
                      <a:pt x="2236" y="28641"/>
                      <a:pt x="1969" y="28875"/>
                    </a:cubicBezTo>
                    <a:cubicBezTo>
                      <a:pt x="1969" y="28741"/>
                      <a:pt x="1936" y="28608"/>
                      <a:pt x="1936" y="28474"/>
                    </a:cubicBezTo>
                    <a:cubicBezTo>
                      <a:pt x="2036" y="28374"/>
                      <a:pt x="2102" y="28274"/>
                      <a:pt x="2203" y="28174"/>
                    </a:cubicBezTo>
                    <a:cubicBezTo>
                      <a:pt x="2269" y="28041"/>
                      <a:pt x="2369" y="27907"/>
                      <a:pt x="2503" y="27807"/>
                    </a:cubicBezTo>
                    <a:cubicBezTo>
                      <a:pt x="2703" y="27574"/>
                      <a:pt x="2903" y="27340"/>
                      <a:pt x="3137" y="27107"/>
                    </a:cubicBezTo>
                    <a:cubicBezTo>
                      <a:pt x="3191" y="27025"/>
                      <a:pt x="3113" y="26922"/>
                      <a:pt x="3028" y="26922"/>
                    </a:cubicBezTo>
                    <a:cubicBezTo>
                      <a:pt x="3008" y="26922"/>
                      <a:pt x="2988" y="26927"/>
                      <a:pt x="2970" y="26940"/>
                    </a:cubicBezTo>
                    <a:cubicBezTo>
                      <a:pt x="2770" y="27173"/>
                      <a:pt x="2536" y="27407"/>
                      <a:pt x="2303" y="27640"/>
                    </a:cubicBezTo>
                    <a:cubicBezTo>
                      <a:pt x="2203" y="27741"/>
                      <a:pt x="2102" y="27841"/>
                      <a:pt x="1969" y="27974"/>
                    </a:cubicBezTo>
                    <a:cubicBezTo>
                      <a:pt x="1936" y="27974"/>
                      <a:pt x="1902" y="28007"/>
                      <a:pt x="1869" y="28041"/>
                    </a:cubicBezTo>
                    <a:cubicBezTo>
                      <a:pt x="1869" y="27807"/>
                      <a:pt x="1836" y="27574"/>
                      <a:pt x="1802" y="27307"/>
                    </a:cubicBezTo>
                    <a:cubicBezTo>
                      <a:pt x="1802" y="27307"/>
                      <a:pt x="1836" y="27307"/>
                      <a:pt x="1836" y="27274"/>
                    </a:cubicBezTo>
                    <a:cubicBezTo>
                      <a:pt x="1869" y="27240"/>
                      <a:pt x="1902" y="27207"/>
                      <a:pt x="1969" y="27140"/>
                    </a:cubicBezTo>
                    <a:cubicBezTo>
                      <a:pt x="2036" y="27073"/>
                      <a:pt x="2102" y="26973"/>
                      <a:pt x="2203" y="26873"/>
                    </a:cubicBezTo>
                    <a:cubicBezTo>
                      <a:pt x="2369" y="26706"/>
                      <a:pt x="2503" y="26540"/>
                      <a:pt x="2670" y="26340"/>
                    </a:cubicBezTo>
                    <a:cubicBezTo>
                      <a:pt x="2703" y="26273"/>
                      <a:pt x="2736" y="26206"/>
                      <a:pt x="2670" y="26139"/>
                    </a:cubicBezTo>
                    <a:cubicBezTo>
                      <a:pt x="2653" y="26123"/>
                      <a:pt x="2620" y="26114"/>
                      <a:pt x="2586" y="26114"/>
                    </a:cubicBezTo>
                    <a:cubicBezTo>
                      <a:pt x="2553" y="26114"/>
                      <a:pt x="2519" y="26123"/>
                      <a:pt x="2503" y="26139"/>
                    </a:cubicBezTo>
                    <a:cubicBezTo>
                      <a:pt x="2336" y="26340"/>
                      <a:pt x="2169" y="26540"/>
                      <a:pt x="2002" y="26706"/>
                    </a:cubicBezTo>
                    <a:cubicBezTo>
                      <a:pt x="1936" y="26807"/>
                      <a:pt x="1836" y="26873"/>
                      <a:pt x="1769" y="26940"/>
                    </a:cubicBezTo>
                    <a:cubicBezTo>
                      <a:pt x="1736" y="26807"/>
                      <a:pt x="1736" y="26640"/>
                      <a:pt x="1702" y="26473"/>
                    </a:cubicBezTo>
                    <a:cubicBezTo>
                      <a:pt x="1736" y="26440"/>
                      <a:pt x="1769" y="26406"/>
                      <a:pt x="1769" y="26406"/>
                    </a:cubicBezTo>
                    <a:lnTo>
                      <a:pt x="2036" y="26173"/>
                    </a:lnTo>
                    <a:cubicBezTo>
                      <a:pt x="2169" y="26006"/>
                      <a:pt x="2336" y="25873"/>
                      <a:pt x="2503" y="25706"/>
                    </a:cubicBezTo>
                    <a:cubicBezTo>
                      <a:pt x="2554" y="25628"/>
                      <a:pt x="2506" y="25551"/>
                      <a:pt x="2435" y="25551"/>
                    </a:cubicBezTo>
                    <a:cubicBezTo>
                      <a:pt x="2414" y="25551"/>
                      <a:pt x="2392" y="25557"/>
                      <a:pt x="2369" y="25572"/>
                    </a:cubicBezTo>
                    <a:cubicBezTo>
                      <a:pt x="2203" y="25706"/>
                      <a:pt x="2036" y="25839"/>
                      <a:pt x="1869" y="25973"/>
                    </a:cubicBezTo>
                    <a:cubicBezTo>
                      <a:pt x="1802" y="26039"/>
                      <a:pt x="1736" y="26073"/>
                      <a:pt x="1669" y="26139"/>
                    </a:cubicBezTo>
                    <a:cubicBezTo>
                      <a:pt x="1669" y="26006"/>
                      <a:pt x="1635" y="25873"/>
                      <a:pt x="1635" y="25739"/>
                    </a:cubicBezTo>
                    <a:lnTo>
                      <a:pt x="1669" y="25672"/>
                    </a:lnTo>
                    <a:cubicBezTo>
                      <a:pt x="1702" y="25639"/>
                      <a:pt x="1736" y="25572"/>
                      <a:pt x="1769" y="25539"/>
                    </a:cubicBezTo>
                    <a:cubicBezTo>
                      <a:pt x="1869" y="25439"/>
                      <a:pt x="1936" y="25339"/>
                      <a:pt x="2036" y="25272"/>
                    </a:cubicBezTo>
                    <a:cubicBezTo>
                      <a:pt x="2169" y="25072"/>
                      <a:pt x="2369" y="24905"/>
                      <a:pt x="2503" y="24705"/>
                    </a:cubicBezTo>
                    <a:cubicBezTo>
                      <a:pt x="2536" y="24672"/>
                      <a:pt x="2503" y="24605"/>
                      <a:pt x="2469" y="24572"/>
                    </a:cubicBezTo>
                    <a:cubicBezTo>
                      <a:pt x="2453" y="24555"/>
                      <a:pt x="2436" y="24547"/>
                      <a:pt x="2419" y="24547"/>
                    </a:cubicBezTo>
                    <a:cubicBezTo>
                      <a:pt x="2403" y="24547"/>
                      <a:pt x="2386" y="24555"/>
                      <a:pt x="2369" y="24572"/>
                    </a:cubicBezTo>
                    <a:cubicBezTo>
                      <a:pt x="2169" y="24738"/>
                      <a:pt x="2002" y="24939"/>
                      <a:pt x="1836" y="25105"/>
                    </a:cubicBezTo>
                    <a:cubicBezTo>
                      <a:pt x="1736" y="25172"/>
                      <a:pt x="1669" y="25272"/>
                      <a:pt x="1569" y="25339"/>
                    </a:cubicBezTo>
                    <a:cubicBezTo>
                      <a:pt x="1535" y="25039"/>
                      <a:pt x="1502" y="24772"/>
                      <a:pt x="1502" y="24472"/>
                    </a:cubicBezTo>
                    <a:cubicBezTo>
                      <a:pt x="1736" y="24171"/>
                      <a:pt x="1969" y="23871"/>
                      <a:pt x="2236" y="23571"/>
                    </a:cubicBezTo>
                    <a:cubicBezTo>
                      <a:pt x="2287" y="23520"/>
                      <a:pt x="2240" y="23449"/>
                      <a:pt x="2170" y="23449"/>
                    </a:cubicBezTo>
                    <a:cubicBezTo>
                      <a:pt x="2149" y="23449"/>
                      <a:pt x="2126" y="23455"/>
                      <a:pt x="2102" y="23471"/>
                    </a:cubicBezTo>
                    <a:cubicBezTo>
                      <a:pt x="1902" y="23704"/>
                      <a:pt x="1669" y="23904"/>
                      <a:pt x="1435" y="24138"/>
                    </a:cubicBezTo>
                    <a:lnTo>
                      <a:pt x="1402" y="23671"/>
                    </a:lnTo>
                    <a:cubicBezTo>
                      <a:pt x="1402" y="23638"/>
                      <a:pt x="1402" y="23571"/>
                      <a:pt x="1402" y="23538"/>
                    </a:cubicBezTo>
                    <a:cubicBezTo>
                      <a:pt x="1402" y="23504"/>
                      <a:pt x="1402" y="23504"/>
                      <a:pt x="1435" y="23471"/>
                    </a:cubicBezTo>
                    <a:cubicBezTo>
                      <a:pt x="1435" y="23471"/>
                      <a:pt x="1435" y="23471"/>
                      <a:pt x="1435" y="23437"/>
                    </a:cubicBezTo>
                    <a:lnTo>
                      <a:pt x="1469" y="23437"/>
                    </a:lnTo>
                    <a:cubicBezTo>
                      <a:pt x="1469" y="23437"/>
                      <a:pt x="1469" y="23404"/>
                      <a:pt x="1502" y="23404"/>
                    </a:cubicBezTo>
                    <a:cubicBezTo>
                      <a:pt x="1535" y="23337"/>
                      <a:pt x="1602" y="23271"/>
                      <a:pt x="1669" y="23204"/>
                    </a:cubicBezTo>
                    <a:cubicBezTo>
                      <a:pt x="1669" y="23204"/>
                      <a:pt x="1702" y="23171"/>
                      <a:pt x="1702" y="23171"/>
                    </a:cubicBezTo>
                    <a:cubicBezTo>
                      <a:pt x="1736" y="23171"/>
                      <a:pt x="1736" y="23171"/>
                      <a:pt x="1736" y="23137"/>
                    </a:cubicBezTo>
                    <a:cubicBezTo>
                      <a:pt x="1769" y="23104"/>
                      <a:pt x="1802" y="23104"/>
                      <a:pt x="1869" y="23071"/>
                    </a:cubicBezTo>
                    <a:cubicBezTo>
                      <a:pt x="1936" y="23004"/>
                      <a:pt x="2002" y="22970"/>
                      <a:pt x="2069" y="22937"/>
                    </a:cubicBezTo>
                    <a:cubicBezTo>
                      <a:pt x="2136" y="22904"/>
                      <a:pt x="2136" y="22837"/>
                      <a:pt x="2136" y="22770"/>
                    </a:cubicBezTo>
                    <a:cubicBezTo>
                      <a:pt x="2102" y="22704"/>
                      <a:pt x="2002" y="22704"/>
                      <a:pt x="1936" y="22704"/>
                    </a:cubicBezTo>
                    <a:cubicBezTo>
                      <a:pt x="1736" y="22804"/>
                      <a:pt x="1535" y="22970"/>
                      <a:pt x="1335" y="23137"/>
                    </a:cubicBezTo>
                    <a:cubicBezTo>
                      <a:pt x="1335" y="22937"/>
                      <a:pt x="1302" y="22704"/>
                      <a:pt x="1269" y="22503"/>
                    </a:cubicBezTo>
                    <a:cubicBezTo>
                      <a:pt x="1335" y="22437"/>
                      <a:pt x="1369" y="22403"/>
                      <a:pt x="1435" y="22337"/>
                    </a:cubicBezTo>
                    <a:cubicBezTo>
                      <a:pt x="1535" y="22270"/>
                      <a:pt x="1602" y="22203"/>
                      <a:pt x="1702" y="22103"/>
                    </a:cubicBezTo>
                    <a:cubicBezTo>
                      <a:pt x="1869" y="21970"/>
                      <a:pt x="2069" y="21803"/>
                      <a:pt x="2236" y="21670"/>
                    </a:cubicBezTo>
                    <a:cubicBezTo>
                      <a:pt x="2320" y="21585"/>
                      <a:pt x="2239" y="21454"/>
                      <a:pt x="2152" y="21454"/>
                    </a:cubicBezTo>
                    <a:cubicBezTo>
                      <a:pt x="2135" y="21454"/>
                      <a:pt x="2118" y="21459"/>
                      <a:pt x="2102" y="21469"/>
                    </a:cubicBezTo>
                    <a:cubicBezTo>
                      <a:pt x="1902" y="21636"/>
                      <a:pt x="1736" y="21770"/>
                      <a:pt x="1535" y="21903"/>
                    </a:cubicBezTo>
                    <a:cubicBezTo>
                      <a:pt x="1435" y="21970"/>
                      <a:pt x="1335" y="22036"/>
                      <a:pt x="1235" y="22103"/>
                    </a:cubicBezTo>
                    <a:cubicBezTo>
                      <a:pt x="1202" y="21836"/>
                      <a:pt x="1202" y="21569"/>
                      <a:pt x="1168" y="21303"/>
                    </a:cubicBezTo>
                    <a:cubicBezTo>
                      <a:pt x="1202" y="21269"/>
                      <a:pt x="1202" y="21236"/>
                      <a:pt x="1235" y="21236"/>
                    </a:cubicBezTo>
                    <a:cubicBezTo>
                      <a:pt x="1335" y="21136"/>
                      <a:pt x="1435" y="21069"/>
                      <a:pt x="1535" y="20969"/>
                    </a:cubicBezTo>
                    <a:cubicBezTo>
                      <a:pt x="1702" y="20802"/>
                      <a:pt x="1902" y="20635"/>
                      <a:pt x="2102" y="20435"/>
                    </a:cubicBezTo>
                    <a:cubicBezTo>
                      <a:pt x="2181" y="20357"/>
                      <a:pt x="2096" y="20238"/>
                      <a:pt x="2007" y="20238"/>
                    </a:cubicBezTo>
                    <a:cubicBezTo>
                      <a:pt x="1982" y="20238"/>
                      <a:pt x="1957" y="20247"/>
                      <a:pt x="1936" y="20269"/>
                    </a:cubicBezTo>
                    <a:cubicBezTo>
                      <a:pt x="1736" y="20435"/>
                      <a:pt x="1535" y="20602"/>
                      <a:pt x="1335" y="20769"/>
                    </a:cubicBezTo>
                    <a:cubicBezTo>
                      <a:pt x="1269" y="20836"/>
                      <a:pt x="1202" y="20869"/>
                      <a:pt x="1135" y="20936"/>
                    </a:cubicBezTo>
                    <a:cubicBezTo>
                      <a:pt x="1102" y="20769"/>
                      <a:pt x="1102" y="20602"/>
                      <a:pt x="1102" y="20469"/>
                    </a:cubicBezTo>
                    <a:cubicBezTo>
                      <a:pt x="1135" y="20402"/>
                      <a:pt x="1135" y="20369"/>
                      <a:pt x="1168" y="20335"/>
                    </a:cubicBezTo>
                    <a:cubicBezTo>
                      <a:pt x="1269" y="20235"/>
                      <a:pt x="1369" y="20135"/>
                      <a:pt x="1502" y="20002"/>
                    </a:cubicBezTo>
                    <a:cubicBezTo>
                      <a:pt x="1702" y="19802"/>
                      <a:pt x="1902" y="19601"/>
                      <a:pt x="2136" y="19401"/>
                    </a:cubicBezTo>
                    <a:cubicBezTo>
                      <a:pt x="2169" y="19335"/>
                      <a:pt x="2169" y="19268"/>
                      <a:pt x="2136" y="19234"/>
                    </a:cubicBezTo>
                    <a:cubicBezTo>
                      <a:pt x="2108" y="19206"/>
                      <a:pt x="2079" y="19196"/>
                      <a:pt x="2054" y="19196"/>
                    </a:cubicBezTo>
                    <a:cubicBezTo>
                      <a:pt x="2019" y="19196"/>
                      <a:pt x="1988" y="19215"/>
                      <a:pt x="1969" y="19234"/>
                    </a:cubicBezTo>
                    <a:cubicBezTo>
                      <a:pt x="1736" y="19401"/>
                      <a:pt x="1502" y="19601"/>
                      <a:pt x="1269" y="19802"/>
                    </a:cubicBezTo>
                    <a:lnTo>
                      <a:pt x="1035" y="20002"/>
                    </a:lnTo>
                    <a:cubicBezTo>
                      <a:pt x="1002" y="19735"/>
                      <a:pt x="1002" y="19468"/>
                      <a:pt x="968" y="19168"/>
                    </a:cubicBezTo>
                    <a:cubicBezTo>
                      <a:pt x="1035" y="19134"/>
                      <a:pt x="1102" y="19068"/>
                      <a:pt x="1168" y="19034"/>
                    </a:cubicBezTo>
                    <a:cubicBezTo>
                      <a:pt x="1269" y="18934"/>
                      <a:pt x="1369" y="18834"/>
                      <a:pt x="1469" y="18734"/>
                    </a:cubicBezTo>
                    <a:cubicBezTo>
                      <a:pt x="1669" y="18567"/>
                      <a:pt x="1902" y="18367"/>
                      <a:pt x="2102" y="18167"/>
                    </a:cubicBezTo>
                    <a:cubicBezTo>
                      <a:pt x="2178" y="18066"/>
                      <a:pt x="2101" y="17965"/>
                      <a:pt x="2016" y="17965"/>
                    </a:cubicBezTo>
                    <a:cubicBezTo>
                      <a:pt x="1989" y="17965"/>
                      <a:pt x="1960" y="17976"/>
                      <a:pt x="1936" y="18000"/>
                    </a:cubicBezTo>
                    <a:cubicBezTo>
                      <a:pt x="1736" y="18167"/>
                      <a:pt x="1502" y="18367"/>
                      <a:pt x="1302" y="18534"/>
                    </a:cubicBezTo>
                    <a:lnTo>
                      <a:pt x="935" y="18767"/>
                    </a:lnTo>
                    <a:cubicBezTo>
                      <a:pt x="935" y="18601"/>
                      <a:pt x="935" y="18434"/>
                      <a:pt x="902" y="18234"/>
                    </a:cubicBezTo>
                    <a:cubicBezTo>
                      <a:pt x="1068" y="18067"/>
                      <a:pt x="1202" y="17900"/>
                      <a:pt x="1369" y="17767"/>
                    </a:cubicBezTo>
                    <a:cubicBezTo>
                      <a:pt x="1569" y="17567"/>
                      <a:pt x="1802" y="17400"/>
                      <a:pt x="2069" y="17266"/>
                    </a:cubicBezTo>
                    <a:cubicBezTo>
                      <a:pt x="2160" y="17206"/>
                      <a:pt x="2085" y="17062"/>
                      <a:pt x="1971" y="17062"/>
                    </a:cubicBezTo>
                    <a:cubicBezTo>
                      <a:pt x="1959" y="17062"/>
                      <a:pt x="1948" y="17063"/>
                      <a:pt x="1936" y="17066"/>
                    </a:cubicBezTo>
                    <a:cubicBezTo>
                      <a:pt x="1669" y="17200"/>
                      <a:pt x="1435" y="17366"/>
                      <a:pt x="1202" y="17533"/>
                    </a:cubicBezTo>
                    <a:cubicBezTo>
                      <a:pt x="1102" y="17633"/>
                      <a:pt x="968" y="17700"/>
                      <a:pt x="868" y="17800"/>
                    </a:cubicBezTo>
                    <a:lnTo>
                      <a:pt x="868" y="17366"/>
                    </a:lnTo>
                    <a:cubicBezTo>
                      <a:pt x="902" y="17333"/>
                      <a:pt x="935" y="17266"/>
                      <a:pt x="968" y="17233"/>
                    </a:cubicBezTo>
                    <a:cubicBezTo>
                      <a:pt x="1102" y="17100"/>
                      <a:pt x="1202" y="17000"/>
                      <a:pt x="1335" y="16866"/>
                    </a:cubicBezTo>
                    <a:cubicBezTo>
                      <a:pt x="1602" y="16633"/>
                      <a:pt x="1836" y="16399"/>
                      <a:pt x="2136" y="16166"/>
                    </a:cubicBezTo>
                    <a:cubicBezTo>
                      <a:pt x="2165" y="16137"/>
                      <a:pt x="2119" y="16059"/>
                      <a:pt x="2063" y="16059"/>
                    </a:cubicBezTo>
                    <a:cubicBezTo>
                      <a:pt x="2054" y="16059"/>
                      <a:pt x="2045" y="16061"/>
                      <a:pt x="2036" y="16066"/>
                    </a:cubicBezTo>
                    <a:cubicBezTo>
                      <a:pt x="1769" y="16266"/>
                      <a:pt x="1469" y="16499"/>
                      <a:pt x="1202" y="16733"/>
                    </a:cubicBezTo>
                    <a:cubicBezTo>
                      <a:pt x="1102" y="16833"/>
                      <a:pt x="968" y="16933"/>
                      <a:pt x="835" y="17033"/>
                    </a:cubicBezTo>
                    <a:cubicBezTo>
                      <a:pt x="835" y="16799"/>
                      <a:pt x="802" y="16566"/>
                      <a:pt x="802" y="16332"/>
                    </a:cubicBezTo>
                    <a:cubicBezTo>
                      <a:pt x="835" y="16299"/>
                      <a:pt x="902" y="16266"/>
                      <a:pt x="935" y="16199"/>
                    </a:cubicBezTo>
                    <a:cubicBezTo>
                      <a:pt x="1068" y="16066"/>
                      <a:pt x="1202" y="15899"/>
                      <a:pt x="1335" y="15765"/>
                    </a:cubicBezTo>
                    <a:cubicBezTo>
                      <a:pt x="1602" y="15465"/>
                      <a:pt x="1869" y="15165"/>
                      <a:pt x="2136" y="14865"/>
                    </a:cubicBezTo>
                    <a:cubicBezTo>
                      <a:pt x="2211" y="14790"/>
                      <a:pt x="2136" y="14696"/>
                      <a:pt x="2051" y="14696"/>
                    </a:cubicBezTo>
                    <a:cubicBezTo>
                      <a:pt x="2023" y="14696"/>
                      <a:pt x="1994" y="14706"/>
                      <a:pt x="1969" y="14731"/>
                    </a:cubicBezTo>
                    <a:cubicBezTo>
                      <a:pt x="1702" y="14998"/>
                      <a:pt x="1402" y="15265"/>
                      <a:pt x="1102" y="15532"/>
                    </a:cubicBezTo>
                    <a:cubicBezTo>
                      <a:pt x="1002" y="15665"/>
                      <a:pt x="868" y="15765"/>
                      <a:pt x="768" y="15865"/>
                    </a:cubicBezTo>
                    <a:cubicBezTo>
                      <a:pt x="735" y="15465"/>
                      <a:pt x="735" y="15065"/>
                      <a:pt x="735" y="14665"/>
                    </a:cubicBezTo>
                    <a:cubicBezTo>
                      <a:pt x="868" y="14464"/>
                      <a:pt x="1035" y="14298"/>
                      <a:pt x="1202" y="14097"/>
                    </a:cubicBezTo>
                    <a:cubicBezTo>
                      <a:pt x="1435" y="13864"/>
                      <a:pt x="1635" y="13597"/>
                      <a:pt x="1836" y="13364"/>
                    </a:cubicBezTo>
                    <a:cubicBezTo>
                      <a:pt x="1887" y="13286"/>
                      <a:pt x="1839" y="13209"/>
                      <a:pt x="1783" y="13209"/>
                    </a:cubicBezTo>
                    <a:cubicBezTo>
                      <a:pt x="1767" y="13209"/>
                      <a:pt x="1751" y="13215"/>
                      <a:pt x="1736" y="13230"/>
                    </a:cubicBezTo>
                    <a:cubicBezTo>
                      <a:pt x="1502" y="13464"/>
                      <a:pt x="1269" y="13697"/>
                      <a:pt x="1035" y="13931"/>
                    </a:cubicBezTo>
                    <a:cubicBezTo>
                      <a:pt x="935" y="14031"/>
                      <a:pt x="802" y="14131"/>
                      <a:pt x="701" y="14231"/>
                    </a:cubicBezTo>
                    <a:cubicBezTo>
                      <a:pt x="701" y="13964"/>
                      <a:pt x="701" y="13697"/>
                      <a:pt x="701" y="13430"/>
                    </a:cubicBezTo>
                    <a:cubicBezTo>
                      <a:pt x="735" y="13397"/>
                      <a:pt x="768" y="13330"/>
                      <a:pt x="802" y="13297"/>
                    </a:cubicBezTo>
                    <a:cubicBezTo>
                      <a:pt x="902" y="13163"/>
                      <a:pt x="1002" y="13063"/>
                      <a:pt x="1102" y="12963"/>
                    </a:cubicBezTo>
                    <a:cubicBezTo>
                      <a:pt x="1335" y="12730"/>
                      <a:pt x="1535" y="12496"/>
                      <a:pt x="1769" y="12296"/>
                    </a:cubicBezTo>
                    <a:cubicBezTo>
                      <a:pt x="1821" y="12219"/>
                      <a:pt x="1772" y="12141"/>
                      <a:pt x="1701" y="12141"/>
                    </a:cubicBezTo>
                    <a:cubicBezTo>
                      <a:pt x="1681" y="12141"/>
                      <a:pt x="1658" y="12148"/>
                      <a:pt x="1635" y="12163"/>
                    </a:cubicBezTo>
                    <a:cubicBezTo>
                      <a:pt x="1402" y="12363"/>
                      <a:pt x="1202" y="12596"/>
                      <a:pt x="968" y="12797"/>
                    </a:cubicBezTo>
                    <a:cubicBezTo>
                      <a:pt x="868" y="12863"/>
                      <a:pt x="768" y="12963"/>
                      <a:pt x="668" y="13030"/>
                    </a:cubicBezTo>
                    <a:cubicBezTo>
                      <a:pt x="668" y="12930"/>
                      <a:pt x="668" y="12830"/>
                      <a:pt x="668" y="12730"/>
                    </a:cubicBezTo>
                    <a:cubicBezTo>
                      <a:pt x="735" y="12696"/>
                      <a:pt x="768" y="12663"/>
                      <a:pt x="802" y="12596"/>
                    </a:cubicBezTo>
                    <a:cubicBezTo>
                      <a:pt x="868" y="12563"/>
                      <a:pt x="902" y="12496"/>
                      <a:pt x="935" y="12463"/>
                    </a:cubicBezTo>
                    <a:cubicBezTo>
                      <a:pt x="1035" y="12363"/>
                      <a:pt x="1135" y="12263"/>
                      <a:pt x="1235" y="12163"/>
                    </a:cubicBezTo>
                    <a:cubicBezTo>
                      <a:pt x="1402" y="11963"/>
                      <a:pt x="1602" y="11762"/>
                      <a:pt x="1802" y="11596"/>
                    </a:cubicBezTo>
                    <a:cubicBezTo>
                      <a:pt x="1881" y="11517"/>
                      <a:pt x="1795" y="11398"/>
                      <a:pt x="1707" y="11398"/>
                    </a:cubicBezTo>
                    <a:cubicBezTo>
                      <a:pt x="1682" y="11398"/>
                      <a:pt x="1657" y="11407"/>
                      <a:pt x="1635" y="11429"/>
                    </a:cubicBezTo>
                    <a:cubicBezTo>
                      <a:pt x="1435" y="11629"/>
                      <a:pt x="1235" y="11796"/>
                      <a:pt x="1035" y="11996"/>
                    </a:cubicBezTo>
                    <a:cubicBezTo>
                      <a:pt x="935" y="12063"/>
                      <a:pt x="835" y="12163"/>
                      <a:pt x="701" y="12263"/>
                    </a:cubicBezTo>
                    <a:cubicBezTo>
                      <a:pt x="701" y="12263"/>
                      <a:pt x="701" y="12263"/>
                      <a:pt x="668" y="12296"/>
                    </a:cubicBezTo>
                    <a:cubicBezTo>
                      <a:pt x="668" y="12029"/>
                      <a:pt x="668" y="11762"/>
                      <a:pt x="668" y="11496"/>
                    </a:cubicBezTo>
                    <a:cubicBezTo>
                      <a:pt x="868" y="11295"/>
                      <a:pt x="1035" y="11029"/>
                      <a:pt x="1235" y="10828"/>
                    </a:cubicBezTo>
                    <a:cubicBezTo>
                      <a:pt x="1469" y="10495"/>
                      <a:pt x="1769" y="10228"/>
                      <a:pt x="2036" y="9928"/>
                    </a:cubicBezTo>
                    <a:cubicBezTo>
                      <a:pt x="2111" y="9853"/>
                      <a:pt x="2055" y="9759"/>
                      <a:pt x="1979" y="9759"/>
                    </a:cubicBezTo>
                    <a:cubicBezTo>
                      <a:pt x="1954" y="9759"/>
                      <a:pt x="1927" y="9769"/>
                      <a:pt x="1902" y="9794"/>
                    </a:cubicBezTo>
                    <a:cubicBezTo>
                      <a:pt x="1602" y="10061"/>
                      <a:pt x="1302" y="10328"/>
                      <a:pt x="1002" y="10595"/>
                    </a:cubicBezTo>
                    <a:cubicBezTo>
                      <a:pt x="902" y="10695"/>
                      <a:pt x="802" y="10828"/>
                      <a:pt x="668" y="10929"/>
                    </a:cubicBezTo>
                    <a:lnTo>
                      <a:pt x="668" y="10862"/>
                    </a:lnTo>
                    <a:cubicBezTo>
                      <a:pt x="701" y="10428"/>
                      <a:pt x="701" y="9995"/>
                      <a:pt x="701" y="9594"/>
                    </a:cubicBezTo>
                    <a:cubicBezTo>
                      <a:pt x="1135" y="9127"/>
                      <a:pt x="1569" y="8660"/>
                      <a:pt x="1936" y="8160"/>
                    </a:cubicBezTo>
                    <a:cubicBezTo>
                      <a:pt x="2011" y="8085"/>
                      <a:pt x="1954" y="7991"/>
                      <a:pt x="1879" y="7991"/>
                    </a:cubicBezTo>
                    <a:cubicBezTo>
                      <a:pt x="1854" y="7991"/>
                      <a:pt x="1827" y="8001"/>
                      <a:pt x="1802" y="8026"/>
                    </a:cubicBezTo>
                    <a:cubicBezTo>
                      <a:pt x="1469" y="8427"/>
                      <a:pt x="1102" y="8760"/>
                      <a:pt x="735" y="9127"/>
                    </a:cubicBezTo>
                    <a:lnTo>
                      <a:pt x="735" y="9094"/>
                    </a:lnTo>
                    <a:cubicBezTo>
                      <a:pt x="735" y="8860"/>
                      <a:pt x="768" y="8660"/>
                      <a:pt x="802" y="8460"/>
                    </a:cubicBezTo>
                    <a:cubicBezTo>
                      <a:pt x="902" y="8327"/>
                      <a:pt x="1002" y="8193"/>
                      <a:pt x="1135" y="8060"/>
                    </a:cubicBezTo>
                    <a:cubicBezTo>
                      <a:pt x="1269" y="7893"/>
                      <a:pt x="1402" y="7693"/>
                      <a:pt x="1535" y="7526"/>
                    </a:cubicBezTo>
                    <a:cubicBezTo>
                      <a:pt x="1836" y="7159"/>
                      <a:pt x="2102" y="6826"/>
                      <a:pt x="2403" y="6459"/>
                    </a:cubicBezTo>
                    <a:cubicBezTo>
                      <a:pt x="2453" y="6384"/>
                      <a:pt x="2390" y="6290"/>
                      <a:pt x="2328" y="6290"/>
                    </a:cubicBezTo>
                    <a:cubicBezTo>
                      <a:pt x="2307" y="6290"/>
                      <a:pt x="2286" y="6300"/>
                      <a:pt x="2269" y="6325"/>
                    </a:cubicBezTo>
                    <a:cubicBezTo>
                      <a:pt x="1969" y="6659"/>
                      <a:pt x="1669" y="7026"/>
                      <a:pt x="1369" y="7359"/>
                    </a:cubicBezTo>
                    <a:cubicBezTo>
                      <a:pt x="1235" y="7493"/>
                      <a:pt x="1102" y="7626"/>
                      <a:pt x="968" y="7760"/>
                    </a:cubicBezTo>
                    <a:cubicBezTo>
                      <a:pt x="1068" y="7459"/>
                      <a:pt x="1168" y="7159"/>
                      <a:pt x="1302" y="6859"/>
                    </a:cubicBezTo>
                    <a:cubicBezTo>
                      <a:pt x="1435" y="6759"/>
                      <a:pt x="1535" y="6625"/>
                      <a:pt x="1669" y="6492"/>
                    </a:cubicBezTo>
                    <a:cubicBezTo>
                      <a:pt x="1802" y="6325"/>
                      <a:pt x="1902" y="6192"/>
                      <a:pt x="2036" y="6058"/>
                    </a:cubicBezTo>
                    <a:cubicBezTo>
                      <a:pt x="2269" y="5758"/>
                      <a:pt x="2536" y="5425"/>
                      <a:pt x="2770" y="5124"/>
                    </a:cubicBezTo>
                    <a:cubicBezTo>
                      <a:pt x="2795" y="5073"/>
                      <a:pt x="2742" y="5002"/>
                      <a:pt x="2686" y="5002"/>
                    </a:cubicBezTo>
                    <a:cubicBezTo>
                      <a:pt x="2669" y="5002"/>
                      <a:pt x="2652" y="5009"/>
                      <a:pt x="2636" y="5024"/>
                    </a:cubicBezTo>
                    <a:cubicBezTo>
                      <a:pt x="2403" y="5325"/>
                      <a:pt x="2136" y="5625"/>
                      <a:pt x="1869" y="5925"/>
                    </a:cubicBezTo>
                    <a:cubicBezTo>
                      <a:pt x="1802" y="5992"/>
                      <a:pt x="1736" y="6058"/>
                      <a:pt x="1635" y="6158"/>
                    </a:cubicBezTo>
                    <a:cubicBezTo>
                      <a:pt x="1969" y="5491"/>
                      <a:pt x="2336" y="4858"/>
                      <a:pt x="2736" y="4224"/>
                    </a:cubicBezTo>
                    <a:cubicBezTo>
                      <a:pt x="2936" y="3890"/>
                      <a:pt x="3137" y="3557"/>
                      <a:pt x="3337" y="3256"/>
                    </a:cubicBezTo>
                    <a:close/>
                    <a:moveTo>
                      <a:pt x="16113" y="1"/>
                    </a:moveTo>
                    <a:cubicBezTo>
                      <a:pt x="14876" y="1"/>
                      <a:pt x="13636" y="24"/>
                      <a:pt x="12410" y="87"/>
                    </a:cubicBezTo>
                    <a:cubicBezTo>
                      <a:pt x="10475" y="187"/>
                      <a:pt x="8540" y="288"/>
                      <a:pt x="6606" y="521"/>
                    </a:cubicBezTo>
                    <a:cubicBezTo>
                      <a:pt x="5805" y="621"/>
                      <a:pt x="4938" y="788"/>
                      <a:pt x="4304" y="1388"/>
                    </a:cubicBezTo>
                    <a:cubicBezTo>
                      <a:pt x="4104" y="1588"/>
                      <a:pt x="3937" y="1822"/>
                      <a:pt x="3770" y="2055"/>
                    </a:cubicBezTo>
                    <a:cubicBezTo>
                      <a:pt x="3604" y="2289"/>
                      <a:pt x="3403" y="2523"/>
                      <a:pt x="3237" y="2756"/>
                    </a:cubicBezTo>
                    <a:cubicBezTo>
                      <a:pt x="2703" y="3423"/>
                      <a:pt x="2203" y="4124"/>
                      <a:pt x="1769" y="4858"/>
                    </a:cubicBezTo>
                    <a:cubicBezTo>
                      <a:pt x="1335" y="5591"/>
                      <a:pt x="935" y="6359"/>
                      <a:pt x="601" y="7193"/>
                    </a:cubicBezTo>
                    <a:cubicBezTo>
                      <a:pt x="435" y="7660"/>
                      <a:pt x="268" y="8160"/>
                      <a:pt x="201" y="8660"/>
                    </a:cubicBezTo>
                    <a:cubicBezTo>
                      <a:pt x="134" y="9227"/>
                      <a:pt x="134" y="9794"/>
                      <a:pt x="101" y="10395"/>
                    </a:cubicBezTo>
                    <a:cubicBezTo>
                      <a:pt x="1" y="15465"/>
                      <a:pt x="468" y="20535"/>
                      <a:pt x="1035" y="25572"/>
                    </a:cubicBezTo>
                    <a:cubicBezTo>
                      <a:pt x="1168" y="26807"/>
                      <a:pt x="1335" y="28041"/>
                      <a:pt x="1469" y="29275"/>
                    </a:cubicBezTo>
                    <a:cubicBezTo>
                      <a:pt x="1602" y="30276"/>
                      <a:pt x="1702" y="31310"/>
                      <a:pt x="2069" y="32277"/>
                    </a:cubicBezTo>
                    <a:cubicBezTo>
                      <a:pt x="2436" y="33211"/>
                      <a:pt x="3003" y="34012"/>
                      <a:pt x="3870" y="34512"/>
                    </a:cubicBezTo>
                    <a:cubicBezTo>
                      <a:pt x="4704" y="35046"/>
                      <a:pt x="5705" y="35246"/>
                      <a:pt x="6672" y="35346"/>
                    </a:cubicBezTo>
                    <a:cubicBezTo>
                      <a:pt x="7333" y="35406"/>
                      <a:pt x="8005" y="35418"/>
                      <a:pt x="8675" y="35418"/>
                    </a:cubicBezTo>
                    <a:cubicBezTo>
                      <a:pt x="9122" y="35418"/>
                      <a:pt x="9568" y="35413"/>
                      <a:pt x="10008" y="35413"/>
                    </a:cubicBezTo>
                    <a:cubicBezTo>
                      <a:pt x="11276" y="35413"/>
                      <a:pt x="12543" y="35379"/>
                      <a:pt x="13811" y="35313"/>
                    </a:cubicBezTo>
                    <a:cubicBezTo>
                      <a:pt x="16313" y="35179"/>
                      <a:pt x="18781" y="34979"/>
                      <a:pt x="21283" y="34712"/>
                    </a:cubicBezTo>
                    <a:cubicBezTo>
                      <a:pt x="22517" y="34545"/>
                      <a:pt x="23785" y="34379"/>
                      <a:pt x="25019" y="34212"/>
                    </a:cubicBezTo>
                    <a:cubicBezTo>
                      <a:pt x="26153" y="34045"/>
                      <a:pt x="27320" y="33878"/>
                      <a:pt x="28355" y="33378"/>
                    </a:cubicBezTo>
                    <a:cubicBezTo>
                      <a:pt x="29122" y="32978"/>
                      <a:pt x="29822" y="32377"/>
                      <a:pt x="30389" y="31777"/>
                    </a:cubicBezTo>
                    <a:cubicBezTo>
                      <a:pt x="31023" y="31143"/>
                      <a:pt x="31557" y="30442"/>
                      <a:pt x="31957" y="29609"/>
                    </a:cubicBezTo>
                    <a:cubicBezTo>
                      <a:pt x="32224" y="29208"/>
                      <a:pt x="32424" y="28741"/>
                      <a:pt x="32591" y="28274"/>
                    </a:cubicBezTo>
                    <a:cubicBezTo>
                      <a:pt x="32858" y="27507"/>
                      <a:pt x="32991" y="26706"/>
                      <a:pt x="33091" y="25906"/>
                    </a:cubicBezTo>
                    <a:cubicBezTo>
                      <a:pt x="33191" y="24972"/>
                      <a:pt x="33258" y="24038"/>
                      <a:pt x="33291" y="23104"/>
                    </a:cubicBezTo>
                    <a:cubicBezTo>
                      <a:pt x="33558" y="19101"/>
                      <a:pt x="33592" y="15065"/>
                      <a:pt x="33358" y="11029"/>
                    </a:cubicBezTo>
                    <a:cubicBezTo>
                      <a:pt x="33225" y="9027"/>
                      <a:pt x="33058" y="6992"/>
                      <a:pt x="32824" y="4991"/>
                    </a:cubicBezTo>
                    <a:cubicBezTo>
                      <a:pt x="32758" y="4524"/>
                      <a:pt x="32691" y="4024"/>
                      <a:pt x="32624" y="3557"/>
                    </a:cubicBezTo>
                    <a:cubicBezTo>
                      <a:pt x="32591" y="3090"/>
                      <a:pt x="32524" y="2623"/>
                      <a:pt x="32224" y="2256"/>
                    </a:cubicBezTo>
                    <a:cubicBezTo>
                      <a:pt x="31990" y="1955"/>
                      <a:pt x="31590" y="1789"/>
                      <a:pt x="31223" y="1689"/>
                    </a:cubicBezTo>
                    <a:cubicBezTo>
                      <a:pt x="30790" y="1588"/>
                      <a:pt x="30323" y="1488"/>
                      <a:pt x="29889" y="1388"/>
                    </a:cubicBezTo>
                    <a:cubicBezTo>
                      <a:pt x="26053" y="521"/>
                      <a:pt x="22150" y="121"/>
                      <a:pt x="18247" y="21"/>
                    </a:cubicBezTo>
                    <a:cubicBezTo>
                      <a:pt x="17539" y="9"/>
                      <a:pt x="16827" y="1"/>
                      <a:pt x="161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0" name="Google Shape;2300;p41"/>
            <p:cNvGrpSpPr/>
            <p:nvPr/>
          </p:nvGrpSpPr>
          <p:grpSpPr>
            <a:xfrm>
              <a:off x="7607279" y="3903413"/>
              <a:ext cx="644043" cy="679071"/>
              <a:chOff x="7603373" y="3903413"/>
              <a:chExt cx="644043" cy="679071"/>
            </a:xfrm>
          </p:grpSpPr>
          <p:sp>
            <p:nvSpPr>
              <p:cNvPr id="2301" name="Google Shape;2301;p41"/>
              <p:cNvSpPr/>
              <p:nvPr/>
            </p:nvSpPr>
            <p:spPr>
              <a:xfrm flipH="1">
                <a:off x="7754657" y="4475144"/>
                <a:ext cx="49186" cy="43236"/>
              </a:xfrm>
              <a:custGeom>
                <a:rect b="b" l="l" r="r" t="t"/>
                <a:pathLst>
                  <a:path extrusionOk="0" h="1475" w="1678">
                    <a:moveTo>
                      <a:pt x="1678" y="1"/>
                    </a:moveTo>
                    <a:cubicBezTo>
                      <a:pt x="1144" y="535"/>
                      <a:pt x="508" y="941"/>
                      <a:pt x="0" y="1475"/>
                    </a:cubicBezTo>
                    <a:lnTo>
                      <a:pt x="0" y="1475"/>
                    </a:lnTo>
                    <a:cubicBezTo>
                      <a:pt x="508" y="941"/>
                      <a:pt x="1144" y="535"/>
                      <a:pt x="1678" y="1"/>
                    </a:cubicBezTo>
                    <a:close/>
                  </a:path>
                </a:pathLst>
              </a:custGeom>
              <a:solidFill>
                <a:srgbClr val="356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 flipH="1">
                <a:off x="7615645" y="3914419"/>
                <a:ext cx="562103" cy="617063"/>
              </a:xfrm>
              <a:custGeom>
                <a:rect b="b" l="l" r="r" t="t"/>
                <a:pathLst>
                  <a:path extrusionOk="0" h="32189" w="29322">
                    <a:moveTo>
                      <a:pt x="12247" y="1"/>
                    </a:moveTo>
                    <a:cubicBezTo>
                      <a:pt x="10116" y="1"/>
                      <a:pt x="7988" y="87"/>
                      <a:pt x="5872" y="237"/>
                    </a:cubicBezTo>
                    <a:cubicBezTo>
                      <a:pt x="4938" y="304"/>
                      <a:pt x="4004" y="404"/>
                      <a:pt x="3070" y="504"/>
                    </a:cubicBezTo>
                    <a:cubicBezTo>
                      <a:pt x="2303" y="571"/>
                      <a:pt x="1502" y="738"/>
                      <a:pt x="968" y="1338"/>
                    </a:cubicBezTo>
                    <a:cubicBezTo>
                      <a:pt x="501" y="1838"/>
                      <a:pt x="301" y="2539"/>
                      <a:pt x="201" y="3206"/>
                    </a:cubicBezTo>
                    <a:cubicBezTo>
                      <a:pt x="68" y="4007"/>
                      <a:pt x="101" y="4807"/>
                      <a:pt x="68" y="5608"/>
                    </a:cubicBezTo>
                    <a:cubicBezTo>
                      <a:pt x="1" y="9544"/>
                      <a:pt x="34" y="13480"/>
                      <a:pt x="234" y="17416"/>
                    </a:cubicBezTo>
                    <a:cubicBezTo>
                      <a:pt x="301" y="19384"/>
                      <a:pt x="435" y="21352"/>
                      <a:pt x="601" y="23320"/>
                    </a:cubicBezTo>
                    <a:cubicBezTo>
                      <a:pt x="668" y="24288"/>
                      <a:pt x="768" y="25255"/>
                      <a:pt x="868" y="26223"/>
                    </a:cubicBezTo>
                    <a:cubicBezTo>
                      <a:pt x="935" y="27023"/>
                      <a:pt x="1068" y="27857"/>
                      <a:pt x="1335" y="28624"/>
                    </a:cubicBezTo>
                    <a:cubicBezTo>
                      <a:pt x="1569" y="29358"/>
                      <a:pt x="2002" y="30025"/>
                      <a:pt x="2569" y="30526"/>
                    </a:cubicBezTo>
                    <a:cubicBezTo>
                      <a:pt x="3103" y="30993"/>
                      <a:pt x="3704" y="31326"/>
                      <a:pt x="4371" y="31560"/>
                    </a:cubicBezTo>
                    <a:cubicBezTo>
                      <a:pt x="5805" y="32060"/>
                      <a:pt x="7339" y="32093"/>
                      <a:pt x="8874" y="32160"/>
                    </a:cubicBezTo>
                    <a:cubicBezTo>
                      <a:pt x="9736" y="32178"/>
                      <a:pt x="10598" y="32188"/>
                      <a:pt x="11461" y="32188"/>
                    </a:cubicBezTo>
                    <a:cubicBezTo>
                      <a:pt x="13867" y="32188"/>
                      <a:pt x="16274" y="32106"/>
                      <a:pt x="18681" y="31860"/>
                    </a:cubicBezTo>
                    <a:cubicBezTo>
                      <a:pt x="19748" y="31760"/>
                      <a:pt x="20816" y="31593"/>
                      <a:pt x="21883" y="31393"/>
                    </a:cubicBezTo>
                    <a:cubicBezTo>
                      <a:pt x="22250" y="31326"/>
                      <a:pt x="22584" y="31226"/>
                      <a:pt x="22984" y="31193"/>
                    </a:cubicBezTo>
                    <a:cubicBezTo>
                      <a:pt x="23017" y="31159"/>
                      <a:pt x="23051" y="31159"/>
                      <a:pt x="23084" y="31159"/>
                    </a:cubicBezTo>
                    <a:cubicBezTo>
                      <a:pt x="23117" y="31159"/>
                      <a:pt x="23184" y="31126"/>
                      <a:pt x="23217" y="31126"/>
                    </a:cubicBezTo>
                    <a:cubicBezTo>
                      <a:pt x="24719" y="30792"/>
                      <a:pt x="26353" y="30392"/>
                      <a:pt x="27420" y="29191"/>
                    </a:cubicBezTo>
                    <a:cubicBezTo>
                      <a:pt x="28455" y="28024"/>
                      <a:pt x="28721" y="26423"/>
                      <a:pt x="28855" y="24922"/>
                    </a:cubicBezTo>
                    <a:cubicBezTo>
                      <a:pt x="29255" y="21086"/>
                      <a:pt x="29322" y="17216"/>
                      <a:pt x="29222" y="13347"/>
                    </a:cubicBezTo>
                    <a:cubicBezTo>
                      <a:pt x="29155" y="11379"/>
                      <a:pt x="29055" y="9444"/>
                      <a:pt x="28888" y="7476"/>
                    </a:cubicBezTo>
                    <a:cubicBezTo>
                      <a:pt x="28788" y="6508"/>
                      <a:pt x="28688" y="5541"/>
                      <a:pt x="28588" y="4574"/>
                    </a:cubicBezTo>
                    <a:cubicBezTo>
                      <a:pt x="28521" y="4073"/>
                      <a:pt x="28455" y="3606"/>
                      <a:pt x="28421" y="3106"/>
                    </a:cubicBezTo>
                    <a:cubicBezTo>
                      <a:pt x="28354" y="2739"/>
                      <a:pt x="28354" y="2272"/>
                      <a:pt x="28054" y="2005"/>
                    </a:cubicBezTo>
                    <a:cubicBezTo>
                      <a:pt x="27787" y="1772"/>
                      <a:pt x="27354" y="1705"/>
                      <a:pt x="27020" y="1605"/>
                    </a:cubicBezTo>
                    <a:cubicBezTo>
                      <a:pt x="26553" y="1505"/>
                      <a:pt x="26120" y="1405"/>
                      <a:pt x="25653" y="1305"/>
                    </a:cubicBezTo>
                    <a:cubicBezTo>
                      <a:pt x="24719" y="1105"/>
                      <a:pt x="23785" y="938"/>
                      <a:pt x="22851" y="771"/>
                    </a:cubicBezTo>
                    <a:cubicBezTo>
                      <a:pt x="20983" y="471"/>
                      <a:pt x="19115" y="271"/>
                      <a:pt x="17247" y="171"/>
                    </a:cubicBezTo>
                    <a:cubicBezTo>
                      <a:pt x="15579" y="54"/>
                      <a:pt x="13912" y="1"/>
                      <a:pt x="12247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 flipH="1">
                <a:off x="7671282" y="3965014"/>
                <a:ext cx="563368" cy="606846"/>
              </a:xfrm>
              <a:custGeom>
                <a:rect b="b" l="l" r="r" t="t"/>
                <a:pathLst>
                  <a:path extrusionOk="0" h="31656" w="29388">
                    <a:moveTo>
                      <a:pt x="2702" y="0"/>
                    </a:moveTo>
                    <a:lnTo>
                      <a:pt x="2702" y="0"/>
                    </a:lnTo>
                    <a:cubicBezTo>
                      <a:pt x="2689" y="13"/>
                      <a:pt x="2681" y="26"/>
                      <a:pt x="2676" y="37"/>
                    </a:cubicBezTo>
                    <a:lnTo>
                      <a:pt x="2676" y="37"/>
                    </a:lnTo>
                    <a:cubicBezTo>
                      <a:pt x="2685" y="24"/>
                      <a:pt x="2693" y="12"/>
                      <a:pt x="2702" y="0"/>
                    </a:cubicBezTo>
                    <a:close/>
                    <a:moveTo>
                      <a:pt x="2676" y="37"/>
                    </a:moveTo>
                    <a:lnTo>
                      <a:pt x="2676" y="37"/>
                    </a:lnTo>
                    <a:cubicBezTo>
                      <a:pt x="2454" y="356"/>
                      <a:pt x="2261" y="646"/>
                      <a:pt x="2068" y="967"/>
                    </a:cubicBezTo>
                    <a:cubicBezTo>
                      <a:pt x="1601" y="1701"/>
                      <a:pt x="1201" y="2468"/>
                      <a:pt x="834" y="3236"/>
                    </a:cubicBezTo>
                    <a:cubicBezTo>
                      <a:pt x="434" y="4070"/>
                      <a:pt x="100" y="4937"/>
                      <a:pt x="67" y="5871"/>
                    </a:cubicBezTo>
                    <a:cubicBezTo>
                      <a:pt x="0" y="6438"/>
                      <a:pt x="33" y="7038"/>
                      <a:pt x="0" y="7605"/>
                    </a:cubicBezTo>
                    <a:cubicBezTo>
                      <a:pt x="0" y="8206"/>
                      <a:pt x="0" y="8806"/>
                      <a:pt x="0" y="9407"/>
                    </a:cubicBezTo>
                    <a:cubicBezTo>
                      <a:pt x="0" y="10641"/>
                      <a:pt x="67" y="11842"/>
                      <a:pt x="100" y="13076"/>
                    </a:cubicBezTo>
                    <a:cubicBezTo>
                      <a:pt x="234" y="15544"/>
                      <a:pt x="467" y="17980"/>
                      <a:pt x="734" y="20415"/>
                    </a:cubicBezTo>
                    <a:cubicBezTo>
                      <a:pt x="867" y="21649"/>
                      <a:pt x="1001" y="22850"/>
                      <a:pt x="1134" y="24051"/>
                    </a:cubicBezTo>
                    <a:cubicBezTo>
                      <a:pt x="1268" y="25185"/>
                      <a:pt x="1368" y="26285"/>
                      <a:pt x="1535" y="27386"/>
                    </a:cubicBezTo>
                    <a:cubicBezTo>
                      <a:pt x="1701" y="28287"/>
                      <a:pt x="1935" y="29254"/>
                      <a:pt x="2502" y="29988"/>
                    </a:cubicBezTo>
                    <a:cubicBezTo>
                      <a:pt x="3102" y="30755"/>
                      <a:pt x="3936" y="31189"/>
                      <a:pt x="4837" y="31389"/>
                    </a:cubicBezTo>
                    <a:cubicBezTo>
                      <a:pt x="5804" y="31623"/>
                      <a:pt x="6772" y="31656"/>
                      <a:pt x="7739" y="31656"/>
                    </a:cubicBezTo>
                    <a:cubicBezTo>
                      <a:pt x="8940" y="31656"/>
                      <a:pt x="10141" y="31656"/>
                      <a:pt x="11375" y="31589"/>
                    </a:cubicBezTo>
                    <a:cubicBezTo>
                      <a:pt x="13777" y="31523"/>
                      <a:pt x="16212" y="31356"/>
                      <a:pt x="18613" y="31122"/>
                    </a:cubicBezTo>
                    <a:cubicBezTo>
                      <a:pt x="19814" y="31022"/>
                      <a:pt x="21015" y="30889"/>
                      <a:pt x="22216" y="30722"/>
                    </a:cubicBezTo>
                    <a:cubicBezTo>
                      <a:pt x="23383" y="30555"/>
                      <a:pt x="24551" y="30422"/>
                      <a:pt x="25718" y="30188"/>
                    </a:cubicBezTo>
                    <a:cubicBezTo>
                      <a:pt x="26652" y="29988"/>
                      <a:pt x="27520" y="29655"/>
                      <a:pt x="28287" y="29087"/>
                    </a:cubicBezTo>
                    <a:cubicBezTo>
                      <a:pt x="28687" y="28787"/>
                      <a:pt x="29054" y="28454"/>
                      <a:pt x="29388" y="28087"/>
                    </a:cubicBezTo>
                    <a:lnTo>
                      <a:pt x="29388" y="28087"/>
                    </a:lnTo>
                    <a:cubicBezTo>
                      <a:pt x="29154" y="28220"/>
                      <a:pt x="28887" y="28320"/>
                      <a:pt x="28654" y="28420"/>
                    </a:cubicBezTo>
                    <a:cubicBezTo>
                      <a:pt x="27920" y="28721"/>
                      <a:pt x="27119" y="28887"/>
                      <a:pt x="26352" y="29054"/>
                    </a:cubicBezTo>
                    <a:lnTo>
                      <a:pt x="26152" y="29054"/>
                    </a:lnTo>
                    <a:cubicBezTo>
                      <a:pt x="25819" y="29154"/>
                      <a:pt x="25485" y="29221"/>
                      <a:pt x="25151" y="29288"/>
                    </a:cubicBezTo>
                    <a:cubicBezTo>
                      <a:pt x="24484" y="29388"/>
                      <a:pt x="23817" y="29488"/>
                      <a:pt x="23183" y="29588"/>
                    </a:cubicBezTo>
                    <a:cubicBezTo>
                      <a:pt x="21849" y="29755"/>
                      <a:pt x="20515" y="29855"/>
                      <a:pt x="19180" y="29888"/>
                    </a:cubicBezTo>
                    <a:lnTo>
                      <a:pt x="18947" y="29888"/>
                    </a:lnTo>
                    <a:cubicBezTo>
                      <a:pt x="17446" y="29988"/>
                      <a:pt x="15945" y="30021"/>
                      <a:pt x="14444" y="30021"/>
                    </a:cubicBezTo>
                    <a:cubicBezTo>
                      <a:pt x="14110" y="30033"/>
                      <a:pt x="13777" y="30036"/>
                      <a:pt x="13443" y="30036"/>
                    </a:cubicBezTo>
                    <a:cubicBezTo>
                      <a:pt x="12776" y="30036"/>
                      <a:pt x="12109" y="30021"/>
                      <a:pt x="11442" y="30021"/>
                    </a:cubicBezTo>
                    <a:cubicBezTo>
                      <a:pt x="10674" y="29988"/>
                      <a:pt x="9874" y="29955"/>
                      <a:pt x="9107" y="29855"/>
                    </a:cubicBezTo>
                    <a:cubicBezTo>
                      <a:pt x="7672" y="29655"/>
                      <a:pt x="6138" y="29221"/>
                      <a:pt x="5070" y="28187"/>
                    </a:cubicBezTo>
                    <a:cubicBezTo>
                      <a:pt x="3803" y="27019"/>
                      <a:pt x="3503" y="25285"/>
                      <a:pt x="3336" y="23650"/>
                    </a:cubicBezTo>
                    <a:cubicBezTo>
                      <a:pt x="3136" y="21649"/>
                      <a:pt x="2969" y="19681"/>
                      <a:pt x="2835" y="17679"/>
                    </a:cubicBezTo>
                    <a:cubicBezTo>
                      <a:pt x="2535" y="13610"/>
                      <a:pt x="2435" y="9540"/>
                      <a:pt x="2435" y="5471"/>
                    </a:cubicBezTo>
                    <a:cubicBezTo>
                      <a:pt x="2435" y="4437"/>
                      <a:pt x="2469" y="3436"/>
                      <a:pt x="2469" y="2435"/>
                    </a:cubicBezTo>
                    <a:cubicBezTo>
                      <a:pt x="2502" y="1635"/>
                      <a:pt x="2502" y="834"/>
                      <a:pt x="2669" y="67"/>
                    </a:cubicBezTo>
                    <a:cubicBezTo>
                      <a:pt x="2669" y="67"/>
                      <a:pt x="2669" y="54"/>
                      <a:pt x="2676" y="37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 flipH="1">
                <a:off x="7623313" y="4248319"/>
                <a:ext cx="549949" cy="282968"/>
              </a:xfrm>
              <a:custGeom>
                <a:rect b="b" l="l" r="r" t="t"/>
                <a:pathLst>
                  <a:path extrusionOk="0" h="14761" w="28688">
                    <a:moveTo>
                      <a:pt x="28688" y="6838"/>
                    </a:moveTo>
                    <a:cubicBezTo>
                      <a:pt x="28685" y="6855"/>
                      <a:pt x="28683" y="6872"/>
                      <a:pt x="28681" y="6889"/>
                    </a:cubicBezTo>
                    <a:lnTo>
                      <a:pt x="28681" y="6889"/>
                    </a:lnTo>
                    <a:cubicBezTo>
                      <a:pt x="28684" y="6872"/>
                      <a:pt x="28686" y="6855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72"/>
                      <a:pt x="534" y="7839"/>
                      <a:pt x="634" y="8773"/>
                    </a:cubicBezTo>
                    <a:cubicBezTo>
                      <a:pt x="701" y="9607"/>
                      <a:pt x="834" y="10441"/>
                      <a:pt x="1101" y="11208"/>
                    </a:cubicBezTo>
                    <a:cubicBezTo>
                      <a:pt x="1335" y="11942"/>
                      <a:pt x="1768" y="12609"/>
                      <a:pt x="2335" y="13110"/>
                    </a:cubicBezTo>
                    <a:cubicBezTo>
                      <a:pt x="2836" y="13577"/>
                      <a:pt x="3470" y="13910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642" y="14742"/>
                      <a:pt x="10674" y="14760"/>
                      <a:pt x="11704" y="14760"/>
                    </a:cubicBezTo>
                    <a:cubicBezTo>
                      <a:pt x="13959" y="14760"/>
                      <a:pt x="16203" y="14673"/>
                      <a:pt x="18447" y="14444"/>
                    </a:cubicBezTo>
                    <a:cubicBezTo>
                      <a:pt x="19514" y="14310"/>
                      <a:pt x="20582" y="14144"/>
                      <a:pt x="21649" y="13944"/>
                    </a:cubicBezTo>
                    <a:cubicBezTo>
                      <a:pt x="22016" y="13877"/>
                      <a:pt x="22350" y="13810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710"/>
                      <a:pt x="22983" y="13677"/>
                    </a:cubicBezTo>
                    <a:cubicBezTo>
                      <a:pt x="24485" y="13376"/>
                      <a:pt x="26119" y="12943"/>
                      <a:pt x="27186" y="11775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2" y="7289"/>
                      <a:pt x="28654" y="7101"/>
                      <a:pt x="28681" y="6889"/>
                    </a:cubicBezTo>
                    <a:lnTo>
                      <a:pt x="28681" y="6889"/>
                    </a:lnTo>
                    <a:cubicBezTo>
                      <a:pt x="28625" y="7224"/>
                      <a:pt x="28347" y="7722"/>
                      <a:pt x="28221" y="8039"/>
                    </a:cubicBezTo>
                    <a:cubicBezTo>
                      <a:pt x="28020" y="8573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608"/>
                    </a:cubicBezTo>
                    <a:cubicBezTo>
                      <a:pt x="26519" y="11008"/>
                      <a:pt x="25886" y="11142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3984" y="12440"/>
                      <a:pt x="12068" y="12560"/>
                      <a:pt x="10166" y="12560"/>
                    </a:cubicBezTo>
                    <a:cubicBezTo>
                      <a:pt x="9757" y="12560"/>
                      <a:pt x="9348" y="12554"/>
                      <a:pt x="8940" y="12543"/>
                    </a:cubicBezTo>
                    <a:cubicBezTo>
                      <a:pt x="7939" y="12509"/>
                      <a:pt x="6939" y="12342"/>
                      <a:pt x="5938" y="12342"/>
                    </a:cubicBezTo>
                    <a:cubicBezTo>
                      <a:pt x="4971" y="12342"/>
                      <a:pt x="4003" y="11942"/>
                      <a:pt x="3336" y="11242"/>
                    </a:cubicBezTo>
                    <a:cubicBezTo>
                      <a:pt x="2702" y="10574"/>
                      <a:pt x="2369" y="9741"/>
                      <a:pt x="2069" y="8873"/>
                    </a:cubicBezTo>
                    <a:cubicBezTo>
                      <a:pt x="1668" y="7639"/>
                      <a:pt x="1335" y="6338"/>
                      <a:pt x="1068" y="5037"/>
                    </a:cubicBezTo>
                    <a:cubicBezTo>
                      <a:pt x="801" y="3870"/>
                      <a:pt x="434" y="2736"/>
                      <a:pt x="234" y="1535"/>
                    </a:cubicBezTo>
                    <a:cubicBezTo>
                      <a:pt x="134" y="1034"/>
                      <a:pt x="67" y="534"/>
                      <a:pt x="0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 flipH="1">
                <a:off x="7647618" y="3955677"/>
                <a:ext cx="501353" cy="452489"/>
              </a:xfrm>
              <a:custGeom>
                <a:rect b="b" l="l" r="r" t="t"/>
                <a:pathLst>
                  <a:path extrusionOk="0" h="23604" w="26153">
                    <a:moveTo>
                      <a:pt x="501" y="887"/>
                    </a:moveTo>
                    <a:cubicBezTo>
                      <a:pt x="1" y="887"/>
                      <a:pt x="1" y="1655"/>
                      <a:pt x="501" y="1655"/>
                    </a:cubicBezTo>
                    <a:cubicBezTo>
                      <a:pt x="1035" y="1655"/>
                      <a:pt x="1035" y="887"/>
                      <a:pt x="501" y="887"/>
                    </a:cubicBezTo>
                    <a:close/>
                    <a:moveTo>
                      <a:pt x="20127" y="2817"/>
                    </a:moveTo>
                    <a:cubicBezTo>
                      <a:pt x="20056" y="2817"/>
                      <a:pt x="19986" y="2827"/>
                      <a:pt x="19915" y="2855"/>
                    </a:cubicBezTo>
                    <a:cubicBezTo>
                      <a:pt x="19782" y="2889"/>
                      <a:pt x="19715" y="2989"/>
                      <a:pt x="19682" y="3156"/>
                    </a:cubicBezTo>
                    <a:cubicBezTo>
                      <a:pt x="19682" y="3289"/>
                      <a:pt x="19782" y="3422"/>
                      <a:pt x="19915" y="3456"/>
                    </a:cubicBezTo>
                    <a:cubicBezTo>
                      <a:pt x="19960" y="3467"/>
                      <a:pt x="20008" y="3471"/>
                      <a:pt x="20057" y="3471"/>
                    </a:cubicBezTo>
                    <a:cubicBezTo>
                      <a:pt x="20156" y="3471"/>
                      <a:pt x="20260" y="3456"/>
                      <a:pt x="20349" y="3456"/>
                    </a:cubicBezTo>
                    <a:lnTo>
                      <a:pt x="20682" y="3456"/>
                    </a:lnTo>
                    <a:cubicBezTo>
                      <a:pt x="20716" y="3489"/>
                      <a:pt x="20716" y="3489"/>
                      <a:pt x="20749" y="3489"/>
                    </a:cubicBezTo>
                    <a:lnTo>
                      <a:pt x="20816" y="3489"/>
                    </a:lnTo>
                    <a:cubicBezTo>
                      <a:pt x="20849" y="3489"/>
                      <a:pt x="20916" y="3523"/>
                      <a:pt x="20983" y="3523"/>
                    </a:cubicBezTo>
                    <a:cubicBezTo>
                      <a:pt x="21049" y="3523"/>
                      <a:pt x="21083" y="3556"/>
                      <a:pt x="21149" y="3556"/>
                    </a:cubicBezTo>
                    <a:lnTo>
                      <a:pt x="21283" y="3556"/>
                    </a:lnTo>
                    <a:cubicBezTo>
                      <a:pt x="21283" y="3589"/>
                      <a:pt x="21316" y="3589"/>
                      <a:pt x="21316" y="3589"/>
                    </a:cubicBezTo>
                    <a:cubicBezTo>
                      <a:pt x="21450" y="3589"/>
                      <a:pt x="21516" y="3556"/>
                      <a:pt x="21583" y="3456"/>
                    </a:cubicBezTo>
                    <a:cubicBezTo>
                      <a:pt x="21616" y="3356"/>
                      <a:pt x="21583" y="3256"/>
                      <a:pt x="21483" y="3189"/>
                    </a:cubicBezTo>
                    <a:cubicBezTo>
                      <a:pt x="21249" y="3056"/>
                      <a:pt x="21016" y="2989"/>
                      <a:pt x="20749" y="2922"/>
                    </a:cubicBezTo>
                    <a:cubicBezTo>
                      <a:pt x="20649" y="2889"/>
                      <a:pt x="20516" y="2855"/>
                      <a:pt x="20416" y="2855"/>
                    </a:cubicBezTo>
                    <a:cubicBezTo>
                      <a:pt x="20319" y="2836"/>
                      <a:pt x="20223" y="2817"/>
                      <a:pt x="20127" y="2817"/>
                    </a:cubicBezTo>
                    <a:close/>
                    <a:moveTo>
                      <a:pt x="17814" y="3923"/>
                    </a:moveTo>
                    <a:cubicBezTo>
                      <a:pt x="17780" y="3923"/>
                      <a:pt x="17714" y="3923"/>
                      <a:pt x="17680" y="3956"/>
                    </a:cubicBezTo>
                    <a:cubicBezTo>
                      <a:pt x="17647" y="3956"/>
                      <a:pt x="17614" y="3956"/>
                      <a:pt x="17614" y="3990"/>
                    </a:cubicBezTo>
                    <a:cubicBezTo>
                      <a:pt x="17580" y="3990"/>
                      <a:pt x="17547" y="4023"/>
                      <a:pt x="17547" y="4023"/>
                    </a:cubicBezTo>
                    <a:cubicBezTo>
                      <a:pt x="17480" y="4056"/>
                      <a:pt x="17480" y="4090"/>
                      <a:pt x="17447" y="4123"/>
                    </a:cubicBezTo>
                    <a:cubicBezTo>
                      <a:pt x="17447" y="4156"/>
                      <a:pt x="17447" y="4190"/>
                      <a:pt x="17447" y="4223"/>
                    </a:cubicBezTo>
                    <a:cubicBezTo>
                      <a:pt x="17413" y="4256"/>
                      <a:pt x="17413" y="4323"/>
                      <a:pt x="17447" y="4356"/>
                    </a:cubicBezTo>
                    <a:cubicBezTo>
                      <a:pt x="17447" y="4390"/>
                      <a:pt x="17447" y="4423"/>
                      <a:pt x="17480" y="4423"/>
                    </a:cubicBezTo>
                    <a:cubicBezTo>
                      <a:pt x="17480" y="4440"/>
                      <a:pt x="17480" y="4448"/>
                      <a:pt x="17480" y="4457"/>
                    </a:cubicBezTo>
                    <a:cubicBezTo>
                      <a:pt x="17513" y="4490"/>
                      <a:pt x="17513" y="4523"/>
                      <a:pt x="17547" y="4557"/>
                    </a:cubicBezTo>
                    <a:cubicBezTo>
                      <a:pt x="17547" y="4590"/>
                      <a:pt x="17580" y="4590"/>
                      <a:pt x="17580" y="4590"/>
                    </a:cubicBezTo>
                    <a:cubicBezTo>
                      <a:pt x="17614" y="4623"/>
                      <a:pt x="17614" y="4623"/>
                      <a:pt x="17647" y="4657"/>
                    </a:cubicBezTo>
                    <a:cubicBezTo>
                      <a:pt x="17680" y="4690"/>
                      <a:pt x="17747" y="4723"/>
                      <a:pt x="17780" y="4723"/>
                    </a:cubicBezTo>
                    <a:cubicBezTo>
                      <a:pt x="17814" y="4757"/>
                      <a:pt x="17847" y="4757"/>
                      <a:pt x="17880" y="4757"/>
                    </a:cubicBezTo>
                    <a:cubicBezTo>
                      <a:pt x="17947" y="4757"/>
                      <a:pt x="18014" y="4723"/>
                      <a:pt x="18081" y="4690"/>
                    </a:cubicBezTo>
                    <a:cubicBezTo>
                      <a:pt x="18081" y="4690"/>
                      <a:pt x="18114" y="4657"/>
                      <a:pt x="18147" y="4657"/>
                    </a:cubicBezTo>
                    <a:cubicBezTo>
                      <a:pt x="18181" y="4623"/>
                      <a:pt x="18214" y="4590"/>
                      <a:pt x="18214" y="4523"/>
                    </a:cubicBezTo>
                    <a:cubicBezTo>
                      <a:pt x="18247" y="4490"/>
                      <a:pt x="18247" y="4457"/>
                      <a:pt x="18247" y="4390"/>
                    </a:cubicBezTo>
                    <a:cubicBezTo>
                      <a:pt x="18247" y="4356"/>
                      <a:pt x="18247" y="4290"/>
                      <a:pt x="18214" y="4256"/>
                    </a:cubicBezTo>
                    <a:cubicBezTo>
                      <a:pt x="18214" y="4223"/>
                      <a:pt x="18181" y="4190"/>
                      <a:pt x="18147" y="4156"/>
                    </a:cubicBezTo>
                    <a:cubicBezTo>
                      <a:pt x="18147" y="4123"/>
                      <a:pt x="18114" y="4123"/>
                      <a:pt x="18114" y="4090"/>
                    </a:cubicBezTo>
                    <a:cubicBezTo>
                      <a:pt x="18081" y="4090"/>
                      <a:pt x="18081" y="4090"/>
                      <a:pt x="18047" y="4056"/>
                    </a:cubicBezTo>
                    <a:cubicBezTo>
                      <a:pt x="18014" y="4023"/>
                      <a:pt x="17980" y="4023"/>
                      <a:pt x="17947" y="3990"/>
                    </a:cubicBezTo>
                    <a:lnTo>
                      <a:pt x="17914" y="3990"/>
                    </a:lnTo>
                    <a:cubicBezTo>
                      <a:pt x="17914" y="3990"/>
                      <a:pt x="17914" y="3956"/>
                      <a:pt x="17914" y="3956"/>
                    </a:cubicBezTo>
                    <a:lnTo>
                      <a:pt x="17880" y="3956"/>
                    </a:lnTo>
                    <a:cubicBezTo>
                      <a:pt x="17847" y="3956"/>
                      <a:pt x="17847" y="3956"/>
                      <a:pt x="17814" y="3923"/>
                    </a:cubicBezTo>
                    <a:close/>
                    <a:moveTo>
                      <a:pt x="3904" y="4523"/>
                    </a:moveTo>
                    <a:cubicBezTo>
                      <a:pt x="3437" y="4523"/>
                      <a:pt x="3437" y="5257"/>
                      <a:pt x="3904" y="5257"/>
                    </a:cubicBezTo>
                    <a:cubicBezTo>
                      <a:pt x="4371" y="5257"/>
                      <a:pt x="4371" y="4523"/>
                      <a:pt x="3904" y="4523"/>
                    </a:cubicBezTo>
                    <a:close/>
                    <a:moveTo>
                      <a:pt x="20249" y="6558"/>
                    </a:moveTo>
                    <a:cubicBezTo>
                      <a:pt x="19815" y="6558"/>
                      <a:pt x="19815" y="7225"/>
                      <a:pt x="20249" y="7225"/>
                    </a:cubicBezTo>
                    <a:cubicBezTo>
                      <a:pt x="20716" y="7225"/>
                      <a:pt x="20716" y="6558"/>
                      <a:pt x="20249" y="6558"/>
                    </a:cubicBezTo>
                    <a:close/>
                    <a:moveTo>
                      <a:pt x="18147" y="7259"/>
                    </a:moveTo>
                    <a:cubicBezTo>
                      <a:pt x="17814" y="7259"/>
                      <a:pt x="17814" y="7759"/>
                      <a:pt x="18147" y="7759"/>
                    </a:cubicBezTo>
                    <a:cubicBezTo>
                      <a:pt x="18447" y="7759"/>
                      <a:pt x="18447" y="7259"/>
                      <a:pt x="18147" y="7259"/>
                    </a:cubicBezTo>
                    <a:close/>
                    <a:moveTo>
                      <a:pt x="10508" y="7125"/>
                    </a:moveTo>
                    <a:cubicBezTo>
                      <a:pt x="10442" y="7125"/>
                      <a:pt x="10375" y="7125"/>
                      <a:pt x="10308" y="7158"/>
                    </a:cubicBezTo>
                    <a:cubicBezTo>
                      <a:pt x="10308" y="7192"/>
                      <a:pt x="10275" y="7225"/>
                      <a:pt x="10242" y="7225"/>
                    </a:cubicBezTo>
                    <a:cubicBezTo>
                      <a:pt x="10208" y="7259"/>
                      <a:pt x="10175" y="7325"/>
                      <a:pt x="10142" y="7359"/>
                    </a:cubicBezTo>
                    <a:cubicBezTo>
                      <a:pt x="10142" y="7425"/>
                      <a:pt x="10108" y="7459"/>
                      <a:pt x="10108" y="7525"/>
                    </a:cubicBezTo>
                    <a:cubicBezTo>
                      <a:pt x="10108" y="7559"/>
                      <a:pt x="10142" y="7625"/>
                      <a:pt x="10142" y="7659"/>
                    </a:cubicBezTo>
                    <a:cubicBezTo>
                      <a:pt x="10175" y="7726"/>
                      <a:pt x="10208" y="7759"/>
                      <a:pt x="10242" y="7792"/>
                    </a:cubicBezTo>
                    <a:lnTo>
                      <a:pt x="10375" y="7892"/>
                    </a:lnTo>
                    <a:cubicBezTo>
                      <a:pt x="10408" y="7959"/>
                      <a:pt x="10475" y="7992"/>
                      <a:pt x="10542" y="7992"/>
                    </a:cubicBezTo>
                    <a:lnTo>
                      <a:pt x="10642" y="8026"/>
                    </a:lnTo>
                    <a:cubicBezTo>
                      <a:pt x="10709" y="8026"/>
                      <a:pt x="10775" y="7992"/>
                      <a:pt x="10842" y="7959"/>
                    </a:cubicBezTo>
                    <a:cubicBezTo>
                      <a:pt x="10842" y="7926"/>
                      <a:pt x="10875" y="7926"/>
                      <a:pt x="10909" y="7892"/>
                    </a:cubicBezTo>
                    <a:cubicBezTo>
                      <a:pt x="10942" y="7859"/>
                      <a:pt x="10975" y="7826"/>
                      <a:pt x="10975" y="7792"/>
                    </a:cubicBezTo>
                    <a:cubicBezTo>
                      <a:pt x="11009" y="7726"/>
                      <a:pt x="11009" y="7692"/>
                      <a:pt x="11009" y="7625"/>
                    </a:cubicBezTo>
                    <a:cubicBezTo>
                      <a:pt x="11009" y="7592"/>
                      <a:pt x="11009" y="7525"/>
                      <a:pt x="10975" y="7492"/>
                    </a:cubicBezTo>
                    <a:cubicBezTo>
                      <a:pt x="10975" y="7459"/>
                      <a:pt x="10942" y="7392"/>
                      <a:pt x="10909" y="7359"/>
                    </a:cubicBezTo>
                    <a:lnTo>
                      <a:pt x="10809" y="7225"/>
                    </a:lnTo>
                    <a:cubicBezTo>
                      <a:pt x="10742" y="7192"/>
                      <a:pt x="10675" y="7158"/>
                      <a:pt x="10609" y="7125"/>
                    </a:cubicBezTo>
                    <a:close/>
                    <a:moveTo>
                      <a:pt x="9548" y="0"/>
                    </a:moveTo>
                    <a:cubicBezTo>
                      <a:pt x="7415" y="0"/>
                      <a:pt x="5276" y="85"/>
                      <a:pt x="3137" y="254"/>
                    </a:cubicBezTo>
                    <a:cubicBezTo>
                      <a:pt x="2646" y="286"/>
                      <a:pt x="2636" y="1055"/>
                      <a:pt x="3107" y="1055"/>
                    </a:cubicBezTo>
                    <a:cubicBezTo>
                      <a:pt x="3116" y="1055"/>
                      <a:pt x="3126" y="1055"/>
                      <a:pt x="3137" y="1054"/>
                    </a:cubicBezTo>
                    <a:cubicBezTo>
                      <a:pt x="5205" y="887"/>
                      <a:pt x="7239" y="787"/>
                      <a:pt x="9308" y="787"/>
                    </a:cubicBezTo>
                    <a:cubicBezTo>
                      <a:pt x="9513" y="785"/>
                      <a:pt x="9718" y="784"/>
                      <a:pt x="9923" y="784"/>
                    </a:cubicBezTo>
                    <a:cubicBezTo>
                      <a:pt x="13383" y="784"/>
                      <a:pt x="16816" y="1049"/>
                      <a:pt x="20249" y="1521"/>
                    </a:cubicBezTo>
                    <a:cubicBezTo>
                      <a:pt x="21149" y="1621"/>
                      <a:pt x="22050" y="1788"/>
                      <a:pt x="22951" y="1921"/>
                    </a:cubicBezTo>
                    <a:cubicBezTo>
                      <a:pt x="23484" y="2021"/>
                      <a:pt x="24318" y="2122"/>
                      <a:pt x="24518" y="2722"/>
                    </a:cubicBezTo>
                    <a:cubicBezTo>
                      <a:pt x="24685" y="3122"/>
                      <a:pt x="24652" y="3623"/>
                      <a:pt x="24652" y="4023"/>
                    </a:cubicBezTo>
                    <a:cubicBezTo>
                      <a:pt x="24685" y="4457"/>
                      <a:pt x="24719" y="4924"/>
                      <a:pt x="24752" y="5391"/>
                    </a:cubicBezTo>
                    <a:cubicBezTo>
                      <a:pt x="24852" y="6291"/>
                      <a:pt x="25019" y="7225"/>
                      <a:pt x="25119" y="8126"/>
                    </a:cubicBezTo>
                    <a:cubicBezTo>
                      <a:pt x="25119" y="8246"/>
                      <a:pt x="25217" y="8314"/>
                      <a:pt x="25312" y="8314"/>
                    </a:cubicBezTo>
                    <a:cubicBezTo>
                      <a:pt x="25400" y="8314"/>
                      <a:pt x="25486" y="8255"/>
                      <a:pt x="25486" y="8126"/>
                    </a:cubicBezTo>
                    <a:cubicBezTo>
                      <a:pt x="25452" y="7058"/>
                      <a:pt x="25519" y="5991"/>
                      <a:pt x="25486" y="4890"/>
                    </a:cubicBezTo>
                    <a:cubicBezTo>
                      <a:pt x="25452" y="4356"/>
                      <a:pt x="25419" y="3823"/>
                      <a:pt x="25386" y="3289"/>
                    </a:cubicBezTo>
                    <a:cubicBezTo>
                      <a:pt x="25352" y="2822"/>
                      <a:pt x="25286" y="2388"/>
                      <a:pt x="25019" y="2021"/>
                    </a:cubicBezTo>
                    <a:cubicBezTo>
                      <a:pt x="24552" y="1454"/>
                      <a:pt x="23751" y="1288"/>
                      <a:pt x="23084" y="1154"/>
                    </a:cubicBezTo>
                    <a:cubicBezTo>
                      <a:pt x="22117" y="987"/>
                      <a:pt x="21149" y="854"/>
                      <a:pt x="20215" y="721"/>
                    </a:cubicBezTo>
                    <a:cubicBezTo>
                      <a:pt x="18314" y="454"/>
                      <a:pt x="16413" y="254"/>
                      <a:pt x="14511" y="153"/>
                    </a:cubicBezTo>
                    <a:cubicBezTo>
                      <a:pt x="12862" y="51"/>
                      <a:pt x="11207" y="0"/>
                      <a:pt x="9548" y="0"/>
                    </a:cubicBezTo>
                    <a:close/>
                    <a:moveTo>
                      <a:pt x="19248" y="9760"/>
                    </a:moveTo>
                    <a:cubicBezTo>
                      <a:pt x="18948" y="9760"/>
                      <a:pt x="18948" y="10261"/>
                      <a:pt x="19248" y="10261"/>
                    </a:cubicBezTo>
                    <a:cubicBezTo>
                      <a:pt x="19582" y="10261"/>
                      <a:pt x="19548" y="9760"/>
                      <a:pt x="19248" y="9760"/>
                    </a:cubicBezTo>
                    <a:close/>
                    <a:moveTo>
                      <a:pt x="18748" y="12062"/>
                    </a:moveTo>
                    <a:cubicBezTo>
                      <a:pt x="18514" y="12062"/>
                      <a:pt x="18514" y="12462"/>
                      <a:pt x="18748" y="12462"/>
                    </a:cubicBezTo>
                    <a:cubicBezTo>
                      <a:pt x="19015" y="12462"/>
                      <a:pt x="19015" y="12062"/>
                      <a:pt x="18748" y="12062"/>
                    </a:cubicBezTo>
                    <a:close/>
                    <a:moveTo>
                      <a:pt x="14878" y="12996"/>
                    </a:moveTo>
                    <a:cubicBezTo>
                      <a:pt x="14378" y="12996"/>
                      <a:pt x="14378" y="13797"/>
                      <a:pt x="14878" y="13797"/>
                    </a:cubicBezTo>
                    <a:cubicBezTo>
                      <a:pt x="15379" y="13797"/>
                      <a:pt x="15379" y="12996"/>
                      <a:pt x="14878" y="12996"/>
                    </a:cubicBezTo>
                    <a:close/>
                    <a:moveTo>
                      <a:pt x="18748" y="14230"/>
                    </a:moveTo>
                    <a:cubicBezTo>
                      <a:pt x="18414" y="14264"/>
                      <a:pt x="18414" y="14764"/>
                      <a:pt x="18748" y="14764"/>
                    </a:cubicBezTo>
                    <a:cubicBezTo>
                      <a:pt x="19115" y="14764"/>
                      <a:pt x="19115" y="14230"/>
                      <a:pt x="18748" y="14230"/>
                    </a:cubicBezTo>
                    <a:close/>
                    <a:moveTo>
                      <a:pt x="8753" y="14654"/>
                    </a:moveTo>
                    <a:cubicBezTo>
                      <a:pt x="8618" y="14654"/>
                      <a:pt x="8626" y="14867"/>
                      <a:pt x="8777" y="14867"/>
                    </a:cubicBezTo>
                    <a:cubicBezTo>
                      <a:pt x="8787" y="14867"/>
                      <a:pt x="8797" y="14866"/>
                      <a:pt x="8807" y="14864"/>
                    </a:cubicBezTo>
                    <a:cubicBezTo>
                      <a:pt x="8807" y="14864"/>
                      <a:pt x="8841" y="14864"/>
                      <a:pt x="8874" y="14831"/>
                    </a:cubicBezTo>
                    <a:cubicBezTo>
                      <a:pt x="8907" y="14831"/>
                      <a:pt x="8941" y="14797"/>
                      <a:pt x="8941" y="14764"/>
                    </a:cubicBezTo>
                    <a:cubicBezTo>
                      <a:pt x="8941" y="14731"/>
                      <a:pt x="8907" y="14697"/>
                      <a:pt x="8874" y="14697"/>
                    </a:cubicBezTo>
                    <a:cubicBezTo>
                      <a:pt x="8841" y="14664"/>
                      <a:pt x="8807" y="14664"/>
                      <a:pt x="8807" y="14664"/>
                    </a:cubicBezTo>
                    <a:cubicBezTo>
                      <a:pt x="8787" y="14657"/>
                      <a:pt x="8769" y="14654"/>
                      <a:pt x="8753" y="14654"/>
                    </a:cubicBezTo>
                    <a:close/>
                    <a:moveTo>
                      <a:pt x="5939" y="16498"/>
                    </a:moveTo>
                    <a:cubicBezTo>
                      <a:pt x="5939" y="16498"/>
                      <a:pt x="5905" y="16532"/>
                      <a:pt x="5905" y="16532"/>
                    </a:cubicBezTo>
                    <a:cubicBezTo>
                      <a:pt x="5905" y="16532"/>
                      <a:pt x="5872" y="16565"/>
                      <a:pt x="5872" y="16565"/>
                    </a:cubicBezTo>
                    <a:cubicBezTo>
                      <a:pt x="5872" y="16599"/>
                      <a:pt x="5872" y="16632"/>
                      <a:pt x="5872" y="16632"/>
                    </a:cubicBezTo>
                    <a:cubicBezTo>
                      <a:pt x="5872" y="16665"/>
                      <a:pt x="5872" y="16732"/>
                      <a:pt x="5872" y="16765"/>
                    </a:cubicBezTo>
                    <a:cubicBezTo>
                      <a:pt x="5872" y="16799"/>
                      <a:pt x="5872" y="16799"/>
                      <a:pt x="5905" y="16832"/>
                    </a:cubicBezTo>
                    <a:cubicBezTo>
                      <a:pt x="5905" y="16832"/>
                      <a:pt x="5905" y="16865"/>
                      <a:pt x="5905" y="16865"/>
                    </a:cubicBezTo>
                    <a:cubicBezTo>
                      <a:pt x="5939" y="16865"/>
                      <a:pt x="5939" y="16899"/>
                      <a:pt x="5972" y="16899"/>
                    </a:cubicBezTo>
                    <a:lnTo>
                      <a:pt x="6072" y="16899"/>
                    </a:lnTo>
                    <a:cubicBezTo>
                      <a:pt x="6072" y="16899"/>
                      <a:pt x="6105" y="16865"/>
                      <a:pt x="6105" y="16865"/>
                    </a:cubicBezTo>
                    <a:cubicBezTo>
                      <a:pt x="6139" y="16832"/>
                      <a:pt x="6139" y="16832"/>
                      <a:pt x="6139" y="16799"/>
                    </a:cubicBezTo>
                    <a:cubicBezTo>
                      <a:pt x="6139" y="16799"/>
                      <a:pt x="6139" y="16765"/>
                      <a:pt x="6139" y="16765"/>
                    </a:cubicBezTo>
                    <a:cubicBezTo>
                      <a:pt x="6139" y="16732"/>
                      <a:pt x="6139" y="16665"/>
                      <a:pt x="6139" y="16632"/>
                    </a:cubicBezTo>
                    <a:cubicBezTo>
                      <a:pt x="6139" y="16599"/>
                      <a:pt x="6139" y="16599"/>
                      <a:pt x="6139" y="16565"/>
                    </a:cubicBezTo>
                    <a:cubicBezTo>
                      <a:pt x="6105" y="16565"/>
                      <a:pt x="6105" y="16565"/>
                      <a:pt x="6105" y="16532"/>
                    </a:cubicBezTo>
                    <a:cubicBezTo>
                      <a:pt x="6105" y="16532"/>
                      <a:pt x="6072" y="16498"/>
                      <a:pt x="6039" y="16498"/>
                    </a:cubicBezTo>
                    <a:close/>
                    <a:moveTo>
                      <a:pt x="15245" y="17633"/>
                    </a:moveTo>
                    <a:cubicBezTo>
                      <a:pt x="15212" y="17633"/>
                      <a:pt x="15178" y="17666"/>
                      <a:pt x="15145" y="17666"/>
                    </a:cubicBezTo>
                    <a:cubicBezTo>
                      <a:pt x="15112" y="17699"/>
                      <a:pt x="15112" y="17699"/>
                      <a:pt x="15078" y="17733"/>
                    </a:cubicBezTo>
                    <a:cubicBezTo>
                      <a:pt x="15078" y="17766"/>
                      <a:pt x="15045" y="17799"/>
                      <a:pt x="15045" y="17833"/>
                    </a:cubicBezTo>
                    <a:cubicBezTo>
                      <a:pt x="15045" y="17833"/>
                      <a:pt x="15045" y="17866"/>
                      <a:pt x="15045" y="17899"/>
                    </a:cubicBezTo>
                    <a:cubicBezTo>
                      <a:pt x="15045" y="17933"/>
                      <a:pt x="15045" y="17933"/>
                      <a:pt x="15045" y="17966"/>
                    </a:cubicBezTo>
                    <a:cubicBezTo>
                      <a:pt x="15045" y="18000"/>
                      <a:pt x="15078" y="18033"/>
                      <a:pt x="15112" y="18033"/>
                    </a:cubicBezTo>
                    <a:cubicBezTo>
                      <a:pt x="15112" y="18066"/>
                      <a:pt x="15145" y="18100"/>
                      <a:pt x="15178" y="18100"/>
                    </a:cubicBezTo>
                    <a:lnTo>
                      <a:pt x="15245" y="18100"/>
                    </a:lnTo>
                    <a:cubicBezTo>
                      <a:pt x="15312" y="18100"/>
                      <a:pt x="15345" y="18133"/>
                      <a:pt x="15379" y="18133"/>
                    </a:cubicBezTo>
                    <a:cubicBezTo>
                      <a:pt x="15412" y="18133"/>
                      <a:pt x="15479" y="18100"/>
                      <a:pt x="15512" y="18100"/>
                    </a:cubicBezTo>
                    <a:cubicBezTo>
                      <a:pt x="15512" y="18066"/>
                      <a:pt x="15545" y="18066"/>
                      <a:pt x="15545" y="18033"/>
                    </a:cubicBezTo>
                    <a:cubicBezTo>
                      <a:pt x="15579" y="18033"/>
                      <a:pt x="15612" y="18000"/>
                      <a:pt x="15612" y="17933"/>
                    </a:cubicBezTo>
                    <a:lnTo>
                      <a:pt x="15612" y="17866"/>
                    </a:lnTo>
                    <a:cubicBezTo>
                      <a:pt x="15612" y="17833"/>
                      <a:pt x="15612" y="17833"/>
                      <a:pt x="15579" y="17799"/>
                    </a:cubicBezTo>
                    <a:cubicBezTo>
                      <a:pt x="15579" y="17766"/>
                      <a:pt x="15579" y="17733"/>
                      <a:pt x="15545" y="17699"/>
                    </a:cubicBezTo>
                    <a:cubicBezTo>
                      <a:pt x="15512" y="17699"/>
                      <a:pt x="15512" y="17666"/>
                      <a:pt x="15479" y="17666"/>
                    </a:cubicBezTo>
                    <a:cubicBezTo>
                      <a:pt x="15445" y="17633"/>
                      <a:pt x="15412" y="17633"/>
                      <a:pt x="15379" y="17633"/>
                    </a:cubicBezTo>
                    <a:close/>
                    <a:moveTo>
                      <a:pt x="25311" y="10385"/>
                    </a:moveTo>
                    <a:cubicBezTo>
                      <a:pt x="25233" y="10385"/>
                      <a:pt x="25152" y="10436"/>
                      <a:pt x="25152" y="10528"/>
                    </a:cubicBezTo>
                    <a:cubicBezTo>
                      <a:pt x="25252" y="11361"/>
                      <a:pt x="25286" y="12229"/>
                      <a:pt x="25319" y="13096"/>
                    </a:cubicBezTo>
                    <a:cubicBezTo>
                      <a:pt x="25352" y="13963"/>
                      <a:pt x="25386" y="14831"/>
                      <a:pt x="25386" y="15698"/>
                    </a:cubicBezTo>
                    <a:cubicBezTo>
                      <a:pt x="25386" y="16565"/>
                      <a:pt x="25352" y="17432"/>
                      <a:pt x="25319" y="18300"/>
                    </a:cubicBezTo>
                    <a:cubicBezTo>
                      <a:pt x="25286" y="18733"/>
                      <a:pt x="25252" y="19134"/>
                      <a:pt x="25186" y="19534"/>
                    </a:cubicBezTo>
                    <a:cubicBezTo>
                      <a:pt x="25186" y="19767"/>
                      <a:pt x="25152" y="20001"/>
                      <a:pt x="25119" y="20234"/>
                    </a:cubicBezTo>
                    <a:cubicBezTo>
                      <a:pt x="25086" y="20435"/>
                      <a:pt x="25019" y="20668"/>
                      <a:pt x="25052" y="20902"/>
                    </a:cubicBezTo>
                    <a:cubicBezTo>
                      <a:pt x="25086" y="21035"/>
                      <a:pt x="25152" y="21168"/>
                      <a:pt x="25319" y="21202"/>
                    </a:cubicBezTo>
                    <a:cubicBezTo>
                      <a:pt x="25355" y="21220"/>
                      <a:pt x="25393" y="21228"/>
                      <a:pt x="25431" y="21228"/>
                    </a:cubicBezTo>
                    <a:cubicBezTo>
                      <a:pt x="25535" y="21228"/>
                      <a:pt x="25637" y="21166"/>
                      <a:pt x="25686" y="21068"/>
                    </a:cubicBezTo>
                    <a:cubicBezTo>
                      <a:pt x="25853" y="20668"/>
                      <a:pt x="25853" y="20168"/>
                      <a:pt x="25919" y="19734"/>
                    </a:cubicBezTo>
                    <a:cubicBezTo>
                      <a:pt x="25986" y="19300"/>
                      <a:pt x="26020" y="18867"/>
                      <a:pt x="26053" y="18400"/>
                    </a:cubicBezTo>
                    <a:cubicBezTo>
                      <a:pt x="26120" y="17533"/>
                      <a:pt x="26153" y="16632"/>
                      <a:pt x="26153" y="15765"/>
                    </a:cubicBezTo>
                    <a:cubicBezTo>
                      <a:pt x="26120" y="14864"/>
                      <a:pt x="26053" y="13963"/>
                      <a:pt x="25953" y="13096"/>
                    </a:cubicBezTo>
                    <a:cubicBezTo>
                      <a:pt x="25886" y="12662"/>
                      <a:pt x="25819" y="12229"/>
                      <a:pt x="25753" y="11795"/>
                    </a:cubicBezTo>
                    <a:cubicBezTo>
                      <a:pt x="25686" y="11361"/>
                      <a:pt x="25553" y="10928"/>
                      <a:pt x="25452" y="10494"/>
                    </a:cubicBezTo>
                    <a:cubicBezTo>
                      <a:pt x="25437" y="10419"/>
                      <a:pt x="25375" y="10385"/>
                      <a:pt x="25311" y="10385"/>
                    </a:cubicBezTo>
                    <a:close/>
                    <a:moveTo>
                      <a:pt x="24885" y="22903"/>
                    </a:moveTo>
                    <a:cubicBezTo>
                      <a:pt x="24418" y="22903"/>
                      <a:pt x="24418" y="23604"/>
                      <a:pt x="24885" y="23604"/>
                    </a:cubicBezTo>
                    <a:cubicBezTo>
                      <a:pt x="25319" y="23604"/>
                      <a:pt x="25319" y="22903"/>
                      <a:pt x="24885" y="22903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 flipH="1">
                <a:off x="7603373" y="3903413"/>
                <a:ext cx="644043" cy="679071"/>
              </a:xfrm>
              <a:custGeom>
                <a:rect b="b" l="l" r="r" t="t"/>
                <a:pathLst>
                  <a:path extrusionOk="0" h="35419" w="33592">
                    <a:moveTo>
                      <a:pt x="1736" y="23137"/>
                    </a:moveTo>
                    <a:cubicBezTo>
                      <a:pt x="1736" y="23148"/>
                      <a:pt x="1739" y="23152"/>
                      <a:pt x="1743" y="23152"/>
                    </a:cubicBezTo>
                    <a:cubicBezTo>
                      <a:pt x="1750" y="23152"/>
                      <a:pt x="1758" y="23137"/>
                      <a:pt x="1736" y="23137"/>
                    </a:cubicBezTo>
                    <a:close/>
                    <a:moveTo>
                      <a:pt x="15883" y="585"/>
                    </a:moveTo>
                    <a:cubicBezTo>
                      <a:pt x="17548" y="585"/>
                      <a:pt x="19215" y="638"/>
                      <a:pt x="20883" y="755"/>
                    </a:cubicBezTo>
                    <a:cubicBezTo>
                      <a:pt x="22751" y="855"/>
                      <a:pt x="24619" y="1055"/>
                      <a:pt x="26487" y="1355"/>
                    </a:cubicBezTo>
                    <a:cubicBezTo>
                      <a:pt x="27421" y="1522"/>
                      <a:pt x="28355" y="1689"/>
                      <a:pt x="29289" y="1889"/>
                    </a:cubicBezTo>
                    <a:cubicBezTo>
                      <a:pt x="29756" y="1989"/>
                      <a:pt x="30189" y="2089"/>
                      <a:pt x="30656" y="2189"/>
                    </a:cubicBezTo>
                    <a:cubicBezTo>
                      <a:pt x="30990" y="2289"/>
                      <a:pt x="31423" y="2356"/>
                      <a:pt x="31690" y="2589"/>
                    </a:cubicBezTo>
                    <a:cubicBezTo>
                      <a:pt x="31990" y="2856"/>
                      <a:pt x="31990" y="3323"/>
                      <a:pt x="32057" y="3690"/>
                    </a:cubicBezTo>
                    <a:cubicBezTo>
                      <a:pt x="32091" y="4190"/>
                      <a:pt x="32157" y="4657"/>
                      <a:pt x="32224" y="5158"/>
                    </a:cubicBezTo>
                    <a:cubicBezTo>
                      <a:pt x="32324" y="6125"/>
                      <a:pt x="32424" y="7092"/>
                      <a:pt x="32524" y="8060"/>
                    </a:cubicBezTo>
                    <a:cubicBezTo>
                      <a:pt x="32691" y="10028"/>
                      <a:pt x="32791" y="11963"/>
                      <a:pt x="32858" y="13931"/>
                    </a:cubicBezTo>
                    <a:cubicBezTo>
                      <a:pt x="32958" y="17800"/>
                      <a:pt x="32891" y="21670"/>
                      <a:pt x="32491" y="25506"/>
                    </a:cubicBezTo>
                    <a:cubicBezTo>
                      <a:pt x="32357" y="27007"/>
                      <a:pt x="32091" y="28608"/>
                      <a:pt x="31056" y="29775"/>
                    </a:cubicBezTo>
                    <a:cubicBezTo>
                      <a:pt x="29989" y="30976"/>
                      <a:pt x="28355" y="31376"/>
                      <a:pt x="26853" y="31710"/>
                    </a:cubicBezTo>
                    <a:cubicBezTo>
                      <a:pt x="26820" y="31710"/>
                      <a:pt x="26753" y="31743"/>
                      <a:pt x="26720" y="31743"/>
                    </a:cubicBezTo>
                    <a:cubicBezTo>
                      <a:pt x="26687" y="31743"/>
                      <a:pt x="26653" y="31743"/>
                      <a:pt x="26620" y="31777"/>
                    </a:cubicBezTo>
                    <a:cubicBezTo>
                      <a:pt x="26220" y="31810"/>
                      <a:pt x="25886" y="31910"/>
                      <a:pt x="25519" y="31977"/>
                    </a:cubicBezTo>
                    <a:cubicBezTo>
                      <a:pt x="24452" y="32177"/>
                      <a:pt x="23384" y="32344"/>
                      <a:pt x="22317" y="32444"/>
                    </a:cubicBezTo>
                    <a:cubicBezTo>
                      <a:pt x="19910" y="32690"/>
                      <a:pt x="17503" y="32772"/>
                      <a:pt x="15097" y="32772"/>
                    </a:cubicBezTo>
                    <a:cubicBezTo>
                      <a:pt x="14234" y="32772"/>
                      <a:pt x="13372" y="32762"/>
                      <a:pt x="12510" y="32744"/>
                    </a:cubicBezTo>
                    <a:cubicBezTo>
                      <a:pt x="10975" y="32677"/>
                      <a:pt x="9441" y="32644"/>
                      <a:pt x="8007" y="32144"/>
                    </a:cubicBezTo>
                    <a:cubicBezTo>
                      <a:pt x="7340" y="31910"/>
                      <a:pt x="6739" y="31577"/>
                      <a:pt x="6205" y="31110"/>
                    </a:cubicBezTo>
                    <a:cubicBezTo>
                      <a:pt x="5638" y="30609"/>
                      <a:pt x="5205" y="29942"/>
                      <a:pt x="4971" y="29208"/>
                    </a:cubicBezTo>
                    <a:cubicBezTo>
                      <a:pt x="4704" y="28441"/>
                      <a:pt x="4571" y="27607"/>
                      <a:pt x="4504" y="26807"/>
                    </a:cubicBezTo>
                    <a:cubicBezTo>
                      <a:pt x="4404" y="25839"/>
                      <a:pt x="4304" y="24872"/>
                      <a:pt x="4237" y="23904"/>
                    </a:cubicBezTo>
                    <a:cubicBezTo>
                      <a:pt x="4071" y="21936"/>
                      <a:pt x="3937" y="19968"/>
                      <a:pt x="3870" y="18000"/>
                    </a:cubicBezTo>
                    <a:cubicBezTo>
                      <a:pt x="3670" y="14064"/>
                      <a:pt x="3637" y="10128"/>
                      <a:pt x="3704" y="6192"/>
                    </a:cubicBezTo>
                    <a:cubicBezTo>
                      <a:pt x="3737" y="5391"/>
                      <a:pt x="3704" y="4591"/>
                      <a:pt x="3837" y="3790"/>
                    </a:cubicBezTo>
                    <a:cubicBezTo>
                      <a:pt x="3937" y="3123"/>
                      <a:pt x="4137" y="2422"/>
                      <a:pt x="4604" y="1922"/>
                    </a:cubicBezTo>
                    <a:cubicBezTo>
                      <a:pt x="5138" y="1322"/>
                      <a:pt x="5939" y="1155"/>
                      <a:pt x="6706" y="1088"/>
                    </a:cubicBezTo>
                    <a:cubicBezTo>
                      <a:pt x="7640" y="988"/>
                      <a:pt x="8574" y="888"/>
                      <a:pt x="9508" y="821"/>
                    </a:cubicBezTo>
                    <a:cubicBezTo>
                      <a:pt x="11624" y="671"/>
                      <a:pt x="13752" y="585"/>
                      <a:pt x="15883" y="585"/>
                    </a:cubicBezTo>
                    <a:close/>
                    <a:moveTo>
                      <a:pt x="5035" y="31374"/>
                    </a:moveTo>
                    <a:cubicBezTo>
                      <a:pt x="5011" y="31374"/>
                      <a:pt x="4988" y="31385"/>
                      <a:pt x="4971" y="31410"/>
                    </a:cubicBezTo>
                    <a:cubicBezTo>
                      <a:pt x="4704" y="31677"/>
                      <a:pt x="4437" y="31977"/>
                      <a:pt x="4204" y="32277"/>
                    </a:cubicBezTo>
                    <a:cubicBezTo>
                      <a:pt x="4071" y="32444"/>
                      <a:pt x="3937" y="32611"/>
                      <a:pt x="3837" y="32777"/>
                    </a:cubicBezTo>
                    <a:cubicBezTo>
                      <a:pt x="3770" y="32844"/>
                      <a:pt x="3737" y="32944"/>
                      <a:pt x="3704" y="33044"/>
                    </a:cubicBezTo>
                    <a:cubicBezTo>
                      <a:pt x="3670" y="33111"/>
                      <a:pt x="3637" y="33211"/>
                      <a:pt x="3604" y="33311"/>
                    </a:cubicBezTo>
                    <a:cubicBezTo>
                      <a:pt x="3604" y="33338"/>
                      <a:pt x="3647" y="33387"/>
                      <a:pt x="3682" y="33387"/>
                    </a:cubicBezTo>
                    <a:cubicBezTo>
                      <a:pt x="3690" y="33387"/>
                      <a:pt x="3697" y="33384"/>
                      <a:pt x="3704" y="33378"/>
                    </a:cubicBezTo>
                    <a:cubicBezTo>
                      <a:pt x="3804" y="33311"/>
                      <a:pt x="3870" y="33278"/>
                      <a:pt x="3937" y="33178"/>
                    </a:cubicBezTo>
                    <a:cubicBezTo>
                      <a:pt x="3970" y="33144"/>
                      <a:pt x="4004" y="33144"/>
                      <a:pt x="4037" y="33111"/>
                    </a:cubicBezTo>
                    <a:cubicBezTo>
                      <a:pt x="4071" y="33078"/>
                      <a:pt x="4104" y="33011"/>
                      <a:pt x="4137" y="32978"/>
                    </a:cubicBezTo>
                    <a:cubicBezTo>
                      <a:pt x="4237" y="32811"/>
                      <a:pt x="4337" y="32644"/>
                      <a:pt x="4471" y="32511"/>
                    </a:cubicBezTo>
                    <a:cubicBezTo>
                      <a:pt x="4671" y="32177"/>
                      <a:pt x="4904" y="31843"/>
                      <a:pt x="5138" y="31543"/>
                    </a:cubicBezTo>
                    <a:cubicBezTo>
                      <a:pt x="5188" y="31468"/>
                      <a:pt x="5107" y="31374"/>
                      <a:pt x="5035" y="31374"/>
                    </a:cubicBezTo>
                    <a:close/>
                    <a:moveTo>
                      <a:pt x="7486" y="33589"/>
                    </a:moveTo>
                    <a:cubicBezTo>
                      <a:pt x="7472" y="33589"/>
                      <a:pt x="7456" y="33595"/>
                      <a:pt x="7440" y="33611"/>
                    </a:cubicBezTo>
                    <a:cubicBezTo>
                      <a:pt x="7273" y="33745"/>
                      <a:pt x="7139" y="33912"/>
                      <a:pt x="6973" y="34078"/>
                    </a:cubicBezTo>
                    <a:cubicBezTo>
                      <a:pt x="6906" y="34178"/>
                      <a:pt x="6839" y="34245"/>
                      <a:pt x="6772" y="34345"/>
                    </a:cubicBezTo>
                    <a:cubicBezTo>
                      <a:pt x="6739" y="34379"/>
                      <a:pt x="6706" y="34445"/>
                      <a:pt x="6672" y="34479"/>
                    </a:cubicBezTo>
                    <a:cubicBezTo>
                      <a:pt x="6639" y="34512"/>
                      <a:pt x="6606" y="34545"/>
                      <a:pt x="6572" y="34612"/>
                    </a:cubicBezTo>
                    <a:cubicBezTo>
                      <a:pt x="6539" y="34645"/>
                      <a:pt x="6572" y="34712"/>
                      <a:pt x="6606" y="34746"/>
                    </a:cubicBezTo>
                    <a:cubicBezTo>
                      <a:pt x="6633" y="34759"/>
                      <a:pt x="6661" y="34767"/>
                      <a:pt x="6686" y="34767"/>
                    </a:cubicBezTo>
                    <a:cubicBezTo>
                      <a:pt x="6722" y="34767"/>
                      <a:pt x="6753" y="34751"/>
                      <a:pt x="6772" y="34712"/>
                    </a:cubicBezTo>
                    <a:cubicBezTo>
                      <a:pt x="6772" y="34679"/>
                      <a:pt x="6806" y="34612"/>
                      <a:pt x="6839" y="34579"/>
                    </a:cubicBezTo>
                    <a:cubicBezTo>
                      <a:pt x="6873" y="34512"/>
                      <a:pt x="6906" y="34479"/>
                      <a:pt x="6939" y="34445"/>
                    </a:cubicBezTo>
                    <a:cubicBezTo>
                      <a:pt x="6973" y="34345"/>
                      <a:pt x="7039" y="34279"/>
                      <a:pt x="7106" y="34178"/>
                    </a:cubicBezTo>
                    <a:cubicBezTo>
                      <a:pt x="7239" y="34012"/>
                      <a:pt x="7373" y="33845"/>
                      <a:pt x="7506" y="33678"/>
                    </a:cubicBezTo>
                    <a:cubicBezTo>
                      <a:pt x="7557" y="33653"/>
                      <a:pt x="7531" y="33589"/>
                      <a:pt x="7486" y="33589"/>
                    </a:cubicBezTo>
                    <a:close/>
                    <a:moveTo>
                      <a:pt x="3337" y="3256"/>
                    </a:moveTo>
                    <a:cubicBezTo>
                      <a:pt x="3337" y="3256"/>
                      <a:pt x="3337" y="3290"/>
                      <a:pt x="3337" y="3290"/>
                    </a:cubicBezTo>
                    <a:cubicBezTo>
                      <a:pt x="3170" y="4090"/>
                      <a:pt x="3170" y="4858"/>
                      <a:pt x="3137" y="5658"/>
                    </a:cubicBezTo>
                    <a:cubicBezTo>
                      <a:pt x="3103" y="6659"/>
                      <a:pt x="3103" y="7693"/>
                      <a:pt x="3103" y="8694"/>
                    </a:cubicBezTo>
                    <a:cubicBezTo>
                      <a:pt x="3070" y="12763"/>
                      <a:pt x="3203" y="16833"/>
                      <a:pt x="3470" y="20902"/>
                    </a:cubicBezTo>
                    <a:cubicBezTo>
                      <a:pt x="3604" y="22904"/>
                      <a:pt x="3770" y="24872"/>
                      <a:pt x="3970" y="26873"/>
                    </a:cubicBezTo>
                    <a:cubicBezTo>
                      <a:pt x="4171" y="28508"/>
                      <a:pt x="4471" y="30242"/>
                      <a:pt x="5705" y="31410"/>
                    </a:cubicBezTo>
                    <a:cubicBezTo>
                      <a:pt x="6806" y="32477"/>
                      <a:pt x="8340" y="32878"/>
                      <a:pt x="9775" y="33078"/>
                    </a:cubicBezTo>
                    <a:cubicBezTo>
                      <a:pt x="10542" y="33178"/>
                      <a:pt x="11342" y="33211"/>
                      <a:pt x="12110" y="33244"/>
                    </a:cubicBezTo>
                    <a:cubicBezTo>
                      <a:pt x="13110" y="33244"/>
                      <a:pt x="14111" y="33278"/>
                      <a:pt x="15078" y="33278"/>
                    </a:cubicBezTo>
                    <a:cubicBezTo>
                      <a:pt x="16579" y="33278"/>
                      <a:pt x="18081" y="33211"/>
                      <a:pt x="19582" y="33144"/>
                    </a:cubicBezTo>
                    <a:cubicBezTo>
                      <a:pt x="19682" y="33111"/>
                      <a:pt x="19748" y="33111"/>
                      <a:pt x="19848" y="33111"/>
                    </a:cubicBezTo>
                    <a:cubicBezTo>
                      <a:pt x="21183" y="33078"/>
                      <a:pt x="22517" y="32978"/>
                      <a:pt x="23851" y="32811"/>
                    </a:cubicBezTo>
                    <a:cubicBezTo>
                      <a:pt x="24485" y="32711"/>
                      <a:pt x="25152" y="32611"/>
                      <a:pt x="25819" y="32511"/>
                    </a:cubicBezTo>
                    <a:cubicBezTo>
                      <a:pt x="26153" y="32444"/>
                      <a:pt x="26487" y="32377"/>
                      <a:pt x="26820" y="32310"/>
                    </a:cubicBezTo>
                    <a:cubicBezTo>
                      <a:pt x="26853" y="32277"/>
                      <a:pt x="26887" y="32277"/>
                      <a:pt x="26887" y="32277"/>
                    </a:cubicBezTo>
                    <a:lnTo>
                      <a:pt x="26987" y="32277"/>
                    </a:lnTo>
                    <a:cubicBezTo>
                      <a:pt x="27787" y="32110"/>
                      <a:pt x="28555" y="31944"/>
                      <a:pt x="29322" y="31643"/>
                    </a:cubicBezTo>
                    <a:cubicBezTo>
                      <a:pt x="29555" y="31543"/>
                      <a:pt x="29822" y="31443"/>
                      <a:pt x="30056" y="31310"/>
                    </a:cubicBezTo>
                    <a:lnTo>
                      <a:pt x="30056" y="31310"/>
                    </a:lnTo>
                    <a:cubicBezTo>
                      <a:pt x="29722" y="31677"/>
                      <a:pt x="29355" y="32010"/>
                      <a:pt x="28955" y="32310"/>
                    </a:cubicBezTo>
                    <a:cubicBezTo>
                      <a:pt x="28688" y="32511"/>
                      <a:pt x="28421" y="32677"/>
                      <a:pt x="28121" y="32844"/>
                    </a:cubicBezTo>
                    <a:cubicBezTo>
                      <a:pt x="28188" y="32711"/>
                      <a:pt x="28254" y="32577"/>
                      <a:pt x="28355" y="32444"/>
                    </a:cubicBezTo>
                    <a:cubicBezTo>
                      <a:pt x="28401" y="32374"/>
                      <a:pt x="28317" y="32288"/>
                      <a:pt x="28240" y="32288"/>
                    </a:cubicBezTo>
                    <a:cubicBezTo>
                      <a:pt x="28207" y="32288"/>
                      <a:pt x="28174" y="32304"/>
                      <a:pt x="28154" y="32344"/>
                    </a:cubicBezTo>
                    <a:cubicBezTo>
                      <a:pt x="28021" y="32577"/>
                      <a:pt x="27888" y="32811"/>
                      <a:pt x="27721" y="33011"/>
                    </a:cubicBezTo>
                    <a:cubicBezTo>
                      <a:pt x="27587" y="33078"/>
                      <a:pt x="27421" y="33111"/>
                      <a:pt x="27254" y="33178"/>
                    </a:cubicBezTo>
                    <a:lnTo>
                      <a:pt x="27387" y="32911"/>
                    </a:lnTo>
                    <a:cubicBezTo>
                      <a:pt x="27421" y="32878"/>
                      <a:pt x="27421" y="32811"/>
                      <a:pt x="27354" y="32811"/>
                    </a:cubicBezTo>
                    <a:cubicBezTo>
                      <a:pt x="27340" y="32797"/>
                      <a:pt x="27320" y="32789"/>
                      <a:pt x="27302" y="32789"/>
                    </a:cubicBezTo>
                    <a:cubicBezTo>
                      <a:pt x="27277" y="32789"/>
                      <a:pt x="27254" y="32805"/>
                      <a:pt x="27254" y="32844"/>
                    </a:cubicBezTo>
                    <a:cubicBezTo>
                      <a:pt x="27154" y="32978"/>
                      <a:pt x="27054" y="33111"/>
                      <a:pt x="26987" y="33244"/>
                    </a:cubicBezTo>
                    <a:cubicBezTo>
                      <a:pt x="26787" y="33311"/>
                      <a:pt x="26587" y="33345"/>
                      <a:pt x="26386" y="33411"/>
                    </a:cubicBezTo>
                    <a:cubicBezTo>
                      <a:pt x="26286" y="33411"/>
                      <a:pt x="26186" y="33445"/>
                      <a:pt x="26086" y="33445"/>
                    </a:cubicBezTo>
                    <a:cubicBezTo>
                      <a:pt x="26186" y="33311"/>
                      <a:pt x="26286" y="33144"/>
                      <a:pt x="26386" y="32978"/>
                    </a:cubicBezTo>
                    <a:cubicBezTo>
                      <a:pt x="26420" y="32944"/>
                      <a:pt x="26386" y="32878"/>
                      <a:pt x="26353" y="32844"/>
                    </a:cubicBezTo>
                    <a:cubicBezTo>
                      <a:pt x="26339" y="32830"/>
                      <a:pt x="26320" y="32822"/>
                      <a:pt x="26299" y="32822"/>
                    </a:cubicBezTo>
                    <a:cubicBezTo>
                      <a:pt x="26270" y="32822"/>
                      <a:pt x="26239" y="32838"/>
                      <a:pt x="26220" y="32878"/>
                    </a:cubicBezTo>
                    <a:cubicBezTo>
                      <a:pt x="26086" y="33044"/>
                      <a:pt x="25953" y="33244"/>
                      <a:pt x="25819" y="33411"/>
                    </a:cubicBezTo>
                    <a:cubicBezTo>
                      <a:pt x="25786" y="33445"/>
                      <a:pt x="25786" y="33478"/>
                      <a:pt x="25819" y="33511"/>
                    </a:cubicBezTo>
                    <a:cubicBezTo>
                      <a:pt x="25586" y="33545"/>
                      <a:pt x="25386" y="33578"/>
                      <a:pt x="25186" y="33611"/>
                    </a:cubicBezTo>
                    <a:cubicBezTo>
                      <a:pt x="25319" y="33445"/>
                      <a:pt x="25419" y="33311"/>
                      <a:pt x="25519" y="33144"/>
                    </a:cubicBezTo>
                    <a:cubicBezTo>
                      <a:pt x="25543" y="33097"/>
                      <a:pt x="25500" y="33050"/>
                      <a:pt x="25461" y="33050"/>
                    </a:cubicBezTo>
                    <a:cubicBezTo>
                      <a:pt x="25444" y="33050"/>
                      <a:pt x="25429" y="33058"/>
                      <a:pt x="25419" y="33078"/>
                    </a:cubicBezTo>
                    <a:cubicBezTo>
                      <a:pt x="25286" y="33278"/>
                      <a:pt x="25119" y="33478"/>
                      <a:pt x="24952" y="33645"/>
                    </a:cubicBezTo>
                    <a:cubicBezTo>
                      <a:pt x="24752" y="33678"/>
                      <a:pt x="24518" y="33711"/>
                      <a:pt x="24318" y="33745"/>
                    </a:cubicBezTo>
                    <a:cubicBezTo>
                      <a:pt x="24352" y="33711"/>
                      <a:pt x="24385" y="33645"/>
                      <a:pt x="24418" y="33611"/>
                    </a:cubicBezTo>
                    <a:cubicBezTo>
                      <a:pt x="24485" y="33511"/>
                      <a:pt x="24585" y="33411"/>
                      <a:pt x="24652" y="33278"/>
                    </a:cubicBezTo>
                    <a:cubicBezTo>
                      <a:pt x="24685" y="33244"/>
                      <a:pt x="24652" y="33178"/>
                      <a:pt x="24619" y="33144"/>
                    </a:cubicBezTo>
                    <a:cubicBezTo>
                      <a:pt x="24552" y="33144"/>
                      <a:pt x="24518" y="33144"/>
                      <a:pt x="24485" y="33178"/>
                    </a:cubicBezTo>
                    <a:cubicBezTo>
                      <a:pt x="24418" y="33311"/>
                      <a:pt x="24352" y="33378"/>
                      <a:pt x="24252" y="33478"/>
                    </a:cubicBezTo>
                    <a:cubicBezTo>
                      <a:pt x="24218" y="33545"/>
                      <a:pt x="24152" y="33578"/>
                      <a:pt x="24118" y="33611"/>
                    </a:cubicBezTo>
                    <a:cubicBezTo>
                      <a:pt x="24085" y="33645"/>
                      <a:pt x="24085" y="33678"/>
                      <a:pt x="24051" y="33678"/>
                    </a:cubicBezTo>
                    <a:cubicBezTo>
                      <a:pt x="24051" y="33711"/>
                      <a:pt x="24018" y="33711"/>
                      <a:pt x="24018" y="33711"/>
                    </a:cubicBezTo>
                    <a:cubicBezTo>
                      <a:pt x="24018" y="33711"/>
                      <a:pt x="24018" y="33745"/>
                      <a:pt x="23985" y="33745"/>
                    </a:cubicBezTo>
                    <a:cubicBezTo>
                      <a:pt x="23985" y="33745"/>
                      <a:pt x="23951" y="33778"/>
                      <a:pt x="23951" y="33778"/>
                    </a:cubicBezTo>
                    <a:cubicBezTo>
                      <a:pt x="23584" y="33845"/>
                      <a:pt x="23218" y="33878"/>
                      <a:pt x="22851" y="33912"/>
                    </a:cubicBezTo>
                    <a:cubicBezTo>
                      <a:pt x="22617" y="33945"/>
                      <a:pt x="22417" y="33978"/>
                      <a:pt x="22183" y="34012"/>
                    </a:cubicBezTo>
                    <a:cubicBezTo>
                      <a:pt x="22284" y="33878"/>
                      <a:pt x="22384" y="33745"/>
                      <a:pt x="22484" y="33611"/>
                    </a:cubicBezTo>
                    <a:cubicBezTo>
                      <a:pt x="22538" y="33557"/>
                      <a:pt x="22461" y="33460"/>
                      <a:pt x="22394" y="33460"/>
                    </a:cubicBezTo>
                    <a:cubicBezTo>
                      <a:pt x="22378" y="33460"/>
                      <a:pt x="22363" y="33465"/>
                      <a:pt x="22350" y="33478"/>
                    </a:cubicBezTo>
                    <a:cubicBezTo>
                      <a:pt x="22183" y="33645"/>
                      <a:pt x="22050" y="33845"/>
                      <a:pt x="21917" y="34045"/>
                    </a:cubicBezTo>
                    <a:cubicBezTo>
                      <a:pt x="21616" y="34078"/>
                      <a:pt x="21316" y="34112"/>
                      <a:pt x="21016" y="34145"/>
                    </a:cubicBezTo>
                    <a:cubicBezTo>
                      <a:pt x="21016" y="34145"/>
                      <a:pt x="21049" y="34112"/>
                      <a:pt x="21083" y="34078"/>
                    </a:cubicBezTo>
                    <a:cubicBezTo>
                      <a:pt x="21183" y="33945"/>
                      <a:pt x="21283" y="33812"/>
                      <a:pt x="21383" y="33645"/>
                    </a:cubicBezTo>
                    <a:cubicBezTo>
                      <a:pt x="21416" y="33611"/>
                      <a:pt x="21383" y="33545"/>
                      <a:pt x="21350" y="33545"/>
                    </a:cubicBezTo>
                    <a:cubicBezTo>
                      <a:pt x="21333" y="33528"/>
                      <a:pt x="21308" y="33520"/>
                      <a:pt x="21283" y="33520"/>
                    </a:cubicBezTo>
                    <a:cubicBezTo>
                      <a:pt x="21258" y="33520"/>
                      <a:pt x="21233" y="33528"/>
                      <a:pt x="21216" y="33545"/>
                    </a:cubicBezTo>
                    <a:cubicBezTo>
                      <a:pt x="21116" y="33678"/>
                      <a:pt x="21016" y="33812"/>
                      <a:pt x="20916" y="33945"/>
                    </a:cubicBezTo>
                    <a:cubicBezTo>
                      <a:pt x="20849" y="34045"/>
                      <a:pt x="20782" y="34112"/>
                      <a:pt x="20716" y="34178"/>
                    </a:cubicBezTo>
                    <a:cubicBezTo>
                      <a:pt x="20416" y="34212"/>
                      <a:pt x="20082" y="34245"/>
                      <a:pt x="19748" y="34279"/>
                    </a:cubicBezTo>
                    <a:lnTo>
                      <a:pt x="20015" y="33945"/>
                    </a:lnTo>
                    <a:cubicBezTo>
                      <a:pt x="20049" y="33878"/>
                      <a:pt x="20049" y="33845"/>
                      <a:pt x="20015" y="33812"/>
                    </a:cubicBezTo>
                    <a:cubicBezTo>
                      <a:pt x="19999" y="33795"/>
                      <a:pt x="19974" y="33787"/>
                      <a:pt x="19949" y="33787"/>
                    </a:cubicBezTo>
                    <a:cubicBezTo>
                      <a:pt x="19924" y="33787"/>
                      <a:pt x="19899" y="33795"/>
                      <a:pt x="19882" y="33812"/>
                    </a:cubicBezTo>
                    <a:cubicBezTo>
                      <a:pt x="19748" y="33978"/>
                      <a:pt x="19648" y="34178"/>
                      <a:pt x="19515" y="34312"/>
                    </a:cubicBezTo>
                    <a:lnTo>
                      <a:pt x="19248" y="34345"/>
                    </a:lnTo>
                    <a:cubicBezTo>
                      <a:pt x="18981" y="34379"/>
                      <a:pt x="18714" y="34412"/>
                      <a:pt x="18447" y="34412"/>
                    </a:cubicBezTo>
                    <a:cubicBezTo>
                      <a:pt x="18481" y="34379"/>
                      <a:pt x="18514" y="34312"/>
                      <a:pt x="18581" y="34245"/>
                    </a:cubicBezTo>
                    <a:cubicBezTo>
                      <a:pt x="18681" y="34112"/>
                      <a:pt x="18814" y="33945"/>
                      <a:pt x="18948" y="33812"/>
                    </a:cubicBezTo>
                    <a:cubicBezTo>
                      <a:pt x="18981" y="33778"/>
                      <a:pt x="18981" y="33711"/>
                      <a:pt x="18948" y="33678"/>
                    </a:cubicBezTo>
                    <a:cubicBezTo>
                      <a:pt x="18931" y="33661"/>
                      <a:pt x="18906" y="33653"/>
                      <a:pt x="18881" y="33653"/>
                    </a:cubicBezTo>
                    <a:cubicBezTo>
                      <a:pt x="18856" y="33653"/>
                      <a:pt x="18831" y="33661"/>
                      <a:pt x="18814" y="33678"/>
                    </a:cubicBezTo>
                    <a:lnTo>
                      <a:pt x="18414" y="34112"/>
                    </a:lnTo>
                    <a:cubicBezTo>
                      <a:pt x="18347" y="34178"/>
                      <a:pt x="18281" y="34245"/>
                      <a:pt x="18214" y="34312"/>
                    </a:cubicBezTo>
                    <a:cubicBezTo>
                      <a:pt x="18181" y="34345"/>
                      <a:pt x="18147" y="34379"/>
                      <a:pt x="18114" y="34412"/>
                    </a:cubicBezTo>
                    <a:lnTo>
                      <a:pt x="18081" y="34445"/>
                    </a:lnTo>
                    <a:cubicBezTo>
                      <a:pt x="17680" y="34479"/>
                      <a:pt x="17280" y="34512"/>
                      <a:pt x="16880" y="34545"/>
                    </a:cubicBezTo>
                    <a:cubicBezTo>
                      <a:pt x="17046" y="34312"/>
                      <a:pt x="17213" y="34045"/>
                      <a:pt x="17380" y="33812"/>
                    </a:cubicBezTo>
                    <a:cubicBezTo>
                      <a:pt x="17428" y="33739"/>
                      <a:pt x="17372" y="33685"/>
                      <a:pt x="17312" y="33685"/>
                    </a:cubicBezTo>
                    <a:cubicBezTo>
                      <a:pt x="17289" y="33685"/>
                      <a:pt x="17265" y="33693"/>
                      <a:pt x="17247" y="33711"/>
                    </a:cubicBezTo>
                    <a:cubicBezTo>
                      <a:pt x="17046" y="34012"/>
                      <a:pt x="16846" y="34279"/>
                      <a:pt x="16613" y="34579"/>
                    </a:cubicBezTo>
                    <a:cubicBezTo>
                      <a:pt x="16379" y="34579"/>
                      <a:pt x="16146" y="34612"/>
                      <a:pt x="15912" y="34612"/>
                    </a:cubicBezTo>
                    <a:cubicBezTo>
                      <a:pt x="16012" y="34445"/>
                      <a:pt x="16146" y="34279"/>
                      <a:pt x="16279" y="34112"/>
                    </a:cubicBezTo>
                    <a:cubicBezTo>
                      <a:pt x="16313" y="34112"/>
                      <a:pt x="16313" y="34045"/>
                      <a:pt x="16279" y="34012"/>
                    </a:cubicBezTo>
                    <a:lnTo>
                      <a:pt x="16179" y="34012"/>
                    </a:lnTo>
                    <a:cubicBezTo>
                      <a:pt x="16012" y="34245"/>
                      <a:pt x="15846" y="34445"/>
                      <a:pt x="15645" y="34645"/>
                    </a:cubicBezTo>
                    <a:cubicBezTo>
                      <a:pt x="15312" y="34645"/>
                      <a:pt x="14978" y="34679"/>
                      <a:pt x="14611" y="34712"/>
                    </a:cubicBezTo>
                    <a:lnTo>
                      <a:pt x="14678" y="34612"/>
                    </a:lnTo>
                    <a:cubicBezTo>
                      <a:pt x="14745" y="34545"/>
                      <a:pt x="14845" y="34445"/>
                      <a:pt x="14912" y="34379"/>
                    </a:cubicBezTo>
                    <a:cubicBezTo>
                      <a:pt x="15078" y="34178"/>
                      <a:pt x="15212" y="34012"/>
                      <a:pt x="15379" y="33845"/>
                    </a:cubicBezTo>
                    <a:cubicBezTo>
                      <a:pt x="15457" y="33767"/>
                      <a:pt x="15392" y="33647"/>
                      <a:pt x="15312" y="33647"/>
                    </a:cubicBezTo>
                    <a:cubicBezTo>
                      <a:pt x="15290" y="33647"/>
                      <a:pt x="15267" y="33656"/>
                      <a:pt x="15245" y="33678"/>
                    </a:cubicBezTo>
                    <a:cubicBezTo>
                      <a:pt x="15078" y="33845"/>
                      <a:pt x="14912" y="34045"/>
                      <a:pt x="14745" y="34212"/>
                    </a:cubicBezTo>
                    <a:cubicBezTo>
                      <a:pt x="14645" y="34279"/>
                      <a:pt x="14578" y="34379"/>
                      <a:pt x="14478" y="34479"/>
                    </a:cubicBezTo>
                    <a:cubicBezTo>
                      <a:pt x="14411" y="34545"/>
                      <a:pt x="14345" y="34645"/>
                      <a:pt x="14278" y="34712"/>
                    </a:cubicBezTo>
                    <a:cubicBezTo>
                      <a:pt x="13811" y="34746"/>
                      <a:pt x="13377" y="34746"/>
                      <a:pt x="12910" y="34779"/>
                    </a:cubicBezTo>
                    <a:cubicBezTo>
                      <a:pt x="13110" y="34579"/>
                      <a:pt x="13277" y="34379"/>
                      <a:pt x="13444" y="34178"/>
                    </a:cubicBezTo>
                    <a:cubicBezTo>
                      <a:pt x="13498" y="34125"/>
                      <a:pt x="13443" y="34027"/>
                      <a:pt x="13367" y="34027"/>
                    </a:cubicBezTo>
                    <a:cubicBezTo>
                      <a:pt x="13349" y="34027"/>
                      <a:pt x="13330" y="34032"/>
                      <a:pt x="13310" y="34045"/>
                    </a:cubicBezTo>
                    <a:lnTo>
                      <a:pt x="12643" y="34779"/>
                    </a:lnTo>
                    <a:lnTo>
                      <a:pt x="12010" y="34812"/>
                    </a:lnTo>
                    <a:lnTo>
                      <a:pt x="11709" y="34812"/>
                    </a:lnTo>
                    <a:cubicBezTo>
                      <a:pt x="11743" y="34779"/>
                      <a:pt x="11776" y="34746"/>
                      <a:pt x="11809" y="34712"/>
                    </a:cubicBezTo>
                    <a:cubicBezTo>
                      <a:pt x="11843" y="34645"/>
                      <a:pt x="11876" y="34612"/>
                      <a:pt x="11943" y="34545"/>
                    </a:cubicBezTo>
                    <a:cubicBezTo>
                      <a:pt x="12043" y="34445"/>
                      <a:pt x="12143" y="34345"/>
                      <a:pt x="12243" y="34212"/>
                    </a:cubicBezTo>
                    <a:cubicBezTo>
                      <a:pt x="12243" y="34178"/>
                      <a:pt x="12276" y="34145"/>
                      <a:pt x="12243" y="34112"/>
                    </a:cubicBezTo>
                    <a:cubicBezTo>
                      <a:pt x="12226" y="34095"/>
                      <a:pt x="12201" y="34087"/>
                      <a:pt x="12176" y="34087"/>
                    </a:cubicBezTo>
                    <a:cubicBezTo>
                      <a:pt x="12151" y="34087"/>
                      <a:pt x="12126" y="34095"/>
                      <a:pt x="12110" y="34112"/>
                    </a:cubicBezTo>
                    <a:cubicBezTo>
                      <a:pt x="12010" y="34212"/>
                      <a:pt x="11909" y="34312"/>
                      <a:pt x="11809" y="34412"/>
                    </a:cubicBezTo>
                    <a:cubicBezTo>
                      <a:pt x="11776" y="34479"/>
                      <a:pt x="11709" y="34512"/>
                      <a:pt x="11643" y="34579"/>
                    </a:cubicBezTo>
                    <a:cubicBezTo>
                      <a:pt x="11609" y="34612"/>
                      <a:pt x="11576" y="34679"/>
                      <a:pt x="11509" y="34712"/>
                    </a:cubicBezTo>
                    <a:cubicBezTo>
                      <a:pt x="11476" y="34746"/>
                      <a:pt x="11442" y="34779"/>
                      <a:pt x="11476" y="34846"/>
                    </a:cubicBezTo>
                    <a:cubicBezTo>
                      <a:pt x="11042" y="34846"/>
                      <a:pt x="10609" y="34846"/>
                      <a:pt x="10208" y="34879"/>
                    </a:cubicBezTo>
                    <a:cubicBezTo>
                      <a:pt x="10208" y="34846"/>
                      <a:pt x="10208" y="34846"/>
                      <a:pt x="10208" y="34846"/>
                    </a:cubicBezTo>
                    <a:cubicBezTo>
                      <a:pt x="10275" y="34746"/>
                      <a:pt x="10342" y="34645"/>
                      <a:pt x="10408" y="34545"/>
                    </a:cubicBezTo>
                    <a:cubicBezTo>
                      <a:pt x="10542" y="34345"/>
                      <a:pt x="10675" y="34145"/>
                      <a:pt x="10775" y="33945"/>
                    </a:cubicBezTo>
                    <a:cubicBezTo>
                      <a:pt x="10846" y="33874"/>
                      <a:pt x="10767" y="33803"/>
                      <a:pt x="10691" y="33803"/>
                    </a:cubicBezTo>
                    <a:cubicBezTo>
                      <a:pt x="10659" y="33803"/>
                      <a:pt x="10628" y="33816"/>
                      <a:pt x="10609" y="33845"/>
                    </a:cubicBezTo>
                    <a:cubicBezTo>
                      <a:pt x="10475" y="34045"/>
                      <a:pt x="10375" y="34245"/>
                      <a:pt x="10242" y="34412"/>
                    </a:cubicBezTo>
                    <a:lnTo>
                      <a:pt x="10041" y="34712"/>
                    </a:lnTo>
                    <a:cubicBezTo>
                      <a:pt x="10008" y="34746"/>
                      <a:pt x="9975" y="34812"/>
                      <a:pt x="9941" y="34879"/>
                    </a:cubicBezTo>
                    <a:lnTo>
                      <a:pt x="9474" y="34879"/>
                    </a:lnTo>
                    <a:cubicBezTo>
                      <a:pt x="9675" y="34645"/>
                      <a:pt x="9841" y="34412"/>
                      <a:pt x="10008" y="34212"/>
                    </a:cubicBezTo>
                    <a:cubicBezTo>
                      <a:pt x="10041" y="34145"/>
                      <a:pt x="10075" y="34112"/>
                      <a:pt x="10008" y="34045"/>
                    </a:cubicBezTo>
                    <a:cubicBezTo>
                      <a:pt x="9991" y="34028"/>
                      <a:pt x="9966" y="34020"/>
                      <a:pt x="9941" y="34020"/>
                    </a:cubicBezTo>
                    <a:cubicBezTo>
                      <a:pt x="9916" y="34020"/>
                      <a:pt x="9891" y="34028"/>
                      <a:pt x="9875" y="34045"/>
                    </a:cubicBezTo>
                    <a:cubicBezTo>
                      <a:pt x="9641" y="34312"/>
                      <a:pt x="9441" y="34579"/>
                      <a:pt x="9208" y="34846"/>
                    </a:cubicBezTo>
                    <a:cubicBezTo>
                      <a:pt x="9208" y="34846"/>
                      <a:pt x="9208" y="34879"/>
                      <a:pt x="9208" y="34879"/>
                    </a:cubicBezTo>
                    <a:lnTo>
                      <a:pt x="8574" y="34879"/>
                    </a:lnTo>
                    <a:cubicBezTo>
                      <a:pt x="8607" y="34846"/>
                      <a:pt x="8640" y="34812"/>
                      <a:pt x="8674" y="34746"/>
                    </a:cubicBezTo>
                    <a:cubicBezTo>
                      <a:pt x="8741" y="34679"/>
                      <a:pt x="8807" y="34579"/>
                      <a:pt x="8874" y="34479"/>
                    </a:cubicBezTo>
                    <a:cubicBezTo>
                      <a:pt x="9007" y="34279"/>
                      <a:pt x="9174" y="34112"/>
                      <a:pt x="9308" y="33912"/>
                    </a:cubicBezTo>
                    <a:cubicBezTo>
                      <a:pt x="9374" y="33878"/>
                      <a:pt x="9374" y="33812"/>
                      <a:pt x="9308" y="33778"/>
                    </a:cubicBezTo>
                    <a:cubicBezTo>
                      <a:pt x="9288" y="33759"/>
                      <a:pt x="9258" y="33740"/>
                      <a:pt x="9229" y="33740"/>
                    </a:cubicBezTo>
                    <a:cubicBezTo>
                      <a:pt x="9208" y="33740"/>
                      <a:pt x="9188" y="33750"/>
                      <a:pt x="9174" y="33778"/>
                    </a:cubicBezTo>
                    <a:cubicBezTo>
                      <a:pt x="9007" y="33945"/>
                      <a:pt x="8841" y="34145"/>
                      <a:pt x="8674" y="34312"/>
                    </a:cubicBezTo>
                    <a:cubicBezTo>
                      <a:pt x="8607" y="34412"/>
                      <a:pt x="8507" y="34512"/>
                      <a:pt x="8440" y="34612"/>
                    </a:cubicBezTo>
                    <a:cubicBezTo>
                      <a:pt x="8340" y="34679"/>
                      <a:pt x="8240" y="34779"/>
                      <a:pt x="8173" y="34879"/>
                    </a:cubicBezTo>
                    <a:cubicBezTo>
                      <a:pt x="7873" y="34879"/>
                      <a:pt x="7573" y="34879"/>
                      <a:pt x="7273" y="34846"/>
                    </a:cubicBezTo>
                    <a:cubicBezTo>
                      <a:pt x="7440" y="34612"/>
                      <a:pt x="7640" y="34379"/>
                      <a:pt x="7807" y="34145"/>
                    </a:cubicBezTo>
                    <a:cubicBezTo>
                      <a:pt x="7840" y="34112"/>
                      <a:pt x="7840" y="34045"/>
                      <a:pt x="7807" y="34012"/>
                    </a:cubicBezTo>
                    <a:cubicBezTo>
                      <a:pt x="7807" y="33995"/>
                      <a:pt x="7790" y="33987"/>
                      <a:pt x="7769" y="33987"/>
                    </a:cubicBezTo>
                    <a:cubicBezTo>
                      <a:pt x="7748" y="33987"/>
                      <a:pt x="7723" y="33995"/>
                      <a:pt x="7706" y="34012"/>
                    </a:cubicBezTo>
                    <a:cubicBezTo>
                      <a:pt x="7473" y="34279"/>
                      <a:pt x="7239" y="34579"/>
                      <a:pt x="7006" y="34846"/>
                    </a:cubicBezTo>
                    <a:cubicBezTo>
                      <a:pt x="6539" y="34812"/>
                      <a:pt x="6072" y="34746"/>
                      <a:pt x="5638" y="34645"/>
                    </a:cubicBezTo>
                    <a:cubicBezTo>
                      <a:pt x="5705" y="34579"/>
                      <a:pt x="5772" y="34479"/>
                      <a:pt x="5838" y="34379"/>
                    </a:cubicBezTo>
                    <a:cubicBezTo>
                      <a:pt x="5905" y="34279"/>
                      <a:pt x="5972" y="34178"/>
                      <a:pt x="6072" y="34078"/>
                    </a:cubicBezTo>
                    <a:cubicBezTo>
                      <a:pt x="6239" y="33845"/>
                      <a:pt x="6372" y="33645"/>
                      <a:pt x="6539" y="33445"/>
                    </a:cubicBezTo>
                    <a:cubicBezTo>
                      <a:pt x="6591" y="33367"/>
                      <a:pt x="6542" y="33290"/>
                      <a:pt x="6487" y="33290"/>
                    </a:cubicBezTo>
                    <a:cubicBezTo>
                      <a:pt x="6471" y="33290"/>
                      <a:pt x="6454" y="33296"/>
                      <a:pt x="6439" y="33311"/>
                    </a:cubicBezTo>
                    <a:cubicBezTo>
                      <a:pt x="6272" y="33511"/>
                      <a:pt x="6072" y="33711"/>
                      <a:pt x="5905" y="33945"/>
                    </a:cubicBezTo>
                    <a:cubicBezTo>
                      <a:pt x="5838" y="34045"/>
                      <a:pt x="5738" y="34145"/>
                      <a:pt x="5638" y="34245"/>
                    </a:cubicBezTo>
                    <a:cubicBezTo>
                      <a:pt x="5572" y="34345"/>
                      <a:pt x="5472" y="34445"/>
                      <a:pt x="5405" y="34579"/>
                    </a:cubicBezTo>
                    <a:cubicBezTo>
                      <a:pt x="5105" y="34512"/>
                      <a:pt x="4804" y="34412"/>
                      <a:pt x="4538" y="34279"/>
                    </a:cubicBezTo>
                    <a:lnTo>
                      <a:pt x="4571" y="34279"/>
                    </a:lnTo>
                    <a:cubicBezTo>
                      <a:pt x="4604" y="34212"/>
                      <a:pt x="4604" y="34178"/>
                      <a:pt x="4638" y="34145"/>
                    </a:cubicBezTo>
                    <a:cubicBezTo>
                      <a:pt x="4671" y="34045"/>
                      <a:pt x="4738" y="34012"/>
                      <a:pt x="4771" y="33945"/>
                    </a:cubicBezTo>
                    <a:cubicBezTo>
                      <a:pt x="4871" y="33812"/>
                      <a:pt x="4971" y="33678"/>
                      <a:pt x="5105" y="33545"/>
                    </a:cubicBezTo>
                    <a:cubicBezTo>
                      <a:pt x="5305" y="33278"/>
                      <a:pt x="5538" y="33011"/>
                      <a:pt x="5738" y="32711"/>
                    </a:cubicBezTo>
                    <a:cubicBezTo>
                      <a:pt x="5790" y="32660"/>
                      <a:pt x="5743" y="32589"/>
                      <a:pt x="5688" y="32589"/>
                    </a:cubicBezTo>
                    <a:cubicBezTo>
                      <a:pt x="5671" y="32589"/>
                      <a:pt x="5654" y="32595"/>
                      <a:pt x="5638" y="32611"/>
                    </a:cubicBezTo>
                    <a:cubicBezTo>
                      <a:pt x="5438" y="32844"/>
                      <a:pt x="5238" y="33078"/>
                      <a:pt x="5038" y="33311"/>
                    </a:cubicBezTo>
                    <a:cubicBezTo>
                      <a:pt x="4938" y="33411"/>
                      <a:pt x="4838" y="33511"/>
                      <a:pt x="4738" y="33645"/>
                    </a:cubicBezTo>
                    <a:cubicBezTo>
                      <a:pt x="4638" y="33745"/>
                      <a:pt x="4538" y="33845"/>
                      <a:pt x="4437" y="33945"/>
                    </a:cubicBezTo>
                    <a:cubicBezTo>
                      <a:pt x="4371" y="33978"/>
                      <a:pt x="4337" y="34012"/>
                      <a:pt x="4304" y="34045"/>
                    </a:cubicBezTo>
                    <a:cubicBezTo>
                      <a:pt x="4304" y="34078"/>
                      <a:pt x="4271" y="34112"/>
                      <a:pt x="4271" y="34145"/>
                    </a:cubicBezTo>
                    <a:cubicBezTo>
                      <a:pt x="3837" y="33912"/>
                      <a:pt x="3470" y="33611"/>
                      <a:pt x="3170" y="33211"/>
                    </a:cubicBezTo>
                    <a:cubicBezTo>
                      <a:pt x="3137" y="33178"/>
                      <a:pt x="3103" y="33111"/>
                      <a:pt x="3070" y="33044"/>
                    </a:cubicBezTo>
                    <a:cubicBezTo>
                      <a:pt x="3170" y="32911"/>
                      <a:pt x="3237" y="32744"/>
                      <a:pt x="3337" y="32611"/>
                    </a:cubicBezTo>
                    <a:cubicBezTo>
                      <a:pt x="3370" y="32544"/>
                      <a:pt x="3337" y="32477"/>
                      <a:pt x="3303" y="32444"/>
                    </a:cubicBezTo>
                    <a:cubicBezTo>
                      <a:pt x="3284" y="32434"/>
                      <a:pt x="3264" y="32430"/>
                      <a:pt x="3246" y="32430"/>
                    </a:cubicBezTo>
                    <a:cubicBezTo>
                      <a:pt x="3203" y="32430"/>
                      <a:pt x="3170" y="32454"/>
                      <a:pt x="3170" y="32477"/>
                    </a:cubicBezTo>
                    <a:cubicBezTo>
                      <a:pt x="3070" y="32611"/>
                      <a:pt x="3003" y="32744"/>
                      <a:pt x="2936" y="32844"/>
                    </a:cubicBezTo>
                    <a:cubicBezTo>
                      <a:pt x="2870" y="32711"/>
                      <a:pt x="2803" y="32577"/>
                      <a:pt x="2736" y="32411"/>
                    </a:cubicBezTo>
                    <a:cubicBezTo>
                      <a:pt x="2803" y="32377"/>
                      <a:pt x="2836" y="32310"/>
                      <a:pt x="2870" y="32244"/>
                    </a:cubicBezTo>
                    <a:cubicBezTo>
                      <a:pt x="2903" y="32210"/>
                      <a:pt x="2936" y="32144"/>
                      <a:pt x="2970" y="32110"/>
                    </a:cubicBezTo>
                    <a:cubicBezTo>
                      <a:pt x="3070" y="32010"/>
                      <a:pt x="3137" y="31910"/>
                      <a:pt x="3203" y="31810"/>
                    </a:cubicBezTo>
                    <a:cubicBezTo>
                      <a:pt x="3337" y="31610"/>
                      <a:pt x="3503" y="31410"/>
                      <a:pt x="3670" y="31210"/>
                    </a:cubicBezTo>
                    <a:cubicBezTo>
                      <a:pt x="3720" y="31135"/>
                      <a:pt x="3639" y="31041"/>
                      <a:pt x="3567" y="31041"/>
                    </a:cubicBezTo>
                    <a:cubicBezTo>
                      <a:pt x="3543" y="31041"/>
                      <a:pt x="3520" y="31051"/>
                      <a:pt x="3503" y="31076"/>
                    </a:cubicBezTo>
                    <a:lnTo>
                      <a:pt x="3036" y="31677"/>
                    </a:lnTo>
                    <a:cubicBezTo>
                      <a:pt x="2936" y="31777"/>
                      <a:pt x="2870" y="31877"/>
                      <a:pt x="2803" y="31977"/>
                    </a:cubicBezTo>
                    <a:cubicBezTo>
                      <a:pt x="2736" y="32010"/>
                      <a:pt x="2703" y="32044"/>
                      <a:pt x="2670" y="32110"/>
                    </a:cubicBezTo>
                    <a:cubicBezTo>
                      <a:pt x="2670" y="32110"/>
                      <a:pt x="2636" y="32144"/>
                      <a:pt x="2603" y="32177"/>
                    </a:cubicBezTo>
                    <a:cubicBezTo>
                      <a:pt x="2569" y="32044"/>
                      <a:pt x="2536" y="31910"/>
                      <a:pt x="2469" y="31777"/>
                    </a:cubicBezTo>
                    <a:cubicBezTo>
                      <a:pt x="2636" y="31610"/>
                      <a:pt x="2770" y="31410"/>
                      <a:pt x="2936" y="31210"/>
                    </a:cubicBezTo>
                    <a:lnTo>
                      <a:pt x="3470" y="30543"/>
                    </a:lnTo>
                    <a:cubicBezTo>
                      <a:pt x="3496" y="30491"/>
                      <a:pt x="3462" y="30420"/>
                      <a:pt x="3415" y="30420"/>
                    </a:cubicBezTo>
                    <a:cubicBezTo>
                      <a:pt x="3401" y="30420"/>
                      <a:pt x="3386" y="30427"/>
                      <a:pt x="3370" y="30442"/>
                    </a:cubicBezTo>
                    <a:cubicBezTo>
                      <a:pt x="3170" y="30643"/>
                      <a:pt x="2970" y="30876"/>
                      <a:pt x="2803" y="31076"/>
                    </a:cubicBezTo>
                    <a:cubicBezTo>
                      <a:pt x="2670" y="31210"/>
                      <a:pt x="2536" y="31376"/>
                      <a:pt x="2403" y="31510"/>
                    </a:cubicBezTo>
                    <a:cubicBezTo>
                      <a:pt x="2369" y="31343"/>
                      <a:pt x="2303" y="31143"/>
                      <a:pt x="2269" y="30976"/>
                    </a:cubicBezTo>
                    <a:cubicBezTo>
                      <a:pt x="2336" y="30909"/>
                      <a:pt x="2369" y="30809"/>
                      <a:pt x="2436" y="30709"/>
                    </a:cubicBezTo>
                    <a:cubicBezTo>
                      <a:pt x="2503" y="30609"/>
                      <a:pt x="2569" y="30509"/>
                      <a:pt x="2636" y="30409"/>
                    </a:cubicBezTo>
                    <a:cubicBezTo>
                      <a:pt x="2803" y="30176"/>
                      <a:pt x="3003" y="29975"/>
                      <a:pt x="3203" y="29809"/>
                    </a:cubicBezTo>
                    <a:cubicBezTo>
                      <a:pt x="3230" y="29754"/>
                      <a:pt x="3191" y="29700"/>
                      <a:pt x="3157" y="29700"/>
                    </a:cubicBezTo>
                    <a:cubicBezTo>
                      <a:pt x="3150" y="29700"/>
                      <a:pt x="3143" y="29703"/>
                      <a:pt x="3137" y="29709"/>
                    </a:cubicBezTo>
                    <a:cubicBezTo>
                      <a:pt x="2903" y="29875"/>
                      <a:pt x="2703" y="30076"/>
                      <a:pt x="2503" y="30276"/>
                    </a:cubicBezTo>
                    <a:cubicBezTo>
                      <a:pt x="2403" y="30376"/>
                      <a:pt x="2303" y="30509"/>
                      <a:pt x="2203" y="30643"/>
                    </a:cubicBezTo>
                    <a:cubicBezTo>
                      <a:pt x="2203" y="30609"/>
                      <a:pt x="2203" y="30609"/>
                      <a:pt x="2203" y="30609"/>
                    </a:cubicBezTo>
                    <a:cubicBezTo>
                      <a:pt x="2203" y="30442"/>
                      <a:pt x="2169" y="30309"/>
                      <a:pt x="2136" y="30142"/>
                    </a:cubicBezTo>
                    <a:cubicBezTo>
                      <a:pt x="2203" y="30109"/>
                      <a:pt x="2236" y="30042"/>
                      <a:pt x="2269" y="30009"/>
                    </a:cubicBezTo>
                    <a:lnTo>
                      <a:pt x="2536" y="29709"/>
                    </a:lnTo>
                    <a:cubicBezTo>
                      <a:pt x="2703" y="29475"/>
                      <a:pt x="2870" y="29275"/>
                      <a:pt x="3036" y="29075"/>
                    </a:cubicBezTo>
                    <a:cubicBezTo>
                      <a:pt x="3111" y="29025"/>
                      <a:pt x="3056" y="28939"/>
                      <a:pt x="2996" y="28939"/>
                    </a:cubicBezTo>
                    <a:cubicBezTo>
                      <a:pt x="2975" y="28939"/>
                      <a:pt x="2954" y="28949"/>
                      <a:pt x="2936" y="28975"/>
                    </a:cubicBezTo>
                    <a:cubicBezTo>
                      <a:pt x="2736" y="29142"/>
                      <a:pt x="2536" y="29342"/>
                      <a:pt x="2336" y="29542"/>
                    </a:cubicBezTo>
                    <a:cubicBezTo>
                      <a:pt x="2269" y="29642"/>
                      <a:pt x="2169" y="29709"/>
                      <a:pt x="2102" y="29809"/>
                    </a:cubicBezTo>
                    <a:cubicBezTo>
                      <a:pt x="2069" y="29609"/>
                      <a:pt x="2036" y="29442"/>
                      <a:pt x="2036" y="29242"/>
                    </a:cubicBezTo>
                    <a:cubicBezTo>
                      <a:pt x="2303" y="28908"/>
                      <a:pt x="2603" y="28608"/>
                      <a:pt x="2870" y="28274"/>
                    </a:cubicBezTo>
                    <a:cubicBezTo>
                      <a:pt x="2903" y="28241"/>
                      <a:pt x="2903" y="28174"/>
                      <a:pt x="2870" y="28141"/>
                    </a:cubicBezTo>
                    <a:cubicBezTo>
                      <a:pt x="2853" y="28107"/>
                      <a:pt x="2820" y="28091"/>
                      <a:pt x="2786" y="28091"/>
                    </a:cubicBezTo>
                    <a:cubicBezTo>
                      <a:pt x="2753" y="28091"/>
                      <a:pt x="2720" y="28107"/>
                      <a:pt x="2703" y="28141"/>
                    </a:cubicBezTo>
                    <a:cubicBezTo>
                      <a:pt x="2469" y="28408"/>
                      <a:pt x="2236" y="28641"/>
                      <a:pt x="1969" y="28875"/>
                    </a:cubicBezTo>
                    <a:cubicBezTo>
                      <a:pt x="1969" y="28741"/>
                      <a:pt x="1936" y="28608"/>
                      <a:pt x="1936" y="28474"/>
                    </a:cubicBezTo>
                    <a:cubicBezTo>
                      <a:pt x="2036" y="28374"/>
                      <a:pt x="2102" y="28274"/>
                      <a:pt x="2203" y="28174"/>
                    </a:cubicBezTo>
                    <a:cubicBezTo>
                      <a:pt x="2269" y="28041"/>
                      <a:pt x="2369" y="27907"/>
                      <a:pt x="2503" y="27807"/>
                    </a:cubicBezTo>
                    <a:cubicBezTo>
                      <a:pt x="2703" y="27574"/>
                      <a:pt x="2903" y="27340"/>
                      <a:pt x="3137" y="27107"/>
                    </a:cubicBezTo>
                    <a:cubicBezTo>
                      <a:pt x="3191" y="27025"/>
                      <a:pt x="3113" y="26922"/>
                      <a:pt x="3028" y="26922"/>
                    </a:cubicBezTo>
                    <a:cubicBezTo>
                      <a:pt x="3008" y="26922"/>
                      <a:pt x="2988" y="26927"/>
                      <a:pt x="2970" y="26940"/>
                    </a:cubicBezTo>
                    <a:cubicBezTo>
                      <a:pt x="2770" y="27173"/>
                      <a:pt x="2536" y="27407"/>
                      <a:pt x="2303" y="27640"/>
                    </a:cubicBezTo>
                    <a:cubicBezTo>
                      <a:pt x="2203" y="27741"/>
                      <a:pt x="2102" y="27841"/>
                      <a:pt x="1969" y="27974"/>
                    </a:cubicBezTo>
                    <a:cubicBezTo>
                      <a:pt x="1936" y="27974"/>
                      <a:pt x="1902" y="28007"/>
                      <a:pt x="1869" y="28041"/>
                    </a:cubicBezTo>
                    <a:cubicBezTo>
                      <a:pt x="1869" y="27807"/>
                      <a:pt x="1836" y="27574"/>
                      <a:pt x="1802" y="27307"/>
                    </a:cubicBezTo>
                    <a:cubicBezTo>
                      <a:pt x="1802" y="27307"/>
                      <a:pt x="1836" y="27307"/>
                      <a:pt x="1836" y="27274"/>
                    </a:cubicBezTo>
                    <a:cubicBezTo>
                      <a:pt x="1869" y="27240"/>
                      <a:pt x="1902" y="27207"/>
                      <a:pt x="1969" y="27140"/>
                    </a:cubicBezTo>
                    <a:cubicBezTo>
                      <a:pt x="2036" y="27073"/>
                      <a:pt x="2102" y="26973"/>
                      <a:pt x="2203" y="26873"/>
                    </a:cubicBezTo>
                    <a:cubicBezTo>
                      <a:pt x="2369" y="26706"/>
                      <a:pt x="2503" y="26540"/>
                      <a:pt x="2670" y="26340"/>
                    </a:cubicBezTo>
                    <a:cubicBezTo>
                      <a:pt x="2703" y="26273"/>
                      <a:pt x="2736" y="26206"/>
                      <a:pt x="2670" y="26139"/>
                    </a:cubicBezTo>
                    <a:cubicBezTo>
                      <a:pt x="2653" y="26123"/>
                      <a:pt x="2620" y="26114"/>
                      <a:pt x="2586" y="26114"/>
                    </a:cubicBezTo>
                    <a:cubicBezTo>
                      <a:pt x="2553" y="26114"/>
                      <a:pt x="2519" y="26123"/>
                      <a:pt x="2503" y="26139"/>
                    </a:cubicBezTo>
                    <a:cubicBezTo>
                      <a:pt x="2336" y="26340"/>
                      <a:pt x="2169" y="26540"/>
                      <a:pt x="2002" y="26706"/>
                    </a:cubicBezTo>
                    <a:cubicBezTo>
                      <a:pt x="1936" y="26807"/>
                      <a:pt x="1836" y="26873"/>
                      <a:pt x="1769" y="26940"/>
                    </a:cubicBezTo>
                    <a:cubicBezTo>
                      <a:pt x="1736" y="26807"/>
                      <a:pt x="1736" y="26640"/>
                      <a:pt x="1702" y="26473"/>
                    </a:cubicBezTo>
                    <a:cubicBezTo>
                      <a:pt x="1736" y="26440"/>
                      <a:pt x="1769" y="26406"/>
                      <a:pt x="1769" y="26406"/>
                    </a:cubicBezTo>
                    <a:lnTo>
                      <a:pt x="2036" y="26173"/>
                    </a:lnTo>
                    <a:cubicBezTo>
                      <a:pt x="2169" y="26006"/>
                      <a:pt x="2336" y="25873"/>
                      <a:pt x="2503" y="25706"/>
                    </a:cubicBezTo>
                    <a:cubicBezTo>
                      <a:pt x="2554" y="25628"/>
                      <a:pt x="2506" y="25551"/>
                      <a:pt x="2435" y="25551"/>
                    </a:cubicBezTo>
                    <a:cubicBezTo>
                      <a:pt x="2414" y="25551"/>
                      <a:pt x="2392" y="25557"/>
                      <a:pt x="2369" y="25572"/>
                    </a:cubicBezTo>
                    <a:cubicBezTo>
                      <a:pt x="2203" y="25706"/>
                      <a:pt x="2036" y="25839"/>
                      <a:pt x="1869" y="25973"/>
                    </a:cubicBezTo>
                    <a:cubicBezTo>
                      <a:pt x="1802" y="26039"/>
                      <a:pt x="1736" y="26073"/>
                      <a:pt x="1669" y="26139"/>
                    </a:cubicBezTo>
                    <a:cubicBezTo>
                      <a:pt x="1669" y="26006"/>
                      <a:pt x="1635" y="25873"/>
                      <a:pt x="1635" y="25739"/>
                    </a:cubicBezTo>
                    <a:lnTo>
                      <a:pt x="1669" y="25672"/>
                    </a:lnTo>
                    <a:cubicBezTo>
                      <a:pt x="1702" y="25639"/>
                      <a:pt x="1736" y="25572"/>
                      <a:pt x="1769" y="25539"/>
                    </a:cubicBezTo>
                    <a:cubicBezTo>
                      <a:pt x="1869" y="25439"/>
                      <a:pt x="1936" y="25339"/>
                      <a:pt x="2036" y="25272"/>
                    </a:cubicBezTo>
                    <a:cubicBezTo>
                      <a:pt x="2169" y="25072"/>
                      <a:pt x="2369" y="24905"/>
                      <a:pt x="2503" y="24705"/>
                    </a:cubicBezTo>
                    <a:cubicBezTo>
                      <a:pt x="2536" y="24672"/>
                      <a:pt x="2503" y="24605"/>
                      <a:pt x="2469" y="24572"/>
                    </a:cubicBezTo>
                    <a:cubicBezTo>
                      <a:pt x="2453" y="24555"/>
                      <a:pt x="2436" y="24547"/>
                      <a:pt x="2419" y="24547"/>
                    </a:cubicBezTo>
                    <a:cubicBezTo>
                      <a:pt x="2403" y="24547"/>
                      <a:pt x="2386" y="24555"/>
                      <a:pt x="2369" y="24572"/>
                    </a:cubicBezTo>
                    <a:cubicBezTo>
                      <a:pt x="2169" y="24738"/>
                      <a:pt x="2002" y="24939"/>
                      <a:pt x="1836" y="25105"/>
                    </a:cubicBezTo>
                    <a:cubicBezTo>
                      <a:pt x="1736" y="25172"/>
                      <a:pt x="1669" y="25272"/>
                      <a:pt x="1569" y="25339"/>
                    </a:cubicBezTo>
                    <a:cubicBezTo>
                      <a:pt x="1535" y="25039"/>
                      <a:pt x="1502" y="24772"/>
                      <a:pt x="1502" y="24472"/>
                    </a:cubicBezTo>
                    <a:cubicBezTo>
                      <a:pt x="1736" y="24171"/>
                      <a:pt x="1969" y="23871"/>
                      <a:pt x="2236" y="23571"/>
                    </a:cubicBezTo>
                    <a:cubicBezTo>
                      <a:pt x="2287" y="23520"/>
                      <a:pt x="2240" y="23449"/>
                      <a:pt x="2170" y="23449"/>
                    </a:cubicBezTo>
                    <a:cubicBezTo>
                      <a:pt x="2149" y="23449"/>
                      <a:pt x="2126" y="23455"/>
                      <a:pt x="2102" y="23471"/>
                    </a:cubicBezTo>
                    <a:cubicBezTo>
                      <a:pt x="1902" y="23704"/>
                      <a:pt x="1669" y="23904"/>
                      <a:pt x="1435" y="24138"/>
                    </a:cubicBezTo>
                    <a:lnTo>
                      <a:pt x="1402" y="23671"/>
                    </a:lnTo>
                    <a:cubicBezTo>
                      <a:pt x="1402" y="23638"/>
                      <a:pt x="1402" y="23571"/>
                      <a:pt x="1402" y="23538"/>
                    </a:cubicBezTo>
                    <a:cubicBezTo>
                      <a:pt x="1402" y="23504"/>
                      <a:pt x="1402" y="23504"/>
                      <a:pt x="1435" y="23471"/>
                    </a:cubicBezTo>
                    <a:cubicBezTo>
                      <a:pt x="1435" y="23471"/>
                      <a:pt x="1435" y="23471"/>
                      <a:pt x="1435" y="23437"/>
                    </a:cubicBezTo>
                    <a:lnTo>
                      <a:pt x="1469" y="23437"/>
                    </a:lnTo>
                    <a:cubicBezTo>
                      <a:pt x="1469" y="23437"/>
                      <a:pt x="1469" y="23404"/>
                      <a:pt x="1502" y="23404"/>
                    </a:cubicBezTo>
                    <a:cubicBezTo>
                      <a:pt x="1535" y="23337"/>
                      <a:pt x="1602" y="23271"/>
                      <a:pt x="1669" y="23204"/>
                    </a:cubicBezTo>
                    <a:cubicBezTo>
                      <a:pt x="1669" y="23204"/>
                      <a:pt x="1702" y="23171"/>
                      <a:pt x="1702" y="23171"/>
                    </a:cubicBezTo>
                    <a:cubicBezTo>
                      <a:pt x="1736" y="23171"/>
                      <a:pt x="1736" y="23171"/>
                      <a:pt x="1736" y="23137"/>
                    </a:cubicBezTo>
                    <a:cubicBezTo>
                      <a:pt x="1769" y="23104"/>
                      <a:pt x="1802" y="23104"/>
                      <a:pt x="1869" y="23071"/>
                    </a:cubicBezTo>
                    <a:cubicBezTo>
                      <a:pt x="1936" y="23004"/>
                      <a:pt x="2002" y="22970"/>
                      <a:pt x="2069" y="22937"/>
                    </a:cubicBezTo>
                    <a:cubicBezTo>
                      <a:pt x="2136" y="22904"/>
                      <a:pt x="2136" y="22837"/>
                      <a:pt x="2136" y="22770"/>
                    </a:cubicBezTo>
                    <a:cubicBezTo>
                      <a:pt x="2102" y="22704"/>
                      <a:pt x="2002" y="22704"/>
                      <a:pt x="1936" y="22704"/>
                    </a:cubicBezTo>
                    <a:cubicBezTo>
                      <a:pt x="1736" y="22804"/>
                      <a:pt x="1535" y="22970"/>
                      <a:pt x="1335" y="23137"/>
                    </a:cubicBezTo>
                    <a:cubicBezTo>
                      <a:pt x="1335" y="22937"/>
                      <a:pt x="1302" y="22704"/>
                      <a:pt x="1269" y="22503"/>
                    </a:cubicBezTo>
                    <a:cubicBezTo>
                      <a:pt x="1335" y="22437"/>
                      <a:pt x="1369" y="22403"/>
                      <a:pt x="1435" y="22337"/>
                    </a:cubicBezTo>
                    <a:cubicBezTo>
                      <a:pt x="1535" y="22270"/>
                      <a:pt x="1602" y="22203"/>
                      <a:pt x="1702" y="22103"/>
                    </a:cubicBezTo>
                    <a:cubicBezTo>
                      <a:pt x="1869" y="21970"/>
                      <a:pt x="2069" y="21803"/>
                      <a:pt x="2236" y="21670"/>
                    </a:cubicBezTo>
                    <a:cubicBezTo>
                      <a:pt x="2320" y="21585"/>
                      <a:pt x="2239" y="21454"/>
                      <a:pt x="2152" y="21454"/>
                    </a:cubicBezTo>
                    <a:cubicBezTo>
                      <a:pt x="2135" y="21454"/>
                      <a:pt x="2118" y="21459"/>
                      <a:pt x="2102" y="21469"/>
                    </a:cubicBezTo>
                    <a:cubicBezTo>
                      <a:pt x="1902" y="21636"/>
                      <a:pt x="1736" y="21770"/>
                      <a:pt x="1535" y="21903"/>
                    </a:cubicBezTo>
                    <a:cubicBezTo>
                      <a:pt x="1435" y="21970"/>
                      <a:pt x="1335" y="22036"/>
                      <a:pt x="1235" y="22103"/>
                    </a:cubicBezTo>
                    <a:cubicBezTo>
                      <a:pt x="1202" y="21836"/>
                      <a:pt x="1202" y="21569"/>
                      <a:pt x="1168" y="21303"/>
                    </a:cubicBezTo>
                    <a:cubicBezTo>
                      <a:pt x="1202" y="21269"/>
                      <a:pt x="1202" y="21236"/>
                      <a:pt x="1235" y="21236"/>
                    </a:cubicBezTo>
                    <a:cubicBezTo>
                      <a:pt x="1335" y="21136"/>
                      <a:pt x="1435" y="21069"/>
                      <a:pt x="1535" y="20969"/>
                    </a:cubicBezTo>
                    <a:cubicBezTo>
                      <a:pt x="1702" y="20802"/>
                      <a:pt x="1902" y="20635"/>
                      <a:pt x="2102" y="20435"/>
                    </a:cubicBezTo>
                    <a:cubicBezTo>
                      <a:pt x="2181" y="20357"/>
                      <a:pt x="2096" y="20238"/>
                      <a:pt x="2007" y="20238"/>
                    </a:cubicBezTo>
                    <a:cubicBezTo>
                      <a:pt x="1982" y="20238"/>
                      <a:pt x="1957" y="20247"/>
                      <a:pt x="1936" y="20269"/>
                    </a:cubicBezTo>
                    <a:cubicBezTo>
                      <a:pt x="1736" y="20435"/>
                      <a:pt x="1535" y="20602"/>
                      <a:pt x="1335" y="20769"/>
                    </a:cubicBezTo>
                    <a:cubicBezTo>
                      <a:pt x="1269" y="20836"/>
                      <a:pt x="1202" y="20869"/>
                      <a:pt x="1135" y="20936"/>
                    </a:cubicBezTo>
                    <a:cubicBezTo>
                      <a:pt x="1102" y="20769"/>
                      <a:pt x="1102" y="20602"/>
                      <a:pt x="1102" y="20469"/>
                    </a:cubicBezTo>
                    <a:cubicBezTo>
                      <a:pt x="1135" y="20402"/>
                      <a:pt x="1135" y="20369"/>
                      <a:pt x="1168" y="20335"/>
                    </a:cubicBezTo>
                    <a:cubicBezTo>
                      <a:pt x="1269" y="20235"/>
                      <a:pt x="1369" y="20135"/>
                      <a:pt x="1502" y="20002"/>
                    </a:cubicBezTo>
                    <a:cubicBezTo>
                      <a:pt x="1702" y="19802"/>
                      <a:pt x="1902" y="19601"/>
                      <a:pt x="2136" y="19401"/>
                    </a:cubicBezTo>
                    <a:cubicBezTo>
                      <a:pt x="2169" y="19335"/>
                      <a:pt x="2169" y="19268"/>
                      <a:pt x="2136" y="19234"/>
                    </a:cubicBezTo>
                    <a:cubicBezTo>
                      <a:pt x="2108" y="19206"/>
                      <a:pt x="2079" y="19196"/>
                      <a:pt x="2054" y="19196"/>
                    </a:cubicBezTo>
                    <a:cubicBezTo>
                      <a:pt x="2019" y="19196"/>
                      <a:pt x="1988" y="19215"/>
                      <a:pt x="1969" y="19234"/>
                    </a:cubicBezTo>
                    <a:cubicBezTo>
                      <a:pt x="1736" y="19401"/>
                      <a:pt x="1502" y="19601"/>
                      <a:pt x="1269" y="19802"/>
                    </a:cubicBezTo>
                    <a:lnTo>
                      <a:pt x="1035" y="20002"/>
                    </a:lnTo>
                    <a:cubicBezTo>
                      <a:pt x="1002" y="19735"/>
                      <a:pt x="1002" y="19468"/>
                      <a:pt x="968" y="19168"/>
                    </a:cubicBezTo>
                    <a:cubicBezTo>
                      <a:pt x="1035" y="19134"/>
                      <a:pt x="1102" y="19068"/>
                      <a:pt x="1168" y="19034"/>
                    </a:cubicBezTo>
                    <a:cubicBezTo>
                      <a:pt x="1269" y="18934"/>
                      <a:pt x="1369" y="18834"/>
                      <a:pt x="1469" y="18734"/>
                    </a:cubicBezTo>
                    <a:cubicBezTo>
                      <a:pt x="1669" y="18567"/>
                      <a:pt x="1902" y="18367"/>
                      <a:pt x="2102" y="18167"/>
                    </a:cubicBezTo>
                    <a:cubicBezTo>
                      <a:pt x="2178" y="18066"/>
                      <a:pt x="2101" y="17965"/>
                      <a:pt x="2016" y="17965"/>
                    </a:cubicBezTo>
                    <a:cubicBezTo>
                      <a:pt x="1989" y="17965"/>
                      <a:pt x="1960" y="17976"/>
                      <a:pt x="1936" y="18000"/>
                    </a:cubicBezTo>
                    <a:cubicBezTo>
                      <a:pt x="1736" y="18167"/>
                      <a:pt x="1502" y="18367"/>
                      <a:pt x="1302" y="18534"/>
                    </a:cubicBezTo>
                    <a:lnTo>
                      <a:pt x="935" y="18767"/>
                    </a:lnTo>
                    <a:cubicBezTo>
                      <a:pt x="935" y="18601"/>
                      <a:pt x="935" y="18434"/>
                      <a:pt x="902" y="18234"/>
                    </a:cubicBezTo>
                    <a:cubicBezTo>
                      <a:pt x="1068" y="18067"/>
                      <a:pt x="1202" y="17900"/>
                      <a:pt x="1369" y="17767"/>
                    </a:cubicBezTo>
                    <a:cubicBezTo>
                      <a:pt x="1569" y="17567"/>
                      <a:pt x="1802" y="17400"/>
                      <a:pt x="2069" y="17266"/>
                    </a:cubicBezTo>
                    <a:cubicBezTo>
                      <a:pt x="2160" y="17206"/>
                      <a:pt x="2085" y="17062"/>
                      <a:pt x="1971" y="17062"/>
                    </a:cubicBezTo>
                    <a:cubicBezTo>
                      <a:pt x="1959" y="17062"/>
                      <a:pt x="1948" y="17063"/>
                      <a:pt x="1936" y="17066"/>
                    </a:cubicBezTo>
                    <a:cubicBezTo>
                      <a:pt x="1669" y="17200"/>
                      <a:pt x="1435" y="17366"/>
                      <a:pt x="1202" y="17533"/>
                    </a:cubicBezTo>
                    <a:cubicBezTo>
                      <a:pt x="1102" y="17633"/>
                      <a:pt x="968" y="17700"/>
                      <a:pt x="868" y="17800"/>
                    </a:cubicBezTo>
                    <a:lnTo>
                      <a:pt x="868" y="17366"/>
                    </a:lnTo>
                    <a:cubicBezTo>
                      <a:pt x="902" y="17333"/>
                      <a:pt x="935" y="17266"/>
                      <a:pt x="968" y="17233"/>
                    </a:cubicBezTo>
                    <a:cubicBezTo>
                      <a:pt x="1102" y="17100"/>
                      <a:pt x="1202" y="17000"/>
                      <a:pt x="1335" y="16866"/>
                    </a:cubicBezTo>
                    <a:cubicBezTo>
                      <a:pt x="1602" y="16633"/>
                      <a:pt x="1836" y="16399"/>
                      <a:pt x="2136" y="16166"/>
                    </a:cubicBezTo>
                    <a:cubicBezTo>
                      <a:pt x="2165" y="16137"/>
                      <a:pt x="2119" y="16059"/>
                      <a:pt x="2063" y="16059"/>
                    </a:cubicBezTo>
                    <a:cubicBezTo>
                      <a:pt x="2054" y="16059"/>
                      <a:pt x="2045" y="16061"/>
                      <a:pt x="2036" y="16066"/>
                    </a:cubicBezTo>
                    <a:cubicBezTo>
                      <a:pt x="1769" y="16266"/>
                      <a:pt x="1469" y="16499"/>
                      <a:pt x="1202" y="16733"/>
                    </a:cubicBezTo>
                    <a:cubicBezTo>
                      <a:pt x="1102" y="16833"/>
                      <a:pt x="968" y="16933"/>
                      <a:pt x="835" y="17033"/>
                    </a:cubicBezTo>
                    <a:cubicBezTo>
                      <a:pt x="835" y="16799"/>
                      <a:pt x="802" y="16566"/>
                      <a:pt x="802" y="16332"/>
                    </a:cubicBezTo>
                    <a:cubicBezTo>
                      <a:pt x="835" y="16299"/>
                      <a:pt x="902" y="16266"/>
                      <a:pt x="935" y="16199"/>
                    </a:cubicBezTo>
                    <a:cubicBezTo>
                      <a:pt x="1068" y="16066"/>
                      <a:pt x="1202" y="15899"/>
                      <a:pt x="1335" y="15765"/>
                    </a:cubicBezTo>
                    <a:cubicBezTo>
                      <a:pt x="1602" y="15465"/>
                      <a:pt x="1869" y="15165"/>
                      <a:pt x="2136" y="14865"/>
                    </a:cubicBezTo>
                    <a:cubicBezTo>
                      <a:pt x="2211" y="14790"/>
                      <a:pt x="2136" y="14696"/>
                      <a:pt x="2051" y="14696"/>
                    </a:cubicBezTo>
                    <a:cubicBezTo>
                      <a:pt x="2023" y="14696"/>
                      <a:pt x="1994" y="14706"/>
                      <a:pt x="1969" y="14731"/>
                    </a:cubicBezTo>
                    <a:cubicBezTo>
                      <a:pt x="1702" y="14998"/>
                      <a:pt x="1402" y="15265"/>
                      <a:pt x="1102" y="15532"/>
                    </a:cubicBezTo>
                    <a:cubicBezTo>
                      <a:pt x="1002" y="15665"/>
                      <a:pt x="868" y="15765"/>
                      <a:pt x="768" y="15865"/>
                    </a:cubicBezTo>
                    <a:cubicBezTo>
                      <a:pt x="735" y="15465"/>
                      <a:pt x="735" y="15065"/>
                      <a:pt x="735" y="14665"/>
                    </a:cubicBezTo>
                    <a:cubicBezTo>
                      <a:pt x="868" y="14464"/>
                      <a:pt x="1035" y="14298"/>
                      <a:pt x="1202" y="14097"/>
                    </a:cubicBezTo>
                    <a:cubicBezTo>
                      <a:pt x="1435" y="13864"/>
                      <a:pt x="1635" y="13597"/>
                      <a:pt x="1836" y="13364"/>
                    </a:cubicBezTo>
                    <a:cubicBezTo>
                      <a:pt x="1887" y="13286"/>
                      <a:pt x="1839" y="13209"/>
                      <a:pt x="1783" y="13209"/>
                    </a:cubicBezTo>
                    <a:cubicBezTo>
                      <a:pt x="1767" y="13209"/>
                      <a:pt x="1751" y="13215"/>
                      <a:pt x="1736" y="13230"/>
                    </a:cubicBezTo>
                    <a:cubicBezTo>
                      <a:pt x="1502" y="13464"/>
                      <a:pt x="1269" y="13697"/>
                      <a:pt x="1035" y="13931"/>
                    </a:cubicBezTo>
                    <a:cubicBezTo>
                      <a:pt x="935" y="14031"/>
                      <a:pt x="802" y="14131"/>
                      <a:pt x="701" y="14231"/>
                    </a:cubicBezTo>
                    <a:cubicBezTo>
                      <a:pt x="701" y="13964"/>
                      <a:pt x="701" y="13697"/>
                      <a:pt x="701" y="13430"/>
                    </a:cubicBezTo>
                    <a:cubicBezTo>
                      <a:pt x="735" y="13397"/>
                      <a:pt x="768" y="13330"/>
                      <a:pt x="802" y="13297"/>
                    </a:cubicBezTo>
                    <a:cubicBezTo>
                      <a:pt x="902" y="13163"/>
                      <a:pt x="1002" y="13063"/>
                      <a:pt x="1102" y="12963"/>
                    </a:cubicBezTo>
                    <a:cubicBezTo>
                      <a:pt x="1335" y="12730"/>
                      <a:pt x="1535" y="12496"/>
                      <a:pt x="1769" y="12296"/>
                    </a:cubicBezTo>
                    <a:cubicBezTo>
                      <a:pt x="1821" y="12219"/>
                      <a:pt x="1772" y="12141"/>
                      <a:pt x="1701" y="12141"/>
                    </a:cubicBezTo>
                    <a:cubicBezTo>
                      <a:pt x="1681" y="12141"/>
                      <a:pt x="1658" y="12148"/>
                      <a:pt x="1635" y="12163"/>
                    </a:cubicBezTo>
                    <a:cubicBezTo>
                      <a:pt x="1402" y="12363"/>
                      <a:pt x="1202" y="12596"/>
                      <a:pt x="968" y="12797"/>
                    </a:cubicBezTo>
                    <a:cubicBezTo>
                      <a:pt x="868" y="12863"/>
                      <a:pt x="768" y="12963"/>
                      <a:pt x="668" y="13030"/>
                    </a:cubicBezTo>
                    <a:cubicBezTo>
                      <a:pt x="668" y="12930"/>
                      <a:pt x="668" y="12830"/>
                      <a:pt x="668" y="12730"/>
                    </a:cubicBezTo>
                    <a:cubicBezTo>
                      <a:pt x="735" y="12696"/>
                      <a:pt x="768" y="12663"/>
                      <a:pt x="802" y="12596"/>
                    </a:cubicBezTo>
                    <a:cubicBezTo>
                      <a:pt x="868" y="12563"/>
                      <a:pt x="902" y="12496"/>
                      <a:pt x="935" y="12463"/>
                    </a:cubicBezTo>
                    <a:cubicBezTo>
                      <a:pt x="1035" y="12363"/>
                      <a:pt x="1135" y="12263"/>
                      <a:pt x="1235" y="12163"/>
                    </a:cubicBezTo>
                    <a:cubicBezTo>
                      <a:pt x="1402" y="11963"/>
                      <a:pt x="1602" y="11762"/>
                      <a:pt x="1802" y="11596"/>
                    </a:cubicBezTo>
                    <a:cubicBezTo>
                      <a:pt x="1881" y="11517"/>
                      <a:pt x="1795" y="11398"/>
                      <a:pt x="1707" y="11398"/>
                    </a:cubicBezTo>
                    <a:cubicBezTo>
                      <a:pt x="1682" y="11398"/>
                      <a:pt x="1657" y="11407"/>
                      <a:pt x="1635" y="11429"/>
                    </a:cubicBezTo>
                    <a:cubicBezTo>
                      <a:pt x="1435" y="11629"/>
                      <a:pt x="1235" y="11796"/>
                      <a:pt x="1035" y="11996"/>
                    </a:cubicBezTo>
                    <a:cubicBezTo>
                      <a:pt x="935" y="12063"/>
                      <a:pt x="835" y="12163"/>
                      <a:pt x="701" y="12263"/>
                    </a:cubicBezTo>
                    <a:cubicBezTo>
                      <a:pt x="701" y="12263"/>
                      <a:pt x="701" y="12263"/>
                      <a:pt x="668" y="12296"/>
                    </a:cubicBezTo>
                    <a:cubicBezTo>
                      <a:pt x="668" y="12029"/>
                      <a:pt x="668" y="11762"/>
                      <a:pt x="668" y="11496"/>
                    </a:cubicBezTo>
                    <a:cubicBezTo>
                      <a:pt x="868" y="11295"/>
                      <a:pt x="1035" y="11029"/>
                      <a:pt x="1235" y="10828"/>
                    </a:cubicBezTo>
                    <a:cubicBezTo>
                      <a:pt x="1469" y="10495"/>
                      <a:pt x="1769" y="10228"/>
                      <a:pt x="2036" y="9928"/>
                    </a:cubicBezTo>
                    <a:cubicBezTo>
                      <a:pt x="2111" y="9853"/>
                      <a:pt x="2055" y="9759"/>
                      <a:pt x="1979" y="9759"/>
                    </a:cubicBezTo>
                    <a:cubicBezTo>
                      <a:pt x="1954" y="9759"/>
                      <a:pt x="1927" y="9769"/>
                      <a:pt x="1902" y="9794"/>
                    </a:cubicBezTo>
                    <a:cubicBezTo>
                      <a:pt x="1602" y="10061"/>
                      <a:pt x="1302" y="10328"/>
                      <a:pt x="1002" y="10595"/>
                    </a:cubicBezTo>
                    <a:cubicBezTo>
                      <a:pt x="902" y="10695"/>
                      <a:pt x="802" y="10828"/>
                      <a:pt x="668" y="10929"/>
                    </a:cubicBezTo>
                    <a:lnTo>
                      <a:pt x="668" y="10862"/>
                    </a:lnTo>
                    <a:cubicBezTo>
                      <a:pt x="701" y="10428"/>
                      <a:pt x="701" y="9995"/>
                      <a:pt x="701" y="9594"/>
                    </a:cubicBezTo>
                    <a:cubicBezTo>
                      <a:pt x="1135" y="9127"/>
                      <a:pt x="1569" y="8660"/>
                      <a:pt x="1936" y="8160"/>
                    </a:cubicBezTo>
                    <a:cubicBezTo>
                      <a:pt x="2011" y="8085"/>
                      <a:pt x="1954" y="7991"/>
                      <a:pt x="1879" y="7991"/>
                    </a:cubicBezTo>
                    <a:cubicBezTo>
                      <a:pt x="1854" y="7991"/>
                      <a:pt x="1827" y="8001"/>
                      <a:pt x="1802" y="8026"/>
                    </a:cubicBezTo>
                    <a:cubicBezTo>
                      <a:pt x="1469" y="8427"/>
                      <a:pt x="1102" y="8760"/>
                      <a:pt x="735" y="9127"/>
                    </a:cubicBezTo>
                    <a:lnTo>
                      <a:pt x="735" y="9094"/>
                    </a:lnTo>
                    <a:cubicBezTo>
                      <a:pt x="735" y="8860"/>
                      <a:pt x="768" y="8660"/>
                      <a:pt x="802" y="8460"/>
                    </a:cubicBezTo>
                    <a:cubicBezTo>
                      <a:pt x="902" y="8327"/>
                      <a:pt x="1002" y="8193"/>
                      <a:pt x="1135" y="8060"/>
                    </a:cubicBezTo>
                    <a:cubicBezTo>
                      <a:pt x="1269" y="7893"/>
                      <a:pt x="1402" y="7693"/>
                      <a:pt x="1535" y="7526"/>
                    </a:cubicBezTo>
                    <a:cubicBezTo>
                      <a:pt x="1836" y="7159"/>
                      <a:pt x="2102" y="6826"/>
                      <a:pt x="2403" y="6459"/>
                    </a:cubicBezTo>
                    <a:cubicBezTo>
                      <a:pt x="2453" y="6384"/>
                      <a:pt x="2390" y="6290"/>
                      <a:pt x="2328" y="6290"/>
                    </a:cubicBezTo>
                    <a:cubicBezTo>
                      <a:pt x="2307" y="6290"/>
                      <a:pt x="2286" y="6300"/>
                      <a:pt x="2269" y="6325"/>
                    </a:cubicBezTo>
                    <a:cubicBezTo>
                      <a:pt x="1969" y="6659"/>
                      <a:pt x="1669" y="7026"/>
                      <a:pt x="1369" y="7359"/>
                    </a:cubicBezTo>
                    <a:cubicBezTo>
                      <a:pt x="1235" y="7493"/>
                      <a:pt x="1102" y="7626"/>
                      <a:pt x="968" y="7760"/>
                    </a:cubicBezTo>
                    <a:cubicBezTo>
                      <a:pt x="1068" y="7459"/>
                      <a:pt x="1168" y="7159"/>
                      <a:pt x="1302" y="6859"/>
                    </a:cubicBezTo>
                    <a:cubicBezTo>
                      <a:pt x="1435" y="6759"/>
                      <a:pt x="1535" y="6625"/>
                      <a:pt x="1669" y="6492"/>
                    </a:cubicBezTo>
                    <a:cubicBezTo>
                      <a:pt x="1802" y="6325"/>
                      <a:pt x="1902" y="6192"/>
                      <a:pt x="2036" y="6058"/>
                    </a:cubicBezTo>
                    <a:cubicBezTo>
                      <a:pt x="2269" y="5758"/>
                      <a:pt x="2536" y="5425"/>
                      <a:pt x="2770" y="5124"/>
                    </a:cubicBezTo>
                    <a:cubicBezTo>
                      <a:pt x="2795" y="5073"/>
                      <a:pt x="2742" y="5002"/>
                      <a:pt x="2686" y="5002"/>
                    </a:cubicBezTo>
                    <a:cubicBezTo>
                      <a:pt x="2669" y="5002"/>
                      <a:pt x="2652" y="5009"/>
                      <a:pt x="2636" y="5024"/>
                    </a:cubicBezTo>
                    <a:cubicBezTo>
                      <a:pt x="2403" y="5325"/>
                      <a:pt x="2136" y="5625"/>
                      <a:pt x="1869" y="5925"/>
                    </a:cubicBezTo>
                    <a:cubicBezTo>
                      <a:pt x="1802" y="5992"/>
                      <a:pt x="1736" y="6058"/>
                      <a:pt x="1635" y="6158"/>
                    </a:cubicBezTo>
                    <a:cubicBezTo>
                      <a:pt x="1969" y="5491"/>
                      <a:pt x="2336" y="4858"/>
                      <a:pt x="2736" y="4224"/>
                    </a:cubicBezTo>
                    <a:cubicBezTo>
                      <a:pt x="2936" y="3890"/>
                      <a:pt x="3137" y="3557"/>
                      <a:pt x="3337" y="3256"/>
                    </a:cubicBezTo>
                    <a:close/>
                    <a:moveTo>
                      <a:pt x="16113" y="1"/>
                    </a:moveTo>
                    <a:cubicBezTo>
                      <a:pt x="14876" y="1"/>
                      <a:pt x="13636" y="24"/>
                      <a:pt x="12410" y="87"/>
                    </a:cubicBezTo>
                    <a:cubicBezTo>
                      <a:pt x="10475" y="187"/>
                      <a:pt x="8540" y="288"/>
                      <a:pt x="6606" y="521"/>
                    </a:cubicBezTo>
                    <a:cubicBezTo>
                      <a:pt x="5805" y="621"/>
                      <a:pt x="4938" y="788"/>
                      <a:pt x="4304" y="1388"/>
                    </a:cubicBezTo>
                    <a:cubicBezTo>
                      <a:pt x="4104" y="1588"/>
                      <a:pt x="3937" y="1822"/>
                      <a:pt x="3770" y="2055"/>
                    </a:cubicBezTo>
                    <a:cubicBezTo>
                      <a:pt x="3604" y="2289"/>
                      <a:pt x="3403" y="2523"/>
                      <a:pt x="3237" y="2756"/>
                    </a:cubicBezTo>
                    <a:cubicBezTo>
                      <a:pt x="2703" y="3423"/>
                      <a:pt x="2203" y="4124"/>
                      <a:pt x="1769" y="4858"/>
                    </a:cubicBezTo>
                    <a:cubicBezTo>
                      <a:pt x="1335" y="5591"/>
                      <a:pt x="935" y="6359"/>
                      <a:pt x="601" y="7193"/>
                    </a:cubicBezTo>
                    <a:cubicBezTo>
                      <a:pt x="435" y="7660"/>
                      <a:pt x="268" y="8160"/>
                      <a:pt x="201" y="8660"/>
                    </a:cubicBezTo>
                    <a:cubicBezTo>
                      <a:pt x="134" y="9227"/>
                      <a:pt x="134" y="9794"/>
                      <a:pt x="101" y="10395"/>
                    </a:cubicBezTo>
                    <a:cubicBezTo>
                      <a:pt x="1" y="15465"/>
                      <a:pt x="468" y="20535"/>
                      <a:pt x="1035" y="25572"/>
                    </a:cubicBezTo>
                    <a:cubicBezTo>
                      <a:pt x="1168" y="26807"/>
                      <a:pt x="1335" y="28041"/>
                      <a:pt x="1469" y="29275"/>
                    </a:cubicBezTo>
                    <a:cubicBezTo>
                      <a:pt x="1602" y="30276"/>
                      <a:pt x="1702" y="31310"/>
                      <a:pt x="2069" y="32277"/>
                    </a:cubicBezTo>
                    <a:cubicBezTo>
                      <a:pt x="2436" y="33211"/>
                      <a:pt x="3003" y="34012"/>
                      <a:pt x="3870" y="34512"/>
                    </a:cubicBezTo>
                    <a:cubicBezTo>
                      <a:pt x="4704" y="35046"/>
                      <a:pt x="5705" y="35246"/>
                      <a:pt x="6672" y="35346"/>
                    </a:cubicBezTo>
                    <a:cubicBezTo>
                      <a:pt x="7333" y="35406"/>
                      <a:pt x="8005" y="35418"/>
                      <a:pt x="8675" y="35418"/>
                    </a:cubicBezTo>
                    <a:cubicBezTo>
                      <a:pt x="9122" y="35418"/>
                      <a:pt x="9568" y="35413"/>
                      <a:pt x="10008" y="35413"/>
                    </a:cubicBezTo>
                    <a:cubicBezTo>
                      <a:pt x="11276" y="35413"/>
                      <a:pt x="12543" y="35379"/>
                      <a:pt x="13811" y="35313"/>
                    </a:cubicBezTo>
                    <a:cubicBezTo>
                      <a:pt x="16313" y="35179"/>
                      <a:pt x="18781" y="34979"/>
                      <a:pt x="21283" y="34712"/>
                    </a:cubicBezTo>
                    <a:cubicBezTo>
                      <a:pt x="22517" y="34545"/>
                      <a:pt x="23785" y="34379"/>
                      <a:pt x="25019" y="34212"/>
                    </a:cubicBezTo>
                    <a:cubicBezTo>
                      <a:pt x="26153" y="34045"/>
                      <a:pt x="27320" y="33878"/>
                      <a:pt x="28355" y="33378"/>
                    </a:cubicBezTo>
                    <a:cubicBezTo>
                      <a:pt x="29122" y="32978"/>
                      <a:pt x="29822" y="32377"/>
                      <a:pt x="30389" y="31777"/>
                    </a:cubicBezTo>
                    <a:cubicBezTo>
                      <a:pt x="31023" y="31143"/>
                      <a:pt x="31557" y="30442"/>
                      <a:pt x="31957" y="29609"/>
                    </a:cubicBezTo>
                    <a:cubicBezTo>
                      <a:pt x="32224" y="29208"/>
                      <a:pt x="32424" y="28741"/>
                      <a:pt x="32591" y="28274"/>
                    </a:cubicBezTo>
                    <a:cubicBezTo>
                      <a:pt x="32858" y="27507"/>
                      <a:pt x="32991" y="26706"/>
                      <a:pt x="33091" y="25906"/>
                    </a:cubicBezTo>
                    <a:cubicBezTo>
                      <a:pt x="33191" y="24972"/>
                      <a:pt x="33258" y="24038"/>
                      <a:pt x="33291" y="23104"/>
                    </a:cubicBezTo>
                    <a:cubicBezTo>
                      <a:pt x="33558" y="19101"/>
                      <a:pt x="33592" y="15065"/>
                      <a:pt x="33358" y="11029"/>
                    </a:cubicBezTo>
                    <a:cubicBezTo>
                      <a:pt x="33225" y="9027"/>
                      <a:pt x="33058" y="6992"/>
                      <a:pt x="32824" y="4991"/>
                    </a:cubicBezTo>
                    <a:cubicBezTo>
                      <a:pt x="32758" y="4524"/>
                      <a:pt x="32691" y="4024"/>
                      <a:pt x="32624" y="3557"/>
                    </a:cubicBezTo>
                    <a:cubicBezTo>
                      <a:pt x="32591" y="3090"/>
                      <a:pt x="32524" y="2623"/>
                      <a:pt x="32224" y="2256"/>
                    </a:cubicBezTo>
                    <a:cubicBezTo>
                      <a:pt x="31990" y="1955"/>
                      <a:pt x="31590" y="1789"/>
                      <a:pt x="31223" y="1689"/>
                    </a:cubicBezTo>
                    <a:cubicBezTo>
                      <a:pt x="30790" y="1588"/>
                      <a:pt x="30323" y="1488"/>
                      <a:pt x="29889" y="1388"/>
                    </a:cubicBezTo>
                    <a:cubicBezTo>
                      <a:pt x="26053" y="521"/>
                      <a:pt x="22150" y="121"/>
                      <a:pt x="18247" y="21"/>
                    </a:cubicBezTo>
                    <a:cubicBezTo>
                      <a:pt x="17539" y="9"/>
                      <a:pt x="16827" y="1"/>
                      <a:pt x="161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7" name="Google Shape;2307;p41"/>
          <p:cNvGrpSpPr/>
          <p:nvPr/>
        </p:nvGrpSpPr>
        <p:grpSpPr>
          <a:xfrm>
            <a:off x="924063" y="1461318"/>
            <a:ext cx="7295547" cy="679339"/>
            <a:chOff x="955448" y="1461318"/>
            <a:chExt cx="7295547" cy="679339"/>
          </a:xfrm>
        </p:grpSpPr>
        <p:sp>
          <p:nvSpPr>
            <p:cNvPr id="2308" name="Google Shape;2308;p41"/>
            <p:cNvSpPr/>
            <p:nvPr/>
          </p:nvSpPr>
          <p:spPr>
            <a:xfrm>
              <a:off x="2627062" y="1519350"/>
              <a:ext cx="4026944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09" name="Google Shape;2309;p41"/>
            <p:cNvSpPr/>
            <p:nvPr/>
          </p:nvSpPr>
          <p:spPr>
            <a:xfrm flipH="1">
              <a:off x="955448" y="1519350"/>
              <a:ext cx="1459307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FB856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10" name="Google Shape;2310;p41"/>
            <p:cNvSpPr/>
            <p:nvPr/>
          </p:nvSpPr>
          <p:spPr>
            <a:xfrm>
              <a:off x="1147796" y="1720983"/>
              <a:ext cx="1049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1" name="Google Shape;2311;p41"/>
            <p:cNvSpPr txBox="1"/>
            <p:nvPr/>
          </p:nvSpPr>
          <p:spPr>
            <a:xfrm>
              <a:off x="2831224" y="1576925"/>
              <a:ext cx="33300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smallest one in the Solar System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312" name="Google Shape;2312;p41"/>
            <p:cNvGrpSpPr/>
            <p:nvPr/>
          </p:nvGrpSpPr>
          <p:grpSpPr>
            <a:xfrm>
              <a:off x="6769405" y="1461318"/>
              <a:ext cx="643391" cy="679339"/>
              <a:chOff x="6783161" y="1461318"/>
              <a:chExt cx="643391" cy="679339"/>
            </a:xfrm>
          </p:grpSpPr>
          <p:sp>
            <p:nvSpPr>
              <p:cNvPr id="2313" name="Google Shape;2313;p41"/>
              <p:cNvSpPr/>
              <p:nvPr/>
            </p:nvSpPr>
            <p:spPr>
              <a:xfrm>
                <a:off x="6795317" y="1472668"/>
                <a:ext cx="562176" cy="617029"/>
              </a:xfrm>
              <a:custGeom>
                <a:rect b="b" l="l" r="r" t="t"/>
                <a:pathLst>
                  <a:path extrusionOk="0" h="32183" w="29322">
                    <a:moveTo>
                      <a:pt x="16832" y="1"/>
                    </a:moveTo>
                    <a:cubicBezTo>
                      <a:pt x="15249" y="1"/>
                      <a:pt x="13665" y="46"/>
                      <a:pt x="12075" y="143"/>
                    </a:cubicBezTo>
                    <a:cubicBezTo>
                      <a:pt x="10207" y="277"/>
                      <a:pt x="8306" y="477"/>
                      <a:pt x="6438" y="777"/>
                    </a:cubicBezTo>
                    <a:cubicBezTo>
                      <a:pt x="5537" y="944"/>
                      <a:pt x="4603" y="1111"/>
                      <a:pt x="3669" y="1311"/>
                    </a:cubicBezTo>
                    <a:cubicBezTo>
                      <a:pt x="3202" y="1411"/>
                      <a:pt x="2735" y="1511"/>
                      <a:pt x="2302" y="1611"/>
                    </a:cubicBezTo>
                    <a:cubicBezTo>
                      <a:pt x="1935" y="1711"/>
                      <a:pt x="1535" y="1745"/>
                      <a:pt x="1268" y="2011"/>
                    </a:cubicBezTo>
                    <a:cubicBezTo>
                      <a:pt x="967" y="2278"/>
                      <a:pt x="967" y="2745"/>
                      <a:pt x="901" y="3112"/>
                    </a:cubicBezTo>
                    <a:cubicBezTo>
                      <a:pt x="834" y="3613"/>
                      <a:pt x="801" y="4080"/>
                      <a:pt x="734" y="4580"/>
                    </a:cubicBezTo>
                    <a:cubicBezTo>
                      <a:pt x="601" y="5547"/>
                      <a:pt x="500" y="6515"/>
                      <a:pt x="434" y="7482"/>
                    </a:cubicBezTo>
                    <a:cubicBezTo>
                      <a:pt x="267" y="9450"/>
                      <a:pt x="167" y="11385"/>
                      <a:pt x="100" y="13353"/>
                    </a:cubicBezTo>
                    <a:cubicBezTo>
                      <a:pt x="0" y="17189"/>
                      <a:pt x="67" y="21092"/>
                      <a:pt x="434" y="24928"/>
                    </a:cubicBezTo>
                    <a:cubicBezTo>
                      <a:pt x="601" y="26396"/>
                      <a:pt x="867" y="28030"/>
                      <a:pt x="1868" y="29198"/>
                    </a:cubicBezTo>
                    <a:cubicBezTo>
                      <a:pt x="2936" y="30398"/>
                      <a:pt x="4570" y="30799"/>
                      <a:pt x="6104" y="31099"/>
                    </a:cubicBezTo>
                    <a:cubicBezTo>
                      <a:pt x="6138" y="31132"/>
                      <a:pt x="6171" y="31132"/>
                      <a:pt x="6205" y="31166"/>
                    </a:cubicBezTo>
                    <a:lnTo>
                      <a:pt x="6338" y="31166"/>
                    </a:lnTo>
                    <a:cubicBezTo>
                      <a:pt x="6705" y="31232"/>
                      <a:pt x="7072" y="31299"/>
                      <a:pt x="7439" y="31366"/>
                    </a:cubicBezTo>
                    <a:cubicBezTo>
                      <a:pt x="8506" y="31566"/>
                      <a:pt x="9574" y="31733"/>
                      <a:pt x="10641" y="31866"/>
                    </a:cubicBezTo>
                    <a:cubicBezTo>
                      <a:pt x="12885" y="32095"/>
                      <a:pt x="15129" y="32183"/>
                      <a:pt x="17373" y="32183"/>
                    </a:cubicBezTo>
                    <a:cubicBezTo>
                      <a:pt x="18398" y="32183"/>
                      <a:pt x="19423" y="32164"/>
                      <a:pt x="20448" y="32133"/>
                    </a:cubicBezTo>
                    <a:cubicBezTo>
                      <a:pt x="21982" y="32100"/>
                      <a:pt x="23517" y="32033"/>
                      <a:pt x="24951" y="31533"/>
                    </a:cubicBezTo>
                    <a:cubicBezTo>
                      <a:pt x="25585" y="31332"/>
                      <a:pt x="26219" y="30999"/>
                      <a:pt x="26753" y="30532"/>
                    </a:cubicBezTo>
                    <a:cubicBezTo>
                      <a:pt x="27320" y="30031"/>
                      <a:pt x="27720" y="29364"/>
                      <a:pt x="27987" y="28630"/>
                    </a:cubicBezTo>
                    <a:cubicBezTo>
                      <a:pt x="28254" y="27863"/>
                      <a:pt x="28354" y="27029"/>
                      <a:pt x="28454" y="26195"/>
                    </a:cubicBezTo>
                    <a:cubicBezTo>
                      <a:pt x="28554" y="25261"/>
                      <a:pt x="28621" y="24294"/>
                      <a:pt x="28721" y="23327"/>
                    </a:cubicBezTo>
                    <a:cubicBezTo>
                      <a:pt x="28887" y="21359"/>
                      <a:pt x="28987" y="19390"/>
                      <a:pt x="29088" y="17422"/>
                    </a:cubicBezTo>
                    <a:cubicBezTo>
                      <a:pt x="29288" y="13486"/>
                      <a:pt x="29321" y="9550"/>
                      <a:pt x="29254" y="5614"/>
                    </a:cubicBezTo>
                    <a:cubicBezTo>
                      <a:pt x="29221" y="4813"/>
                      <a:pt x="29254" y="3979"/>
                      <a:pt x="29121" y="3212"/>
                    </a:cubicBezTo>
                    <a:cubicBezTo>
                      <a:pt x="29021" y="2545"/>
                      <a:pt x="28821" y="1845"/>
                      <a:pt x="28354" y="1344"/>
                    </a:cubicBezTo>
                    <a:cubicBezTo>
                      <a:pt x="27820" y="744"/>
                      <a:pt x="26986" y="577"/>
                      <a:pt x="26219" y="477"/>
                    </a:cubicBezTo>
                    <a:cubicBezTo>
                      <a:pt x="25318" y="377"/>
                      <a:pt x="24384" y="310"/>
                      <a:pt x="23450" y="243"/>
                    </a:cubicBezTo>
                    <a:cubicBezTo>
                      <a:pt x="21237" y="88"/>
                      <a:pt x="19035" y="1"/>
                      <a:pt x="16832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14" name="Google Shape;2314;p41"/>
              <p:cNvGrpSpPr/>
              <p:nvPr/>
            </p:nvGrpSpPr>
            <p:grpSpPr>
              <a:xfrm>
                <a:off x="6802942" y="1499895"/>
                <a:ext cx="610737" cy="629927"/>
                <a:chOff x="927072" y="1547888"/>
                <a:chExt cx="596365" cy="615103"/>
              </a:xfrm>
            </p:grpSpPr>
            <p:sp>
              <p:nvSpPr>
                <p:cNvPr id="2315" name="Google Shape;2315;p41"/>
                <p:cNvSpPr/>
                <p:nvPr/>
              </p:nvSpPr>
              <p:spPr>
                <a:xfrm>
                  <a:off x="973274" y="1570746"/>
                  <a:ext cx="550162" cy="592245"/>
                </a:xfrm>
                <a:custGeom>
                  <a:rect b="b" l="l" r="r" t="t"/>
                  <a:pathLst>
                    <a:path extrusionOk="0" h="31637" w="29389">
                      <a:moveTo>
                        <a:pt x="26720" y="0"/>
                      </a:moveTo>
                      <a:cubicBezTo>
                        <a:pt x="26720" y="0"/>
                        <a:pt x="26720" y="34"/>
                        <a:pt x="26720" y="67"/>
                      </a:cubicBezTo>
                      <a:cubicBezTo>
                        <a:pt x="26887" y="834"/>
                        <a:pt x="26920" y="1635"/>
                        <a:pt x="26920" y="2402"/>
                      </a:cubicBezTo>
                      <a:cubicBezTo>
                        <a:pt x="26953" y="3436"/>
                        <a:pt x="26953" y="4437"/>
                        <a:pt x="26953" y="5437"/>
                      </a:cubicBezTo>
                      <a:cubicBezTo>
                        <a:pt x="26987" y="9507"/>
                        <a:pt x="26853" y="13577"/>
                        <a:pt x="26586" y="17646"/>
                      </a:cubicBezTo>
                      <a:cubicBezTo>
                        <a:pt x="26453" y="19648"/>
                        <a:pt x="26286" y="21649"/>
                        <a:pt x="26086" y="23617"/>
                      </a:cubicBezTo>
                      <a:cubicBezTo>
                        <a:pt x="25919" y="25285"/>
                        <a:pt x="25586" y="26986"/>
                        <a:pt x="24352" y="28187"/>
                      </a:cubicBezTo>
                      <a:cubicBezTo>
                        <a:pt x="23251" y="29221"/>
                        <a:pt x="21750" y="29655"/>
                        <a:pt x="20282" y="29822"/>
                      </a:cubicBezTo>
                      <a:cubicBezTo>
                        <a:pt x="19515" y="29955"/>
                        <a:pt x="18748" y="29988"/>
                        <a:pt x="17947" y="29988"/>
                      </a:cubicBezTo>
                      <a:cubicBezTo>
                        <a:pt x="16946" y="30022"/>
                        <a:pt x="15979" y="30022"/>
                        <a:pt x="14978" y="30022"/>
                      </a:cubicBezTo>
                      <a:cubicBezTo>
                        <a:pt x="13477" y="30022"/>
                        <a:pt x="11976" y="29988"/>
                        <a:pt x="10475" y="29888"/>
                      </a:cubicBezTo>
                      <a:lnTo>
                        <a:pt x="10241" y="29888"/>
                      </a:lnTo>
                      <a:cubicBezTo>
                        <a:pt x="8907" y="29822"/>
                        <a:pt x="7540" y="29755"/>
                        <a:pt x="6239" y="29555"/>
                      </a:cubicBezTo>
                      <a:cubicBezTo>
                        <a:pt x="5571" y="29488"/>
                        <a:pt x="4904" y="29355"/>
                        <a:pt x="4271" y="29254"/>
                      </a:cubicBezTo>
                      <a:cubicBezTo>
                        <a:pt x="3904" y="29188"/>
                        <a:pt x="3570" y="29154"/>
                        <a:pt x="3236" y="29054"/>
                      </a:cubicBezTo>
                      <a:cubicBezTo>
                        <a:pt x="3203" y="29054"/>
                        <a:pt x="3203" y="29021"/>
                        <a:pt x="3170" y="29021"/>
                      </a:cubicBezTo>
                      <a:lnTo>
                        <a:pt x="3070" y="29021"/>
                      </a:lnTo>
                      <a:cubicBezTo>
                        <a:pt x="2269" y="28854"/>
                        <a:pt x="1502" y="28687"/>
                        <a:pt x="735" y="28421"/>
                      </a:cubicBezTo>
                      <a:cubicBezTo>
                        <a:pt x="501" y="28320"/>
                        <a:pt x="268" y="28187"/>
                        <a:pt x="1" y="28087"/>
                      </a:cubicBezTo>
                      <a:lnTo>
                        <a:pt x="1" y="28087"/>
                      </a:lnTo>
                      <a:cubicBezTo>
                        <a:pt x="368" y="28421"/>
                        <a:pt x="735" y="28754"/>
                        <a:pt x="1102" y="29054"/>
                      </a:cubicBezTo>
                      <a:cubicBezTo>
                        <a:pt x="1869" y="29655"/>
                        <a:pt x="2736" y="29955"/>
                        <a:pt x="3670" y="30155"/>
                      </a:cubicBezTo>
                      <a:cubicBezTo>
                        <a:pt x="4838" y="30389"/>
                        <a:pt x="6005" y="30555"/>
                        <a:pt x="7206" y="30689"/>
                      </a:cubicBezTo>
                      <a:cubicBezTo>
                        <a:pt x="8407" y="30856"/>
                        <a:pt x="9608" y="30989"/>
                        <a:pt x="10809" y="31122"/>
                      </a:cubicBezTo>
                      <a:cubicBezTo>
                        <a:pt x="13210" y="31356"/>
                        <a:pt x="15612" y="31523"/>
                        <a:pt x="18047" y="31589"/>
                      </a:cubicBezTo>
                      <a:cubicBezTo>
                        <a:pt x="18896" y="31613"/>
                        <a:pt x="19745" y="31637"/>
                        <a:pt x="20606" y="31637"/>
                      </a:cubicBezTo>
                      <a:cubicBezTo>
                        <a:pt x="20963" y="31637"/>
                        <a:pt x="21321" y="31633"/>
                        <a:pt x="21683" y="31623"/>
                      </a:cubicBezTo>
                      <a:cubicBezTo>
                        <a:pt x="22650" y="31623"/>
                        <a:pt x="23618" y="31623"/>
                        <a:pt x="24552" y="31389"/>
                      </a:cubicBezTo>
                      <a:cubicBezTo>
                        <a:pt x="25452" y="31156"/>
                        <a:pt x="26320" y="30722"/>
                        <a:pt x="26887" y="29988"/>
                      </a:cubicBezTo>
                      <a:cubicBezTo>
                        <a:pt x="27454" y="29221"/>
                        <a:pt x="27721" y="28287"/>
                        <a:pt x="27854" y="27353"/>
                      </a:cubicBezTo>
                      <a:cubicBezTo>
                        <a:pt x="28054" y="26252"/>
                        <a:pt x="28154" y="25152"/>
                        <a:pt x="28254" y="24051"/>
                      </a:cubicBezTo>
                      <a:cubicBezTo>
                        <a:pt x="28421" y="22817"/>
                        <a:pt x="28555" y="21616"/>
                        <a:pt x="28688" y="20415"/>
                      </a:cubicBezTo>
                      <a:cubicBezTo>
                        <a:pt x="28921" y="17946"/>
                        <a:pt x="29155" y="15511"/>
                        <a:pt x="29288" y="13043"/>
                      </a:cubicBezTo>
                      <a:cubicBezTo>
                        <a:pt x="29355" y="11842"/>
                        <a:pt x="29388" y="10608"/>
                        <a:pt x="29388" y="9374"/>
                      </a:cubicBezTo>
                      <a:cubicBezTo>
                        <a:pt x="29388" y="8806"/>
                        <a:pt x="29388" y="8206"/>
                        <a:pt x="29388" y="7606"/>
                      </a:cubicBezTo>
                      <a:cubicBezTo>
                        <a:pt x="29388" y="7005"/>
                        <a:pt x="29388" y="6438"/>
                        <a:pt x="29355" y="5838"/>
                      </a:cubicBezTo>
                      <a:cubicBezTo>
                        <a:pt x="29288" y="4904"/>
                        <a:pt x="28988" y="4070"/>
                        <a:pt x="28588" y="3236"/>
                      </a:cubicBezTo>
                      <a:cubicBezTo>
                        <a:pt x="28221" y="2435"/>
                        <a:pt x="27787" y="1701"/>
                        <a:pt x="27320" y="968"/>
                      </a:cubicBezTo>
                      <a:cubicBezTo>
                        <a:pt x="27120" y="634"/>
                        <a:pt x="26920" y="300"/>
                        <a:pt x="2672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1"/>
                <p:cNvSpPr/>
                <p:nvPr/>
              </p:nvSpPr>
              <p:spPr>
                <a:xfrm>
                  <a:off x="927072" y="1847384"/>
                  <a:ext cx="537039" cy="276214"/>
                </a:xfrm>
                <a:custGeom>
                  <a:rect b="b" l="l" r="r" t="t"/>
                  <a:pathLst>
                    <a:path extrusionOk="0" h="14755" w="28688">
                      <a:moveTo>
                        <a:pt x="28688" y="0"/>
                      </a:moveTo>
                      <a:lnTo>
                        <a:pt x="28688" y="0"/>
                      </a:lnTo>
                      <a:cubicBezTo>
                        <a:pt x="28621" y="534"/>
                        <a:pt x="28521" y="1034"/>
                        <a:pt x="28421" y="1535"/>
                      </a:cubicBezTo>
                      <a:cubicBezTo>
                        <a:pt x="28221" y="2702"/>
                        <a:pt x="27854" y="3836"/>
                        <a:pt x="27620" y="5037"/>
                      </a:cubicBezTo>
                      <a:cubicBezTo>
                        <a:pt x="27320" y="6338"/>
                        <a:pt x="27020" y="7639"/>
                        <a:pt x="26586" y="8873"/>
                      </a:cubicBezTo>
                      <a:cubicBezTo>
                        <a:pt x="26286" y="9741"/>
                        <a:pt x="25952" y="10575"/>
                        <a:pt x="25352" y="11242"/>
                      </a:cubicBezTo>
                      <a:cubicBezTo>
                        <a:pt x="24685" y="11942"/>
                        <a:pt x="23717" y="12309"/>
                        <a:pt x="22750" y="12309"/>
                      </a:cubicBezTo>
                      <a:cubicBezTo>
                        <a:pt x="21749" y="12309"/>
                        <a:pt x="20749" y="12509"/>
                        <a:pt x="19714" y="12543"/>
                      </a:cubicBezTo>
                      <a:cubicBezTo>
                        <a:pt x="19358" y="12553"/>
                        <a:pt x="19002" y="12558"/>
                        <a:pt x="18645" y="12558"/>
                      </a:cubicBezTo>
                      <a:cubicBezTo>
                        <a:pt x="16699" y="12558"/>
                        <a:pt x="14750" y="12417"/>
                        <a:pt x="12776" y="12276"/>
                      </a:cubicBezTo>
                      <a:cubicBezTo>
                        <a:pt x="9641" y="12042"/>
                        <a:pt x="6505" y="11776"/>
                        <a:pt x="3403" y="11242"/>
                      </a:cubicBezTo>
                      <a:cubicBezTo>
                        <a:pt x="2802" y="11142"/>
                        <a:pt x="2169" y="11008"/>
                        <a:pt x="1702" y="10608"/>
                      </a:cubicBezTo>
                      <a:cubicBezTo>
                        <a:pt x="1435" y="10308"/>
                        <a:pt x="1235" y="9941"/>
                        <a:pt x="1068" y="9574"/>
                      </a:cubicBezTo>
                      <a:cubicBezTo>
                        <a:pt x="868" y="9074"/>
                        <a:pt x="634" y="8540"/>
                        <a:pt x="434" y="8040"/>
                      </a:cubicBezTo>
                      <a:cubicBezTo>
                        <a:pt x="334" y="7706"/>
                        <a:pt x="1" y="7172"/>
                        <a:pt x="0" y="6839"/>
                      </a:cubicBezTo>
                      <a:lnTo>
                        <a:pt x="0" y="6839"/>
                      </a:lnTo>
                      <a:cubicBezTo>
                        <a:pt x="0" y="7072"/>
                        <a:pt x="34" y="7272"/>
                        <a:pt x="34" y="7506"/>
                      </a:cubicBezTo>
                      <a:cubicBezTo>
                        <a:pt x="201" y="8974"/>
                        <a:pt x="467" y="10608"/>
                        <a:pt x="1501" y="11776"/>
                      </a:cubicBezTo>
                      <a:cubicBezTo>
                        <a:pt x="2536" y="12943"/>
                        <a:pt x="4203" y="13377"/>
                        <a:pt x="5704" y="13677"/>
                      </a:cubicBezTo>
                      <a:cubicBezTo>
                        <a:pt x="5738" y="13710"/>
                        <a:pt x="5771" y="13710"/>
                        <a:pt x="5805" y="13744"/>
                      </a:cubicBezTo>
                      <a:lnTo>
                        <a:pt x="5938" y="13744"/>
                      </a:lnTo>
                      <a:cubicBezTo>
                        <a:pt x="6305" y="13810"/>
                        <a:pt x="6672" y="13877"/>
                        <a:pt x="7039" y="13944"/>
                      </a:cubicBezTo>
                      <a:cubicBezTo>
                        <a:pt x="8073" y="14144"/>
                        <a:pt x="9140" y="14311"/>
                        <a:pt x="10241" y="14444"/>
                      </a:cubicBezTo>
                      <a:cubicBezTo>
                        <a:pt x="12558" y="14659"/>
                        <a:pt x="14909" y="14754"/>
                        <a:pt x="17258" y="14754"/>
                      </a:cubicBezTo>
                      <a:cubicBezTo>
                        <a:pt x="18189" y="14754"/>
                        <a:pt x="19120" y="14739"/>
                        <a:pt x="20048" y="14711"/>
                      </a:cubicBezTo>
                      <a:cubicBezTo>
                        <a:pt x="21549" y="14678"/>
                        <a:pt x="23084" y="14611"/>
                        <a:pt x="24551" y="14111"/>
                      </a:cubicBezTo>
                      <a:cubicBezTo>
                        <a:pt x="25185" y="13910"/>
                        <a:pt x="25819" y="13577"/>
                        <a:pt x="26353" y="13110"/>
                      </a:cubicBezTo>
                      <a:cubicBezTo>
                        <a:pt x="26920" y="12576"/>
                        <a:pt x="27320" y="11942"/>
                        <a:pt x="27587" y="11208"/>
                      </a:cubicBezTo>
                      <a:cubicBezTo>
                        <a:pt x="27854" y="10441"/>
                        <a:pt x="27954" y="9607"/>
                        <a:pt x="28054" y="8773"/>
                      </a:cubicBezTo>
                      <a:cubicBezTo>
                        <a:pt x="28154" y="7839"/>
                        <a:pt x="28221" y="6872"/>
                        <a:pt x="28321" y="5905"/>
                      </a:cubicBezTo>
                      <a:cubicBezTo>
                        <a:pt x="28454" y="3937"/>
                        <a:pt x="28587" y="1968"/>
                        <a:pt x="28688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1"/>
                <p:cNvSpPr/>
                <p:nvPr/>
              </p:nvSpPr>
              <p:spPr>
                <a:xfrm>
                  <a:off x="947047" y="1547888"/>
                  <a:ext cx="489584" cy="441867"/>
                </a:xfrm>
                <a:custGeom>
                  <a:rect b="b" l="l" r="r" t="t"/>
                  <a:pathLst>
                    <a:path extrusionOk="0" h="23604" w="26153">
                      <a:moveTo>
                        <a:pt x="25652" y="888"/>
                      </a:moveTo>
                      <a:cubicBezTo>
                        <a:pt x="25119" y="888"/>
                        <a:pt x="25119" y="1655"/>
                        <a:pt x="25652" y="1655"/>
                      </a:cubicBezTo>
                      <a:cubicBezTo>
                        <a:pt x="26153" y="1655"/>
                        <a:pt x="26153" y="888"/>
                        <a:pt x="25652" y="888"/>
                      </a:cubicBezTo>
                      <a:close/>
                      <a:moveTo>
                        <a:pt x="6092" y="2808"/>
                      </a:moveTo>
                      <a:cubicBezTo>
                        <a:pt x="5974" y="2808"/>
                        <a:pt x="5856" y="2832"/>
                        <a:pt x="5738" y="2856"/>
                      </a:cubicBezTo>
                      <a:cubicBezTo>
                        <a:pt x="5638" y="2856"/>
                        <a:pt x="5505" y="2889"/>
                        <a:pt x="5405" y="2922"/>
                      </a:cubicBezTo>
                      <a:cubicBezTo>
                        <a:pt x="5138" y="2989"/>
                        <a:pt x="4904" y="3056"/>
                        <a:pt x="4671" y="3189"/>
                      </a:cubicBezTo>
                      <a:cubicBezTo>
                        <a:pt x="4571" y="3256"/>
                        <a:pt x="4537" y="3356"/>
                        <a:pt x="4571" y="3456"/>
                      </a:cubicBezTo>
                      <a:cubicBezTo>
                        <a:pt x="4637" y="3556"/>
                        <a:pt x="4738" y="3590"/>
                        <a:pt x="4838" y="3590"/>
                      </a:cubicBezTo>
                      <a:lnTo>
                        <a:pt x="4871" y="3590"/>
                      </a:lnTo>
                      <a:cubicBezTo>
                        <a:pt x="4888" y="3573"/>
                        <a:pt x="4896" y="3565"/>
                        <a:pt x="4900" y="3565"/>
                      </a:cubicBezTo>
                      <a:cubicBezTo>
                        <a:pt x="4904" y="3565"/>
                        <a:pt x="4904" y="3573"/>
                        <a:pt x="4904" y="3590"/>
                      </a:cubicBezTo>
                      <a:lnTo>
                        <a:pt x="5004" y="3556"/>
                      </a:lnTo>
                      <a:cubicBezTo>
                        <a:pt x="5071" y="3556"/>
                        <a:pt x="5104" y="3523"/>
                        <a:pt x="5171" y="3523"/>
                      </a:cubicBezTo>
                      <a:cubicBezTo>
                        <a:pt x="5238" y="3523"/>
                        <a:pt x="5305" y="3489"/>
                        <a:pt x="5338" y="3489"/>
                      </a:cubicBezTo>
                      <a:lnTo>
                        <a:pt x="5471" y="3489"/>
                      </a:lnTo>
                      <a:cubicBezTo>
                        <a:pt x="5571" y="3456"/>
                        <a:pt x="5705" y="3456"/>
                        <a:pt x="5805" y="3456"/>
                      </a:cubicBezTo>
                      <a:cubicBezTo>
                        <a:pt x="5894" y="3456"/>
                        <a:pt x="5998" y="3471"/>
                        <a:pt x="6097" y="3471"/>
                      </a:cubicBezTo>
                      <a:cubicBezTo>
                        <a:pt x="6146" y="3471"/>
                        <a:pt x="6194" y="3467"/>
                        <a:pt x="6239" y="3456"/>
                      </a:cubicBezTo>
                      <a:cubicBezTo>
                        <a:pt x="6372" y="3423"/>
                        <a:pt x="6472" y="3289"/>
                        <a:pt x="6472" y="3156"/>
                      </a:cubicBezTo>
                      <a:cubicBezTo>
                        <a:pt x="6472" y="2989"/>
                        <a:pt x="6372" y="2889"/>
                        <a:pt x="6239" y="2822"/>
                      </a:cubicBezTo>
                      <a:cubicBezTo>
                        <a:pt x="6190" y="2813"/>
                        <a:pt x="6141" y="2808"/>
                        <a:pt x="6092" y="2808"/>
                      </a:cubicBezTo>
                      <a:close/>
                      <a:moveTo>
                        <a:pt x="8408" y="3942"/>
                      </a:moveTo>
                      <a:cubicBezTo>
                        <a:pt x="8396" y="3942"/>
                        <a:pt x="8385" y="3945"/>
                        <a:pt x="8373" y="3956"/>
                      </a:cubicBezTo>
                      <a:cubicBezTo>
                        <a:pt x="8340" y="3956"/>
                        <a:pt x="8307" y="3956"/>
                        <a:pt x="8273" y="3990"/>
                      </a:cubicBezTo>
                      <a:lnTo>
                        <a:pt x="8240" y="3990"/>
                      </a:lnTo>
                      <a:lnTo>
                        <a:pt x="8207" y="4023"/>
                      </a:lnTo>
                      <a:cubicBezTo>
                        <a:pt x="8173" y="4023"/>
                        <a:pt x="8140" y="4023"/>
                        <a:pt x="8107" y="4057"/>
                      </a:cubicBezTo>
                      <a:cubicBezTo>
                        <a:pt x="8107" y="4090"/>
                        <a:pt x="8073" y="4090"/>
                        <a:pt x="8073" y="4123"/>
                      </a:cubicBezTo>
                      <a:cubicBezTo>
                        <a:pt x="8040" y="4123"/>
                        <a:pt x="8040" y="4123"/>
                        <a:pt x="8040" y="4157"/>
                      </a:cubicBezTo>
                      <a:cubicBezTo>
                        <a:pt x="8007" y="4190"/>
                        <a:pt x="7973" y="4223"/>
                        <a:pt x="7940" y="4257"/>
                      </a:cubicBezTo>
                      <a:cubicBezTo>
                        <a:pt x="7940" y="4323"/>
                        <a:pt x="7906" y="4357"/>
                        <a:pt x="7940" y="4390"/>
                      </a:cubicBezTo>
                      <a:cubicBezTo>
                        <a:pt x="7940" y="4457"/>
                        <a:pt x="7940" y="4490"/>
                        <a:pt x="7940" y="4557"/>
                      </a:cubicBezTo>
                      <a:cubicBezTo>
                        <a:pt x="7973" y="4590"/>
                        <a:pt x="7973" y="4624"/>
                        <a:pt x="8040" y="4657"/>
                      </a:cubicBezTo>
                      <a:cubicBezTo>
                        <a:pt x="8040" y="4657"/>
                        <a:pt x="8073" y="4690"/>
                        <a:pt x="8107" y="4724"/>
                      </a:cubicBezTo>
                      <a:cubicBezTo>
                        <a:pt x="8140" y="4757"/>
                        <a:pt x="8207" y="4757"/>
                        <a:pt x="8273" y="4757"/>
                      </a:cubicBezTo>
                      <a:lnTo>
                        <a:pt x="8373" y="4757"/>
                      </a:lnTo>
                      <a:cubicBezTo>
                        <a:pt x="8440" y="4724"/>
                        <a:pt x="8474" y="4690"/>
                        <a:pt x="8540" y="4657"/>
                      </a:cubicBezTo>
                      <a:cubicBezTo>
                        <a:pt x="8540" y="4657"/>
                        <a:pt x="8574" y="4624"/>
                        <a:pt x="8574" y="4624"/>
                      </a:cubicBezTo>
                      <a:cubicBezTo>
                        <a:pt x="8607" y="4590"/>
                        <a:pt x="8607" y="4590"/>
                        <a:pt x="8607" y="4557"/>
                      </a:cubicBezTo>
                      <a:cubicBezTo>
                        <a:pt x="8640" y="4524"/>
                        <a:pt x="8674" y="4490"/>
                        <a:pt x="8674" y="4457"/>
                      </a:cubicBezTo>
                      <a:cubicBezTo>
                        <a:pt x="8674" y="4490"/>
                        <a:pt x="8674" y="4490"/>
                        <a:pt x="8674" y="4490"/>
                      </a:cubicBezTo>
                      <a:cubicBezTo>
                        <a:pt x="8674" y="4490"/>
                        <a:pt x="8707" y="4457"/>
                        <a:pt x="8707" y="4457"/>
                      </a:cubicBezTo>
                      <a:cubicBezTo>
                        <a:pt x="8707" y="4423"/>
                        <a:pt x="8707" y="4390"/>
                        <a:pt x="8740" y="4357"/>
                      </a:cubicBezTo>
                      <a:cubicBezTo>
                        <a:pt x="8740" y="4323"/>
                        <a:pt x="8740" y="4290"/>
                        <a:pt x="8740" y="4223"/>
                      </a:cubicBezTo>
                      <a:cubicBezTo>
                        <a:pt x="8740" y="4190"/>
                        <a:pt x="8740" y="4190"/>
                        <a:pt x="8707" y="4157"/>
                      </a:cubicBezTo>
                      <a:cubicBezTo>
                        <a:pt x="8707" y="4090"/>
                        <a:pt x="8674" y="4057"/>
                        <a:pt x="8640" y="4023"/>
                      </a:cubicBezTo>
                      <a:cubicBezTo>
                        <a:pt x="8607" y="4023"/>
                        <a:pt x="8607" y="3990"/>
                        <a:pt x="8574" y="3990"/>
                      </a:cubicBezTo>
                      <a:cubicBezTo>
                        <a:pt x="8540" y="3990"/>
                        <a:pt x="8507" y="3956"/>
                        <a:pt x="8507" y="3956"/>
                      </a:cubicBezTo>
                      <a:cubicBezTo>
                        <a:pt x="8462" y="3956"/>
                        <a:pt x="8433" y="3942"/>
                        <a:pt x="8408" y="3942"/>
                      </a:cubicBezTo>
                      <a:close/>
                      <a:moveTo>
                        <a:pt x="22283" y="4524"/>
                      </a:moveTo>
                      <a:cubicBezTo>
                        <a:pt x="21816" y="4524"/>
                        <a:pt x="21816" y="5257"/>
                        <a:pt x="22283" y="5257"/>
                      </a:cubicBezTo>
                      <a:cubicBezTo>
                        <a:pt x="22750" y="5257"/>
                        <a:pt x="22750" y="4524"/>
                        <a:pt x="22283" y="4524"/>
                      </a:cubicBezTo>
                      <a:close/>
                      <a:moveTo>
                        <a:pt x="5905" y="6558"/>
                      </a:moveTo>
                      <a:cubicBezTo>
                        <a:pt x="5471" y="6558"/>
                        <a:pt x="5471" y="7225"/>
                        <a:pt x="5905" y="7225"/>
                      </a:cubicBezTo>
                      <a:cubicBezTo>
                        <a:pt x="6339" y="7225"/>
                        <a:pt x="6339" y="6558"/>
                        <a:pt x="5905" y="6558"/>
                      </a:cubicBezTo>
                      <a:close/>
                      <a:moveTo>
                        <a:pt x="8040" y="7259"/>
                      </a:moveTo>
                      <a:cubicBezTo>
                        <a:pt x="7706" y="7259"/>
                        <a:pt x="7706" y="7759"/>
                        <a:pt x="8040" y="7759"/>
                      </a:cubicBezTo>
                      <a:cubicBezTo>
                        <a:pt x="8340" y="7759"/>
                        <a:pt x="8340" y="7259"/>
                        <a:pt x="8040" y="7259"/>
                      </a:cubicBezTo>
                      <a:close/>
                      <a:moveTo>
                        <a:pt x="15545" y="7125"/>
                      </a:moveTo>
                      <a:cubicBezTo>
                        <a:pt x="15479" y="7159"/>
                        <a:pt x="15412" y="7192"/>
                        <a:pt x="15378" y="7225"/>
                      </a:cubicBezTo>
                      <a:lnTo>
                        <a:pt x="15245" y="7359"/>
                      </a:lnTo>
                      <a:cubicBezTo>
                        <a:pt x="15212" y="7392"/>
                        <a:pt x="15178" y="7459"/>
                        <a:pt x="15178" y="7492"/>
                      </a:cubicBezTo>
                      <a:cubicBezTo>
                        <a:pt x="15145" y="7526"/>
                        <a:pt x="15145" y="7592"/>
                        <a:pt x="15145" y="7626"/>
                      </a:cubicBezTo>
                      <a:cubicBezTo>
                        <a:pt x="15145" y="7692"/>
                        <a:pt x="15145" y="7726"/>
                        <a:pt x="15178" y="7793"/>
                      </a:cubicBezTo>
                      <a:cubicBezTo>
                        <a:pt x="15178" y="7826"/>
                        <a:pt x="15212" y="7859"/>
                        <a:pt x="15245" y="7893"/>
                      </a:cubicBezTo>
                      <a:cubicBezTo>
                        <a:pt x="15278" y="7926"/>
                        <a:pt x="15312" y="7959"/>
                        <a:pt x="15345" y="7959"/>
                      </a:cubicBezTo>
                      <a:cubicBezTo>
                        <a:pt x="15378" y="7993"/>
                        <a:pt x="15445" y="8026"/>
                        <a:pt x="15512" y="8026"/>
                      </a:cubicBezTo>
                      <a:lnTo>
                        <a:pt x="15612" y="7993"/>
                      </a:lnTo>
                      <a:cubicBezTo>
                        <a:pt x="15679" y="7993"/>
                        <a:pt x="15745" y="7959"/>
                        <a:pt x="15779" y="7893"/>
                      </a:cubicBezTo>
                      <a:lnTo>
                        <a:pt x="15912" y="7793"/>
                      </a:lnTo>
                      <a:cubicBezTo>
                        <a:pt x="15979" y="7759"/>
                        <a:pt x="16012" y="7726"/>
                        <a:pt x="16012" y="7659"/>
                      </a:cubicBezTo>
                      <a:cubicBezTo>
                        <a:pt x="16046" y="7626"/>
                        <a:pt x="16046" y="7559"/>
                        <a:pt x="16046" y="7526"/>
                      </a:cubicBezTo>
                      <a:cubicBezTo>
                        <a:pt x="16046" y="7459"/>
                        <a:pt x="16046" y="7426"/>
                        <a:pt x="16012" y="7359"/>
                      </a:cubicBezTo>
                      <a:cubicBezTo>
                        <a:pt x="16012" y="7326"/>
                        <a:pt x="15979" y="7259"/>
                        <a:pt x="15912" y="7225"/>
                      </a:cubicBezTo>
                      <a:cubicBezTo>
                        <a:pt x="15912" y="7225"/>
                        <a:pt x="15879" y="7192"/>
                        <a:pt x="15845" y="7192"/>
                      </a:cubicBezTo>
                      <a:cubicBezTo>
                        <a:pt x="15779" y="7125"/>
                        <a:pt x="15712" y="7125"/>
                        <a:pt x="15645" y="7125"/>
                      </a:cubicBezTo>
                      <a:close/>
                      <a:moveTo>
                        <a:pt x="16617" y="1"/>
                      </a:moveTo>
                      <a:cubicBezTo>
                        <a:pt x="14953" y="1"/>
                        <a:pt x="13292" y="52"/>
                        <a:pt x="11642" y="154"/>
                      </a:cubicBezTo>
                      <a:cubicBezTo>
                        <a:pt x="9741" y="287"/>
                        <a:pt x="7840" y="454"/>
                        <a:pt x="5938" y="721"/>
                      </a:cubicBezTo>
                      <a:cubicBezTo>
                        <a:pt x="5004" y="854"/>
                        <a:pt x="4037" y="988"/>
                        <a:pt x="3103" y="1154"/>
                      </a:cubicBezTo>
                      <a:cubicBezTo>
                        <a:pt x="2403" y="1288"/>
                        <a:pt x="1602" y="1455"/>
                        <a:pt x="1168" y="2022"/>
                      </a:cubicBezTo>
                      <a:cubicBezTo>
                        <a:pt x="868" y="2389"/>
                        <a:pt x="801" y="2822"/>
                        <a:pt x="768" y="3289"/>
                      </a:cubicBezTo>
                      <a:cubicBezTo>
                        <a:pt x="735" y="3823"/>
                        <a:pt x="701" y="4357"/>
                        <a:pt x="668" y="4890"/>
                      </a:cubicBezTo>
                      <a:cubicBezTo>
                        <a:pt x="635" y="5991"/>
                        <a:pt x="701" y="7059"/>
                        <a:pt x="668" y="8159"/>
                      </a:cubicBezTo>
                      <a:cubicBezTo>
                        <a:pt x="668" y="8276"/>
                        <a:pt x="760" y="8335"/>
                        <a:pt x="851" y="8335"/>
                      </a:cubicBezTo>
                      <a:cubicBezTo>
                        <a:pt x="943" y="8335"/>
                        <a:pt x="1035" y="8276"/>
                        <a:pt x="1035" y="8159"/>
                      </a:cubicBezTo>
                      <a:cubicBezTo>
                        <a:pt x="1135" y="7225"/>
                        <a:pt x="1302" y="6291"/>
                        <a:pt x="1402" y="5391"/>
                      </a:cubicBezTo>
                      <a:cubicBezTo>
                        <a:pt x="1435" y="4924"/>
                        <a:pt x="1469" y="4490"/>
                        <a:pt x="1502" y="4023"/>
                      </a:cubicBezTo>
                      <a:cubicBezTo>
                        <a:pt x="1502" y="3623"/>
                        <a:pt x="1502" y="3123"/>
                        <a:pt x="1635" y="2756"/>
                      </a:cubicBezTo>
                      <a:cubicBezTo>
                        <a:pt x="1835" y="2155"/>
                        <a:pt x="2669" y="2022"/>
                        <a:pt x="3203" y="1955"/>
                      </a:cubicBezTo>
                      <a:cubicBezTo>
                        <a:pt x="4104" y="1788"/>
                        <a:pt x="5004" y="1655"/>
                        <a:pt x="5905" y="1521"/>
                      </a:cubicBezTo>
                      <a:cubicBezTo>
                        <a:pt x="9541" y="1021"/>
                        <a:pt x="13177" y="788"/>
                        <a:pt x="16846" y="788"/>
                      </a:cubicBezTo>
                      <a:cubicBezTo>
                        <a:pt x="18914" y="788"/>
                        <a:pt x="20982" y="888"/>
                        <a:pt x="23017" y="1054"/>
                      </a:cubicBezTo>
                      <a:cubicBezTo>
                        <a:pt x="23027" y="1055"/>
                        <a:pt x="23037" y="1055"/>
                        <a:pt x="23047" y="1055"/>
                      </a:cubicBezTo>
                      <a:cubicBezTo>
                        <a:pt x="23517" y="1055"/>
                        <a:pt x="23507" y="286"/>
                        <a:pt x="23017" y="254"/>
                      </a:cubicBezTo>
                      <a:cubicBezTo>
                        <a:pt x="20897" y="85"/>
                        <a:pt x="18756" y="1"/>
                        <a:pt x="16617" y="1"/>
                      </a:cubicBezTo>
                      <a:close/>
                      <a:moveTo>
                        <a:pt x="6906" y="9794"/>
                      </a:moveTo>
                      <a:cubicBezTo>
                        <a:pt x="6606" y="9794"/>
                        <a:pt x="6606" y="10261"/>
                        <a:pt x="6906" y="10261"/>
                      </a:cubicBezTo>
                      <a:cubicBezTo>
                        <a:pt x="7206" y="10261"/>
                        <a:pt x="7206" y="9794"/>
                        <a:pt x="6906" y="9794"/>
                      </a:cubicBezTo>
                      <a:close/>
                      <a:moveTo>
                        <a:pt x="7406" y="12062"/>
                      </a:moveTo>
                      <a:cubicBezTo>
                        <a:pt x="7139" y="12062"/>
                        <a:pt x="7139" y="12463"/>
                        <a:pt x="7406" y="12463"/>
                      </a:cubicBezTo>
                      <a:cubicBezTo>
                        <a:pt x="7673" y="12463"/>
                        <a:pt x="7673" y="12062"/>
                        <a:pt x="7406" y="12062"/>
                      </a:cubicBezTo>
                      <a:close/>
                      <a:moveTo>
                        <a:pt x="11276" y="12996"/>
                      </a:moveTo>
                      <a:cubicBezTo>
                        <a:pt x="10775" y="12996"/>
                        <a:pt x="10775" y="13797"/>
                        <a:pt x="11276" y="13797"/>
                      </a:cubicBezTo>
                      <a:cubicBezTo>
                        <a:pt x="11776" y="13797"/>
                        <a:pt x="11776" y="12996"/>
                        <a:pt x="11276" y="12996"/>
                      </a:cubicBezTo>
                      <a:close/>
                      <a:moveTo>
                        <a:pt x="7406" y="14264"/>
                      </a:moveTo>
                      <a:cubicBezTo>
                        <a:pt x="7073" y="14264"/>
                        <a:pt x="7073" y="14764"/>
                        <a:pt x="7406" y="14764"/>
                      </a:cubicBezTo>
                      <a:cubicBezTo>
                        <a:pt x="7740" y="14764"/>
                        <a:pt x="7740" y="14264"/>
                        <a:pt x="7406" y="14264"/>
                      </a:cubicBezTo>
                      <a:close/>
                      <a:moveTo>
                        <a:pt x="17405" y="14662"/>
                      </a:moveTo>
                      <a:cubicBezTo>
                        <a:pt x="17397" y="14662"/>
                        <a:pt x="17389" y="14662"/>
                        <a:pt x="17380" y="14664"/>
                      </a:cubicBezTo>
                      <a:cubicBezTo>
                        <a:pt x="17347" y="14664"/>
                        <a:pt x="17313" y="14664"/>
                        <a:pt x="17313" y="14697"/>
                      </a:cubicBezTo>
                      <a:cubicBezTo>
                        <a:pt x="17246" y="14697"/>
                        <a:pt x="17246" y="14731"/>
                        <a:pt x="17246" y="14764"/>
                      </a:cubicBezTo>
                      <a:cubicBezTo>
                        <a:pt x="17246" y="14798"/>
                        <a:pt x="17246" y="14831"/>
                        <a:pt x="17313" y="14831"/>
                      </a:cubicBezTo>
                      <a:cubicBezTo>
                        <a:pt x="17313" y="14864"/>
                        <a:pt x="17347" y="14864"/>
                        <a:pt x="17380" y="14864"/>
                      </a:cubicBezTo>
                      <a:cubicBezTo>
                        <a:pt x="17397" y="14871"/>
                        <a:pt x="17412" y="14874"/>
                        <a:pt x="17425" y="14874"/>
                      </a:cubicBezTo>
                      <a:cubicBezTo>
                        <a:pt x="17538" y="14874"/>
                        <a:pt x="17531" y="14662"/>
                        <a:pt x="17405" y="14662"/>
                      </a:cubicBezTo>
                      <a:close/>
                      <a:moveTo>
                        <a:pt x="20115" y="16499"/>
                      </a:moveTo>
                      <a:cubicBezTo>
                        <a:pt x="20082" y="16499"/>
                        <a:pt x="20048" y="16532"/>
                        <a:pt x="20048" y="16532"/>
                      </a:cubicBezTo>
                      <a:cubicBezTo>
                        <a:pt x="20048" y="16565"/>
                        <a:pt x="20048" y="16565"/>
                        <a:pt x="20015" y="16565"/>
                      </a:cubicBezTo>
                      <a:cubicBezTo>
                        <a:pt x="20015" y="16599"/>
                        <a:pt x="20015" y="16599"/>
                        <a:pt x="20015" y="16632"/>
                      </a:cubicBezTo>
                      <a:cubicBezTo>
                        <a:pt x="20015" y="16699"/>
                        <a:pt x="20015" y="16732"/>
                        <a:pt x="20015" y="16766"/>
                      </a:cubicBezTo>
                      <a:cubicBezTo>
                        <a:pt x="20015" y="16799"/>
                        <a:pt x="20015" y="16799"/>
                        <a:pt x="20015" y="16832"/>
                      </a:cubicBezTo>
                      <a:cubicBezTo>
                        <a:pt x="20015" y="16832"/>
                        <a:pt x="20015" y="16866"/>
                        <a:pt x="20048" y="16866"/>
                      </a:cubicBezTo>
                      <a:cubicBezTo>
                        <a:pt x="20048" y="16866"/>
                        <a:pt x="20082" y="16899"/>
                        <a:pt x="20082" y="16899"/>
                      </a:cubicBezTo>
                      <a:lnTo>
                        <a:pt x="20182" y="16899"/>
                      </a:lnTo>
                      <a:cubicBezTo>
                        <a:pt x="20215" y="16899"/>
                        <a:pt x="20215" y="16899"/>
                        <a:pt x="20249" y="16866"/>
                      </a:cubicBezTo>
                      <a:cubicBezTo>
                        <a:pt x="20249" y="16866"/>
                        <a:pt x="20249" y="16832"/>
                        <a:pt x="20249" y="16832"/>
                      </a:cubicBezTo>
                      <a:cubicBezTo>
                        <a:pt x="20282" y="16832"/>
                        <a:pt x="20282" y="16799"/>
                        <a:pt x="20282" y="16766"/>
                      </a:cubicBezTo>
                      <a:cubicBezTo>
                        <a:pt x="20282" y="16732"/>
                        <a:pt x="20282" y="16699"/>
                        <a:pt x="20282" y="16632"/>
                      </a:cubicBezTo>
                      <a:cubicBezTo>
                        <a:pt x="20282" y="16632"/>
                        <a:pt x="20282" y="16599"/>
                        <a:pt x="20282" y="16599"/>
                      </a:cubicBezTo>
                      <a:cubicBezTo>
                        <a:pt x="20282" y="16565"/>
                        <a:pt x="20249" y="16565"/>
                        <a:pt x="20249" y="16532"/>
                      </a:cubicBezTo>
                      <a:cubicBezTo>
                        <a:pt x="20249" y="16532"/>
                        <a:pt x="20215" y="16532"/>
                        <a:pt x="20215" y="16499"/>
                      </a:cubicBezTo>
                      <a:close/>
                      <a:moveTo>
                        <a:pt x="10775" y="17633"/>
                      </a:moveTo>
                      <a:cubicBezTo>
                        <a:pt x="10742" y="17633"/>
                        <a:pt x="10708" y="17666"/>
                        <a:pt x="10675" y="17666"/>
                      </a:cubicBezTo>
                      <a:cubicBezTo>
                        <a:pt x="10675" y="17666"/>
                        <a:pt x="10642" y="17700"/>
                        <a:pt x="10608" y="17733"/>
                      </a:cubicBezTo>
                      <a:cubicBezTo>
                        <a:pt x="10575" y="17733"/>
                        <a:pt x="10575" y="17766"/>
                        <a:pt x="10575" y="17800"/>
                      </a:cubicBezTo>
                      <a:cubicBezTo>
                        <a:pt x="10542" y="17833"/>
                        <a:pt x="10542" y="17866"/>
                        <a:pt x="10542" y="17900"/>
                      </a:cubicBezTo>
                      <a:lnTo>
                        <a:pt x="10542" y="17966"/>
                      </a:lnTo>
                      <a:cubicBezTo>
                        <a:pt x="10575" y="18000"/>
                        <a:pt x="10575" y="18033"/>
                        <a:pt x="10608" y="18067"/>
                      </a:cubicBezTo>
                      <a:cubicBezTo>
                        <a:pt x="10642" y="18067"/>
                        <a:pt x="10642" y="18067"/>
                        <a:pt x="10642" y="18100"/>
                      </a:cubicBezTo>
                      <a:cubicBezTo>
                        <a:pt x="10675" y="18100"/>
                        <a:pt x="10742" y="18133"/>
                        <a:pt x="10775" y="18133"/>
                      </a:cubicBezTo>
                      <a:lnTo>
                        <a:pt x="10909" y="18133"/>
                      </a:lnTo>
                      <a:cubicBezTo>
                        <a:pt x="10942" y="18133"/>
                        <a:pt x="10975" y="18100"/>
                        <a:pt x="10975" y="18100"/>
                      </a:cubicBezTo>
                      <a:cubicBezTo>
                        <a:pt x="11009" y="18100"/>
                        <a:pt x="11042" y="18067"/>
                        <a:pt x="11075" y="18067"/>
                      </a:cubicBezTo>
                      <a:cubicBezTo>
                        <a:pt x="11075" y="18033"/>
                        <a:pt x="11109" y="18000"/>
                        <a:pt x="11109" y="17966"/>
                      </a:cubicBezTo>
                      <a:cubicBezTo>
                        <a:pt x="11109" y="17966"/>
                        <a:pt x="11109" y="17933"/>
                        <a:pt x="11109" y="17900"/>
                      </a:cubicBezTo>
                      <a:cubicBezTo>
                        <a:pt x="11109" y="17866"/>
                        <a:pt x="11109" y="17833"/>
                        <a:pt x="11109" y="17833"/>
                      </a:cubicBezTo>
                      <a:cubicBezTo>
                        <a:pt x="11109" y="17800"/>
                        <a:pt x="11109" y="17766"/>
                        <a:pt x="11075" y="17733"/>
                      </a:cubicBezTo>
                      <a:cubicBezTo>
                        <a:pt x="11042" y="17700"/>
                        <a:pt x="11042" y="17700"/>
                        <a:pt x="11009" y="17700"/>
                      </a:cubicBezTo>
                      <a:cubicBezTo>
                        <a:pt x="10975" y="17666"/>
                        <a:pt x="10942" y="17666"/>
                        <a:pt x="10909" y="17666"/>
                      </a:cubicBezTo>
                      <a:cubicBezTo>
                        <a:pt x="10875" y="17666"/>
                        <a:pt x="10809" y="17633"/>
                        <a:pt x="10775" y="17633"/>
                      </a:cubicBezTo>
                      <a:close/>
                      <a:moveTo>
                        <a:pt x="854" y="10385"/>
                      </a:moveTo>
                      <a:cubicBezTo>
                        <a:pt x="786" y="10385"/>
                        <a:pt x="716" y="10419"/>
                        <a:pt x="701" y="10494"/>
                      </a:cubicBezTo>
                      <a:cubicBezTo>
                        <a:pt x="601" y="10928"/>
                        <a:pt x="501" y="11362"/>
                        <a:pt x="401" y="11795"/>
                      </a:cubicBezTo>
                      <a:cubicBezTo>
                        <a:pt x="334" y="12229"/>
                        <a:pt x="268" y="12663"/>
                        <a:pt x="201" y="13096"/>
                      </a:cubicBezTo>
                      <a:cubicBezTo>
                        <a:pt x="101" y="13997"/>
                        <a:pt x="34" y="14864"/>
                        <a:pt x="34" y="15765"/>
                      </a:cubicBezTo>
                      <a:cubicBezTo>
                        <a:pt x="1" y="16632"/>
                        <a:pt x="34" y="17533"/>
                        <a:pt x="101" y="18400"/>
                      </a:cubicBezTo>
                      <a:cubicBezTo>
                        <a:pt x="134" y="18867"/>
                        <a:pt x="201" y="19301"/>
                        <a:pt x="234" y="19734"/>
                      </a:cubicBezTo>
                      <a:cubicBezTo>
                        <a:pt x="301" y="20168"/>
                        <a:pt x="301" y="20668"/>
                        <a:pt x="468" y="21069"/>
                      </a:cubicBezTo>
                      <a:cubicBezTo>
                        <a:pt x="523" y="21179"/>
                        <a:pt x="670" y="21244"/>
                        <a:pt x="795" y="21244"/>
                      </a:cubicBezTo>
                      <a:cubicBezTo>
                        <a:pt x="820" y="21244"/>
                        <a:pt x="845" y="21241"/>
                        <a:pt x="868" y="21235"/>
                      </a:cubicBezTo>
                      <a:cubicBezTo>
                        <a:pt x="1002" y="21169"/>
                        <a:pt x="1102" y="21035"/>
                        <a:pt x="1102" y="20902"/>
                      </a:cubicBezTo>
                      <a:cubicBezTo>
                        <a:pt x="1135" y="20668"/>
                        <a:pt x="1068" y="20435"/>
                        <a:pt x="1035" y="20235"/>
                      </a:cubicBezTo>
                      <a:cubicBezTo>
                        <a:pt x="1002" y="20001"/>
                        <a:pt x="1002" y="19768"/>
                        <a:pt x="968" y="19568"/>
                      </a:cubicBezTo>
                      <a:cubicBezTo>
                        <a:pt x="935" y="19134"/>
                        <a:pt x="901" y="18734"/>
                        <a:pt x="868" y="18300"/>
                      </a:cubicBezTo>
                      <a:cubicBezTo>
                        <a:pt x="801" y="17433"/>
                        <a:pt x="768" y="16565"/>
                        <a:pt x="768" y="15698"/>
                      </a:cubicBezTo>
                      <a:cubicBezTo>
                        <a:pt x="768" y="14831"/>
                        <a:pt x="801" y="13964"/>
                        <a:pt x="835" y="13096"/>
                      </a:cubicBezTo>
                      <a:cubicBezTo>
                        <a:pt x="868" y="12262"/>
                        <a:pt x="901" y="11395"/>
                        <a:pt x="1002" y="10528"/>
                      </a:cubicBezTo>
                      <a:cubicBezTo>
                        <a:pt x="1020" y="10436"/>
                        <a:pt x="937" y="10385"/>
                        <a:pt x="854" y="10385"/>
                      </a:cubicBezTo>
                      <a:close/>
                      <a:moveTo>
                        <a:pt x="1268" y="22903"/>
                      </a:moveTo>
                      <a:cubicBezTo>
                        <a:pt x="835" y="22903"/>
                        <a:pt x="835" y="23604"/>
                        <a:pt x="1268" y="23604"/>
                      </a:cubicBezTo>
                      <a:cubicBezTo>
                        <a:pt x="1735" y="23604"/>
                        <a:pt x="1735" y="22903"/>
                        <a:pt x="1268" y="22903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8" name="Google Shape;2318;p41"/>
              <p:cNvGrpSpPr/>
              <p:nvPr/>
            </p:nvGrpSpPr>
            <p:grpSpPr>
              <a:xfrm>
                <a:off x="6908465" y="1558849"/>
                <a:ext cx="346614" cy="440208"/>
                <a:chOff x="1030110" y="1605455"/>
                <a:chExt cx="338458" cy="429849"/>
              </a:xfrm>
            </p:grpSpPr>
            <p:sp>
              <p:nvSpPr>
                <p:cNvPr id="2319" name="Google Shape;2319;p41"/>
                <p:cNvSpPr/>
                <p:nvPr/>
              </p:nvSpPr>
              <p:spPr>
                <a:xfrm>
                  <a:off x="1064444" y="1642260"/>
                  <a:ext cx="260414" cy="245438"/>
                </a:xfrm>
                <a:custGeom>
                  <a:rect b="b" l="l" r="r" t="t"/>
                  <a:pathLst>
                    <a:path extrusionOk="0" h="13111" w="13911">
                      <a:moveTo>
                        <a:pt x="6539" y="550"/>
                      </a:moveTo>
                      <a:cubicBezTo>
                        <a:pt x="6572" y="583"/>
                        <a:pt x="6639" y="617"/>
                        <a:pt x="6706" y="617"/>
                      </a:cubicBezTo>
                      <a:cubicBezTo>
                        <a:pt x="6734" y="616"/>
                        <a:pt x="6761" y="616"/>
                        <a:pt x="6789" y="616"/>
                      </a:cubicBezTo>
                      <a:cubicBezTo>
                        <a:pt x="9194" y="616"/>
                        <a:pt x="11486" y="2044"/>
                        <a:pt x="12376" y="4319"/>
                      </a:cubicBezTo>
                      <a:cubicBezTo>
                        <a:pt x="13244" y="6588"/>
                        <a:pt x="12477" y="9323"/>
                        <a:pt x="10709" y="10957"/>
                      </a:cubicBezTo>
                      <a:cubicBezTo>
                        <a:pt x="9719" y="11887"/>
                        <a:pt x="8514" y="12412"/>
                        <a:pt x="7167" y="12412"/>
                      </a:cubicBezTo>
                      <a:cubicBezTo>
                        <a:pt x="7015" y="12412"/>
                        <a:pt x="6861" y="12405"/>
                        <a:pt x="6706" y="12392"/>
                      </a:cubicBezTo>
                      <a:cubicBezTo>
                        <a:pt x="5505" y="12258"/>
                        <a:pt x="4371" y="11758"/>
                        <a:pt x="3437" y="10957"/>
                      </a:cubicBezTo>
                      <a:cubicBezTo>
                        <a:pt x="1702" y="9456"/>
                        <a:pt x="768" y="7021"/>
                        <a:pt x="1502" y="4786"/>
                      </a:cubicBezTo>
                      <a:cubicBezTo>
                        <a:pt x="1936" y="3552"/>
                        <a:pt x="2770" y="2485"/>
                        <a:pt x="3804" y="1717"/>
                      </a:cubicBezTo>
                      <a:cubicBezTo>
                        <a:pt x="4638" y="1117"/>
                        <a:pt x="5538" y="750"/>
                        <a:pt x="6539" y="550"/>
                      </a:cubicBezTo>
                      <a:close/>
                      <a:moveTo>
                        <a:pt x="7133" y="1"/>
                      </a:moveTo>
                      <a:cubicBezTo>
                        <a:pt x="4697" y="1"/>
                        <a:pt x="2276" y="1669"/>
                        <a:pt x="1202" y="3786"/>
                      </a:cubicBezTo>
                      <a:cubicBezTo>
                        <a:pt x="1" y="6187"/>
                        <a:pt x="601" y="8989"/>
                        <a:pt x="2369" y="10924"/>
                      </a:cubicBezTo>
                      <a:cubicBezTo>
                        <a:pt x="3595" y="12296"/>
                        <a:pt x="5404" y="13111"/>
                        <a:pt x="7207" y="13111"/>
                      </a:cubicBezTo>
                      <a:cubicBezTo>
                        <a:pt x="8298" y="13111"/>
                        <a:pt x="9386" y="12812"/>
                        <a:pt x="10342" y="12158"/>
                      </a:cubicBezTo>
                      <a:cubicBezTo>
                        <a:pt x="12643" y="10624"/>
                        <a:pt x="13911" y="7722"/>
                        <a:pt x="13310" y="4986"/>
                      </a:cubicBezTo>
                      <a:cubicBezTo>
                        <a:pt x="12743" y="2418"/>
                        <a:pt x="10242" y="316"/>
                        <a:pt x="7606" y="50"/>
                      </a:cubicBezTo>
                      <a:cubicBezTo>
                        <a:pt x="7606" y="50"/>
                        <a:pt x="7573" y="50"/>
                        <a:pt x="7540" y="16"/>
                      </a:cubicBezTo>
                      <a:cubicBezTo>
                        <a:pt x="7404" y="6"/>
                        <a:pt x="7269" y="1"/>
                        <a:pt x="713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41"/>
                <p:cNvSpPr/>
                <p:nvPr/>
              </p:nvSpPr>
              <p:spPr>
                <a:xfrm>
                  <a:off x="1030110" y="1605455"/>
                  <a:ext cx="338458" cy="429849"/>
                </a:xfrm>
                <a:custGeom>
                  <a:rect b="b" l="l" r="r" t="t"/>
                  <a:pathLst>
                    <a:path extrusionOk="0" h="22962" w="18080">
                      <a:moveTo>
                        <a:pt x="9307" y="715"/>
                      </a:moveTo>
                      <a:cubicBezTo>
                        <a:pt x="12276" y="982"/>
                        <a:pt x="15044" y="2983"/>
                        <a:pt x="16179" y="5752"/>
                      </a:cubicBezTo>
                      <a:cubicBezTo>
                        <a:pt x="17446" y="8854"/>
                        <a:pt x="16345" y="12423"/>
                        <a:pt x="13877" y="14625"/>
                      </a:cubicBezTo>
                      <a:cubicBezTo>
                        <a:pt x="12676" y="15692"/>
                        <a:pt x="11142" y="16393"/>
                        <a:pt x="9507" y="16526"/>
                      </a:cubicBezTo>
                      <a:cubicBezTo>
                        <a:pt x="9355" y="16536"/>
                        <a:pt x="9203" y="16540"/>
                        <a:pt x="9051" y="16540"/>
                      </a:cubicBezTo>
                      <a:cubicBezTo>
                        <a:pt x="7609" y="16540"/>
                        <a:pt x="6205" y="16116"/>
                        <a:pt x="4937" y="15392"/>
                      </a:cubicBezTo>
                      <a:cubicBezTo>
                        <a:pt x="3570" y="14591"/>
                        <a:pt x="2402" y="13424"/>
                        <a:pt x="1668" y="11989"/>
                      </a:cubicBezTo>
                      <a:cubicBezTo>
                        <a:pt x="968" y="10588"/>
                        <a:pt x="768" y="8954"/>
                        <a:pt x="1068" y="7419"/>
                      </a:cubicBezTo>
                      <a:cubicBezTo>
                        <a:pt x="1702" y="4251"/>
                        <a:pt x="4170" y="1415"/>
                        <a:pt x="7406" y="815"/>
                      </a:cubicBezTo>
                      <a:cubicBezTo>
                        <a:pt x="7698" y="778"/>
                        <a:pt x="8001" y="752"/>
                        <a:pt x="8303" y="752"/>
                      </a:cubicBezTo>
                      <a:cubicBezTo>
                        <a:pt x="8551" y="752"/>
                        <a:pt x="8799" y="770"/>
                        <a:pt x="9040" y="815"/>
                      </a:cubicBezTo>
                      <a:cubicBezTo>
                        <a:pt x="9065" y="821"/>
                        <a:pt x="9088" y="824"/>
                        <a:pt x="9110" y="824"/>
                      </a:cubicBezTo>
                      <a:cubicBezTo>
                        <a:pt x="9208" y="824"/>
                        <a:pt x="9280" y="769"/>
                        <a:pt x="9307" y="715"/>
                      </a:cubicBezTo>
                      <a:close/>
                      <a:moveTo>
                        <a:pt x="13377" y="15926"/>
                      </a:moveTo>
                      <a:cubicBezTo>
                        <a:pt x="14411" y="17660"/>
                        <a:pt x="15311" y="19461"/>
                        <a:pt x="16279" y="21196"/>
                      </a:cubicBezTo>
                      <a:cubicBezTo>
                        <a:pt x="15778" y="21596"/>
                        <a:pt x="15245" y="21897"/>
                        <a:pt x="14677" y="22097"/>
                      </a:cubicBezTo>
                      <a:cubicBezTo>
                        <a:pt x="14528" y="22146"/>
                        <a:pt x="14212" y="22289"/>
                        <a:pt x="13992" y="22289"/>
                      </a:cubicBezTo>
                      <a:cubicBezTo>
                        <a:pt x="13916" y="22289"/>
                        <a:pt x="13853" y="22272"/>
                        <a:pt x="13810" y="22230"/>
                      </a:cubicBezTo>
                      <a:cubicBezTo>
                        <a:pt x="13710" y="22130"/>
                        <a:pt x="13677" y="21863"/>
                        <a:pt x="13610" y="21730"/>
                      </a:cubicBezTo>
                      <a:cubicBezTo>
                        <a:pt x="13543" y="21530"/>
                        <a:pt x="13477" y="21329"/>
                        <a:pt x="13410" y="21163"/>
                      </a:cubicBezTo>
                      <a:lnTo>
                        <a:pt x="12543" y="18928"/>
                      </a:lnTo>
                      <a:cubicBezTo>
                        <a:pt x="12409" y="18561"/>
                        <a:pt x="12242" y="18160"/>
                        <a:pt x="12109" y="17794"/>
                      </a:cubicBezTo>
                      <a:cubicBezTo>
                        <a:pt x="11976" y="17493"/>
                        <a:pt x="11875" y="17060"/>
                        <a:pt x="11675" y="16793"/>
                      </a:cubicBezTo>
                      <a:cubicBezTo>
                        <a:pt x="12209" y="16593"/>
                        <a:pt x="12776" y="16326"/>
                        <a:pt x="13276" y="16026"/>
                      </a:cubicBezTo>
                      <a:cubicBezTo>
                        <a:pt x="13310" y="15992"/>
                        <a:pt x="13343" y="15959"/>
                        <a:pt x="13377" y="15926"/>
                      </a:cubicBezTo>
                      <a:close/>
                      <a:moveTo>
                        <a:pt x="8794" y="0"/>
                      </a:moveTo>
                      <a:cubicBezTo>
                        <a:pt x="8663" y="0"/>
                        <a:pt x="8533" y="4"/>
                        <a:pt x="8406" y="14"/>
                      </a:cubicBezTo>
                      <a:cubicBezTo>
                        <a:pt x="8306" y="14"/>
                        <a:pt x="8240" y="48"/>
                        <a:pt x="8206" y="114"/>
                      </a:cubicBezTo>
                      <a:cubicBezTo>
                        <a:pt x="8081" y="104"/>
                        <a:pt x="7956" y="99"/>
                        <a:pt x="7831" y="99"/>
                      </a:cubicBezTo>
                      <a:cubicBezTo>
                        <a:pt x="6314" y="99"/>
                        <a:pt x="4774" y="822"/>
                        <a:pt x="3603" y="1715"/>
                      </a:cubicBezTo>
                      <a:cubicBezTo>
                        <a:pt x="2269" y="2783"/>
                        <a:pt x="1235" y="4284"/>
                        <a:pt x="667" y="5918"/>
                      </a:cubicBezTo>
                      <a:cubicBezTo>
                        <a:pt x="100" y="7520"/>
                        <a:pt x="0" y="9354"/>
                        <a:pt x="467" y="10989"/>
                      </a:cubicBezTo>
                      <a:cubicBezTo>
                        <a:pt x="968" y="12690"/>
                        <a:pt x="2035" y="14191"/>
                        <a:pt x="3403" y="15292"/>
                      </a:cubicBezTo>
                      <a:cubicBezTo>
                        <a:pt x="4804" y="16359"/>
                        <a:pt x="6472" y="17060"/>
                        <a:pt x="8206" y="17260"/>
                      </a:cubicBezTo>
                      <a:cubicBezTo>
                        <a:pt x="8406" y="17273"/>
                        <a:pt x="8606" y="17280"/>
                        <a:pt x="8806" y="17280"/>
                      </a:cubicBezTo>
                      <a:cubicBezTo>
                        <a:pt x="9605" y="17280"/>
                        <a:pt x="10394" y="17173"/>
                        <a:pt x="11142" y="16960"/>
                      </a:cubicBezTo>
                      <a:cubicBezTo>
                        <a:pt x="11142" y="17160"/>
                        <a:pt x="11242" y="17393"/>
                        <a:pt x="11342" y="17593"/>
                      </a:cubicBezTo>
                      <a:cubicBezTo>
                        <a:pt x="11408" y="17794"/>
                        <a:pt x="11509" y="18027"/>
                        <a:pt x="11575" y="18261"/>
                      </a:cubicBezTo>
                      <a:cubicBezTo>
                        <a:pt x="11742" y="18694"/>
                        <a:pt x="11909" y="19128"/>
                        <a:pt x="12042" y="19528"/>
                      </a:cubicBezTo>
                      <a:cubicBezTo>
                        <a:pt x="12376" y="20429"/>
                        <a:pt x="12709" y="21329"/>
                        <a:pt x="13076" y="22230"/>
                      </a:cubicBezTo>
                      <a:cubicBezTo>
                        <a:pt x="13176" y="22564"/>
                        <a:pt x="13343" y="22864"/>
                        <a:pt x="13743" y="22931"/>
                      </a:cubicBezTo>
                      <a:cubicBezTo>
                        <a:pt x="13815" y="22952"/>
                        <a:pt x="13890" y="22961"/>
                        <a:pt x="13968" y="22961"/>
                      </a:cubicBezTo>
                      <a:cubicBezTo>
                        <a:pt x="14257" y="22961"/>
                        <a:pt x="14582" y="22835"/>
                        <a:pt x="14844" y="22730"/>
                      </a:cubicBezTo>
                      <a:cubicBezTo>
                        <a:pt x="15645" y="22464"/>
                        <a:pt x="16312" y="22063"/>
                        <a:pt x="16946" y="21530"/>
                      </a:cubicBezTo>
                      <a:cubicBezTo>
                        <a:pt x="17079" y="21430"/>
                        <a:pt x="17046" y="21263"/>
                        <a:pt x="17012" y="21129"/>
                      </a:cubicBezTo>
                      <a:cubicBezTo>
                        <a:pt x="16145" y="19195"/>
                        <a:pt x="15011" y="17360"/>
                        <a:pt x="13910" y="15559"/>
                      </a:cubicBezTo>
                      <a:cubicBezTo>
                        <a:pt x="16512" y="13524"/>
                        <a:pt x="18080" y="10088"/>
                        <a:pt x="17313" y="6786"/>
                      </a:cubicBezTo>
                      <a:cubicBezTo>
                        <a:pt x="16512" y="3317"/>
                        <a:pt x="13276" y="481"/>
                        <a:pt x="9741" y="48"/>
                      </a:cubicBezTo>
                      <a:cubicBezTo>
                        <a:pt x="9434" y="24"/>
                        <a:pt x="9111" y="0"/>
                        <a:pt x="879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41"/>
                <p:cNvSpPr/>
                <p:nvPr/>
              </p:nvSpPr>
              <p:spPr>
                <a:xfrm>
                  <a:off x="1110666" y="1677998"/>
                  <a:ext cx="90567" cy="144762"/>
                </a:xfrm>
                <a:custGeom>
                  <a:rect b="b" l="l" r="r" t="t"/>
                  <a:pathLst>
                    <a:path extrusionOk="0" h="7733" w="4838">
                      <a:moveTo>
                        <a:pt x="4189" y="1"/>
                      </a:moveTo>
                      <a:cubicBezTo>
                        <a:pt x="3496" y="1"/>
                        <a:pt x="2757" y="315"/>
                        <a:pt x="2202" y="676"/>
                      </a:cubicBezTo>
                      <a:cubicBezTo>
                        <a:pt x="1501" y="1143"/>
                        <a:pt x="901" y="1777"/>
                        <a:pt x="534" y="2544"/>
                      </a:cubicBezTo>
                      <a:cubicBezTo>
                        <a:pt x="167" y="3344"/>
                        <a:pt x="0" y="4212"/>
                        <a:pt x="100" y="5079"/>
                      </a:cubicBezTo>
                      <a:cubicBezTo>
                        <a:pt x="167" y="5946"/>
                        <a:pt x="501" y="6980"/>
                        <a:pt x="1135" y="7614"/>
                      </a:cubicBezTo>
                      <a:cubicBezTo>
                        <a:pt x="1217" y="7697"/>
                        <a:pt x="1317" y="7732"/>
                        <a:pt x="1415" y="7732"/>
                      </a:cubicBezTo>
                      <a:cubicBezTo>
                        <a:pt x="1715" y="7732"/>
                        <a:pt x="2011" y="7406"/>
                        <a:pt x="1835" y="7080"/>
                      </a:cubicBezTo>
                      <a:cubicBezTo>
                        <a:pt x="1635" y="6747"/>
                        <a:pt x="1401" y="6480"/>
                        <a:pt x="1268" y="6146"/>
                      </a:cubicBezTo>
                      <a:cubicBezTo>
                        <a:pt x="1135" y="5813"/>
                        <a:pt x="1034" y="5412"/>
                        <a:pt x="968" y="5079"/>
                      </a:cubicBezTo>
                      <a:cubicBezTo>
                        <a:pt x="868" y="4345"/>
                        <a:pt x="934" y="3578"/>
                        <a:pt x="1268" y="2911"/>
                      </a:cubicBezTo>
                      <a:cubicBezTo>
                        <a:pt x="1535" y="2244"/>
                        <a:pt x="2035" y="1710"/>
                        <a:pt x="2602" y="1310"/>
                      </a:cubicBezTo>
                      <a:cubicBezTo>
                        <a:pt x="2902" y="1109"/>
                        <a:pt x="3236" y="909"/>
                        <a:pt x="3570" y="776"/>
                      </a:cubicBezTo>
                      <a:cubicBezTo>
                        <a:pt x="3903" y="642"/>
                        <a:pt x="4270" y="576"/>
                        <a:pt x="4637" y="442"/>
                      </a:cubicBezTo>
                      <a:cubicBezTo>
                        <a:pt x="4804" y="376"/>
                        <a:pt x="4837" y="75"/>
                        <a:pt x="4604" y="42"/>
                      </a:cubicBezTo>
                      <a:cubicBezTo>
                        <a:pt x="4469" y="14"/>
                        <a:pt x="4330" y="1"/>
                        <a:pt x="418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41"/>
                <p:cNvSpPr/>
                <p:nvPr/>
              </p:nvSpPr>
              <p:spPr>
                <a:xfrm>
                  <a:off x="1151252" y="1828644"/>
                  <a:ext cx="21884" cy="16885"/>
                </a:xfrm>
                <a:custGeom>
                  <a:rect b="b" l="l" r="r" t="t"/>
                  <a:pathLst>
                    <a:path extrusionOk="0" h="902" w="1169">
                      <a:moveTo>
                        <a:pt x="601" y="1"/>
                      </a:moveTo>
                      <a:cubicBezTo>
                        <a:pt x="1" y="1"/>
                        <a:pt x="1" y="901"/>
                        <a:pt x="601" y="901"/>
                      </a:cubicBezTo>
                      <a:cubicBezTo>
                        <a:pt x="1168" y="901"/>
                        <a:pt x="1168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1193093" y="1838024"/>
                  <a:ext cx="16249" cy="16249"/>
                </a:xfrm>
                <a:custGeom>
                  <a:rect b="b" l="l" r="r" t="t"/>
                  <a:pathLst>
                    <a:path extrusionOk="0" h="868" w="868">
                      <a:moveTo>
                        <a:pt x="367" y="0"/>
                      </a:moveTo>
                      <a:cubicBezTo>
                        <a:pt x="334" y="0"/>
                        <a:pt x="301" y="33"/>
                        <a:pt x="267" y="33"/>
                      </a:cubicBezTo>
                      <a:cubicBezTo>
                        <a:pt x="201" y="67"/>
                        <a:pt x="167" y="100"/>
                        <a:pt x="134" y="133"/>
                      </a:cubicBezTo>
                      <a:cubicBezTo>
                        <a:pt x="101" y="167"/>
                        <a:pt x="67" y="200"/>
                        <a:pt x="67" y="234"/>
                      </a:cubicBezTo>
                      <a:cubicBezTo>
                        <a:pt x="34" y="267"/>
                        <a:pt x="34" y="300"/>
                        <a:pt x="34" y="334"/>
                      </a:cubicBezTo>
                      <a:cubicBezTo>
                        <a:pt x="1" y="367"/>
                        <a:pt x="1" y="434"/>
                        <a:pt x="1" y="500"/>
                      </a:cubicBezTo>
                      <a:cubicBezTo>
                        <a:pt x="1" y="567"/>
                        <a:pt x="34" y="600"/>
                        <a:pt x="67" y="667"/>
                      </a:cubicBezTo>
                      <a:cubicBezTo>
                        <a:pt x="101" y="734"/>
                        <a:pt x="167" y="801"/>
                        <a:pt x="234" y="834"/>
                      </a:cubicBezTo>
                      <a:cubicBezTo>
                        <a:pt x="301" y="867"/>
                        <a:pt x="367" y="867"/>
                        <a:pt x="434" y="867"/>
                      </a:cubicBezTo>
                      <a:lnTo>
                        <a:pt x="568" y="867"/>
                      </a:lnTo>
                      <a:cubicBezTo>
                        <a:pt x="634" y="834"/>
                        <a:pt x="701" y="801"/>
                        <a:pt x="734" y="767"/>
                      </a:cubicBezTo>
                      <a:cubicBezTo>
                        <a:pt x="801" y="701"/>
                        <a:pt x="834" y="667"/>
                        <a:pt x="834" y="600"/>
                      </a:cubicBezTo>
                      <a:cubicBezTo>
                        <a:pt x="868" y="567"/>
                        <a:pt x="868" y="500"/>
                        <a:pt x="868" y="434"/>
                      </a:cubicBezTo>
                      <a:cubicBezTo>
                        <a:pt x="868" y="367"/>
                        <a:pt x="868" y="300"/>
                        <a:pt x="834" y="234"/>
                      </a:cubicBezTo>
                      <a:cubicBezTo>
                        <a:pt x="768" y="167"/>
                        <a:pt x="734" y="100"/>
                        <a:pt x="668" y="67"/>
                      </a:cubicBezTo>
                      <a:lnTo>
                        <a:pt x="634" y="67"/>
                      </a:lnTo>
                      <a:cubicBezTo>
                        <a:pt x="601" y="67"/>
                        <a:pt x="568" y="33"/>
                        <a:pt x="534" y="33"/>
                      </a:cubicBezTo>
                      <a:cubicBezTo>
                        <a:pt x="468" y="0"/>
                        <a:pt x="434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4" name="Google Shape;2324;p41"/>
              <p:cNvSpPr/>
              <p:nvPr/>
            </p:nvSpPr>
            <p:spPr>
              <a:xfrm>
                <a:off x="6783161" y="1461318"/>
                <a:ext cx="643391" cy="679339"/>
              </a:xfrm>
              <a:custGeom>
                <a:rect b="b" l="l" r="r" t="t"/>
                <a:pathLst>
                  <a:path extrusionOk="0" h="35433" w="33558">
                    <a:moveTo>
                      <a:pt x="17466" y="593"/>
                    </a:moveTo>
                    <a:cubicBezTo>
                      <a:pt x="19669" y="593"/>
                      <a:pt x="21871" y="680"/>
                      <a:pt x="24084" y="835"/>
                    </a:cubicBezTo>
                    <a:cubicBezTo>
                      <a:pt x="25018" y="902"/>
                      <a:pt x="25952" y="969"/>
                      <a:pt x="26853" y="1069"/>
                    </a:cubicBezTo>
                    <a:cubicBezTo>
                      <a:pt x="27620" y="1169"/>
                      <a:pt x="28454" y="1336"/>
                      <a:pt x="28988" y="1936"/>
                    </a:cubicBezTo>
                    <a:cubicBezTo>
                      <a:pt x="29455" y="2437"/>
                      <a:pt x="29655" y="3137"/>
                      <a:pt x="29755" y="3804"/>
                    </a:cubicBezTo>
                    <a:cubicBezTo>
                      <a:pt x="29888" y="4571"/>
                      <a:pt x="29855" y="5405"/>
                      <a:pt x="29888" y="6206"/>
                    </a:cubicBezTo>
                    <a:cubicBezTo>
                      <a:pt x="29955" y="10142"/>
                      <a:pt x="29922" y="14078"/>
                      <a:pt x="29722" y="18014"/>
                    </a:cubicBezTo>
                    <a:cubicBezTo>
                      <a:pt x="29621" y="19982"/>
                      <a:pt x="29521" y="21951"/>
                      <a:pt x="29355" y="23919"/>
                    </a:cubicBezTo>
                    <a:cubicBezTo>
                      <a:pt x="29255" y="24886"/>
                      <a:pt x="29188" y="25853"/>
                      <a:pt x="29088" y="26787"/>
                    </a:cubicBezTo>
                    <a:cubicBezTo>
                      <a:pt x="28988" y="27621"/>
                      <a:pt x="28888" y="28455"/>
                      <a:pt x="28621" y="29222"/>
                    </a:cubicBezTo>
                    <a:cubicBezTo>
                      <a:pt x="28354" y="29956"/>
                      <a:pt x="27954" y="30623"/>
                      <a:pt x="27387" y="31124"/>
                    </a:cubicBezTo>
                    <a:cubicBezTo>
                      <a:pt x="26853" y="31591"/>
                      <a:pt x="26219" y="31924"/>
                      <a:pt x="25585" y="32125"/>
                    </a:cubicBezTo>
                    <a:cubicBezTo>
                      <a:pt x="24151" y="32625"/>
                      <a:pt x="22616" y="32692"/>
                      <a:pt x="21082" y="32725"/>
                    </a:cubicBezTo>
                    <a:cubicBezTo>
                      <a:pt x="20057" y="32756"/>
                      <a:pt x="19032" y="32775"/>
                      <a:pt x="18007" y="32775"/>
                    </a:cubicBezTo>
                    <a:cubicBezTo>
                      <a:pt x="15763" y="32775"/>
                      <a:pt x="13519" y="32687"/>
                      <a:pt x="11275" y="32458"/>
                    </a:cubicBezTo>
                    <a:cubicBezTo>
                      <a:pt x="10208" y="32325"/>
                      <a:pt x="9140" y="32158"/>
                      <a:pt x="8073" y="31958"/>
                    </a:cubicBezTo>
                    <a:cubicBezTo>
                      <a:pt x="7706" y="31891"/>
                      <a:pt x="7339" y="31824"/>
                      <a:pt x="6972" y="31758"/>
                    </a:cubicBezTo>
                    <a:lnTo>
                      <a:pt x="6839" y="31758"/>
                    </a:lnTo>
                    <a:cubicBezTo>
                      <a:pt x="6805" y="31724"/>
                      <a:pt x="6772" y="31724"/>
                      <a:pt x="6738" y="31691"/>
                    </a:cubicBezTo>
                    <a:cubicBezTo>
                      <a:pt x="5204" y="31391"/>
                      <a:pt x="3570" y="30990"/>
                      <a:pt x="2502" y="29790"/>
                    </a:cubicBezTo>
                    <a:cubicBezTo>
                      <a:pt x="1501" y="28622"/>
                      <a:pt x="1235" y="26988"/>
                      <a:pt x="1068" y="25520"/>
                    </a:cubicBezTo>
                    <a:cubicBezTo>
                      <a:pt x="701" y="21684"/>
                      <a:pt x="634" y="17781"/>
                      <a:pt x="734" y="13945"/>
                    </a:cubicBezTo>
                    <a:cubicBezTo>
                      <a:pt x="801" y="11977"/>
                      <a:pt x="901" y="10042"/>
                      <a:pt x="1068" y="8074"/>
                    </a:cubicBezTo>
                    <a:cubicBezTo>
                      <a:pt x="1134" y="7107"/>
                      <a:pt x="1235" y="6139"/>
                      <a:pt x="1368" y="5172"/>
                    </a:cubicBezTo>
                    <a:cubicBezTo>
                      <a:pt x="1435" y="4672"/>
                      <a:pt x="1468" y="4205"/>
                      <a:pt x="1535" y="3704"/>
                    </a:cubicBezTo>
                    <a:cubicBezTo>
                      <a:pt x="1601" y="3337"/>
                      <a:pt x="1601" y="2870"/>
                      <a:pt x="1902" y="2603"/>
                    </a:cubicBezTo>
                    <a:cubicBezTo>
                      <a:pt x="2169" y="2337"/>
                      <a:pt x="2569" y="2303"/>
                      <a:pt x="2936" y="2203"/>
                    </a:cubicBezTo>
                    <a:cubicBezTo>
                      <a:pt x="3369" y="2103"/>
                      <a:pt x="3836" y="2003"/>
                      <a:pt x="4303" y="1903"/>
                    </a:cubicBezTo>
                    <a:cubicBezTo>
                      <a:pt x="5237" y="1703"/>
                      <a:pt x="6171" y="1536"/>
                      <a:pt x="7072" y="1369"/>
                    </a:cubicBezTo>
                    <a:cubicBezTo>
                      <a:pt x="8940" y="1069"/>
                      <a:pt x="10841" y="869"/>
                      <a:pt x="12709" y="735"/>
                    </a:cubicBezTo>
                    <a:cubicBezTo>
                      <a:pt x="14299" y="638"/>
                      <a:pt x="15883" y="593"/>
                      <a:pt x="17466" y="593"/>
                    </a:cubicBezTo>
                    <a:close/>
                    <a:moveTo>
                      <a:pt x="28547" y="31369"/>
                    </a:moveTo>
                    <a:cubicBezTo>
                      <a:pt x="28459" y="31369"/>
                      <a:pt x="28376" y="31447"/>
                      <a:pt x="28454" y="31524"/>
                    </a:cubicBezTo>
                    <a:cubicBezTo>
                      <a:pt x="28687" y="31858"/>
                      <a:pt x="28888" y="32191"/>
                      <a:pt x="29121" y="32491"/>
                    </a:cubicBezTo>
                    <a:cubicBezTo>
                      <a:pt x="29221" y="32658"/>
                      <a:pt x="29321" y="32825"/>
                      <a:pt x="29421" y="32992"/>
                    </a:cubicBezTo>
                    <a:cubicBezTo>
                      <a:pt x="29455" y="33025"/>
                      <a:pt x="29488" y="33059"/>
                      <a:pt x="29521" y="33125"/>
                    </a:cubicBezTo>
                    <a:cubicBezTo>
                      <a:pt x="29555" y="33159"/>
                      <a:pt x="29621" y="33159"/>
                      <a:pt x="29655" y="33192"/>
                    </a:cubicBezTo>
                    <a:cubicBezTo>
                      <a:pt x="29722" y="33259"/>
                      <a:pt x="29788" y="33325"/>
                      <a:pt x="29855" y="33392"/>
                    </a:cubicBezTo>
                    <a:cubicBezTo>
                      <a:pt x="29868" y="33398"/>
                      <a:pt x="29879" y="33401"/>
                      <a:pt x="29890" y="33401"/>
                    </a:cubicBezTo>
                    <a:cubicBezTo>
                      <a:pt x="29933" y="33401"/>
                      <a:pt x="29955" y="33352"/>
                      <a:pt x="29955" y="33325"/>
                    </a:cubicBezTo>
                    <a:cubicBezTo>
                      <a:pt x="29955" y="33225"/>
                      <a:pt x="29888" y="33125"/>
                      <a:pt x="29855" y="33059"/>
                    </a:cubicBezTo>
                    <a:cubicBezTo>
                      <a:pt x="29822" y="32958"/>
                      <a:pt x="29788" y="32858"/>
                      <a:pt x="29755" y="32792"/>
                    </a:cubicBezTo>
                    <a:cubicBezTo>
                      <a:pt x="29621" y="32625"/>
                      <a:pt x="29488" y="32458"/>
                      <a:pt x="29388" y="32291"/>
                    </a:cubicBezTo>
                    <a:cubicBezTo>
                      <a:pt x="29121" y="31991"/>
                      <a:pt x="28854" y="31691"/>
                      <a:pt x="28621" y="31391"/>
                    </a:cubicBezTo>
                    <a:cubicBezTo>
                      <a:pt x="28598" y="31376"/>
                      <a:pt x="28572" y="31369"/>
                      <a:pt x="28547" y="31369"/>
                    </a:cubicBezTo>
                    <a:close/>
                    <a:moveTo>
                      <a:pt x="26101" y="33603"/>
                    </a:moveTo>
                    <a:cubicBezTo>
                      <a:pt x="26047" y="33603"/>
                      <a:pt x="26002" y="33667"/>
                      <a:pt x="26052" y="33692"/>
                    </a:cubicBezTo>
                    <a:cubicBezTo>
                      <a:pt x="26186" y="33859"/>
                      <a:pt x="26352" y="34026"/>
                      <a:pt x="26453" y="34193"/>
                    </a:cubicBezTo>
                    <a:cubicBezTo>
                      <a:pt x="26519" y="34259"/>
                      <a:pt x="26586" y="34359"/>
                      <a:pt x="26653" y="34460"/>
                    </a:cubicBezTo>
                    <a:cubicBezTo>
                      <a:pt x="26686" y="34493"/>
                      <a:pt x="26719" y="34526"/>
                      <a:pt x="26753" y="34593"/>
                    </a:cubicBezTo>
                    <a:cubicBezTo>
                      <a:pt x="26753" y="34626"/>
                      <a:pt x="26786" y="34693"/>
                      <a:pt x="26819" y="34726"/>
                    </a:cubicBezTo>
                    <a:cubicBezTo>
                      <a:pt x="26839" y="34765"/>
                      <a:pt x="26870" y="34782"/>
                      <a:pt x="26899" y="34782"/>
                    </a:cubicBezTo>
                    <a:cubicBezTo>
                      <a:pt x="26920" y="34782"/>
                      <a:pt x="26939" y="34774"/>
                      <a:pt x="26953" y="34760"/>
                    </a:cubicBezTo>
                    <a:cubicBezTo>
                      <a:pt x="27020" y="34726"/>
                      <a:pt x="27053" y="34660"/>
                      <a:pt x="26986" y="34626"/>
                    </a:cubicBezTo>
                    <a:cubicBezTo>
                      <a:pt x="26986" y="34560"/>
                      <a:pt x="26920" y="34526"/>
                      <a:pt x="26886" y="34493"/>
                    </a:cubicBezTo>
                    <a:cubicBezTo>
                      <a:pt x="26853" y="34426"/>
                      <a:pt x="26819" y="34393"/>
                      <a:pt x="26786" y="34359"/>
                    </a:cubicBezTo>
                    <a:cubicBezTo>
                      <a:pt x="26719" y="34259"/>
                      <a:pt x="26653" y="34193"/>
                      <a:pt x="26586" y="34093"/>
                    </a:cubicBezTo>
                    <a:cubicBezTo>
                      <a:pt x="26453" y="33926"/>
                      <a:pt x="26286" y="33759"/>
                      <a:pt x="26152" y="33626"/>
                    </a:cubicBezTo>
                    <a:cubicBezTo>
                      <a:pt x="26136" y="33610"/>
                      <a:pt x="26118" y="33603"/>
                      <a:pt x="26101" y="33603"/>
                    </a:cubicBezTo>
                    <a:close/>
                    <a:moveTo>
                      <a:pt x="30248" y="3274"/>
                    </a:moveTo>
                    <a:lnTo>
                      <a:pt x="30248" y="3274"/>
                    </a:lnTo>
                    <a:cubicBezTo>
                      <a:pt x="30470" y="3593"/>
                      <a:pt x="30663" y="3883"/>
                      <a:pt x="30856" y="4205"/>
                    </a:cubicBezTo>
                    <a:cubicBezTo>
                      <a:pt x="31256" y="4838"/>
                      <a:pt x="31623" y="5505"/>
                      <a:pt x="31956" y="6173"/>
                    </a:cubicBezTo>
                    <a:cubicBezTo>
                      <a:pt x="31856" y="6073"/>
                      <a:pt x="31790" y="6006"/>
                      <a:pt x="31723" y="5906"/>
                    </a:cubicBezTo>
                    <a:cubicBezTo>
                      <a:pt x="31456" y="5639"/>
                      <a:pt x="31189" y="5339"/>
                      <a:pt x="30956" y="5038"/>
                    </a:cubicBezTo>
                    <a:cubicBezTo>
                      <a:pt x="30940" y="5023"/>
                      <a:pt x="30923" y="5016"/>
                      <a:pt x="30906" y="5016"/>
                    </a:cubicBezTo>
                    <a:cubicBezTo>
                      <a:pt x="30850" y="5016"/>
                      <a:pt x="30797" y="5087"/>
                      <a:pt x="30822" y="5139"/>
                    </a:cubicBezTo>
                    <a:cubicBezTo>
                      <a:pt x="31056" y="5439"/>
                      <a:pt x="31289" y="5739"/>
                      <a:pt x="31556" y="6039"/>
                    </a:cubicBezTo>
                    <a:cubicBezTo>
                      <a:pt x="31656" y="6206"/>
                      <a:pt x="31790" y="6339"/>
                      <a:pt x="31923" y="6506"/>
                    </a:cubicBezTo>
                    <a:cubicBezTo>
                      <a:pt x="32023" y="6606"/>
                      <a:pt x="32157" y="6773"/>
                      <a:pt x="32290" y="6873"/>
                    </a:cubicBezTo>
                    <a:cubicBezTo>
                      <a:pt x="32390" y="7173"/>
                      <a:pt x="32524" y="7474"/>
                      <a:pt x="32624" y="7774"/>
                    </a:cubicBezTo>
                    <a:cubicBezTo>
                      <a:pt x="32490" y="7640"/>
                      <a:pt x="32357" y="7507"/>
                      <a:pt x="32223" y="7373"/>
                    </a:cubicBezTo>
                    <a:cubicBezTo>
                      <a:pt x="31923" y="7007"/>
                      <a:pt x="31623" y="6673"/>
                      <a:pt x="31323" y="6339"/>
                    </a:cubicBezTo>
                    <a:cubicBezTo>
                      <a:pt x="31298" y="6314"/>
                      <a:pt x="31273" y="6304"/>
                      <a:pt x="31250" y="6304"/>
                    </a:cubicBezTo>
                    <a:cubicBezTo>
                      <a:pt x="31183" y="6304"/>
                      <a:pt x="31139" y="6398"/>
                      <a:pt x="31189" y="6473"/>
                    </a:cubicBezTo>
                    <a:cubicBezTo>
                      <a:pt x="31489" y="6806"/>
                      <a:pt x="31756" y="7173"/>
                      <a:pt x="32057" y="7540"/>
                    </a:cubicBezTo>
                    <a:cubicBezTo>
                      <a:pt x="32190" y="7707"/>
                      <a:pt x="32323" y="7874"/>
                      <a:pt x="32457" y="8074"/>
                    </a:cubicBezTo>
                    <a:cubicBezTo>
                      <a:pt x="32590" y="8207"/>
                      <a:pt x="32690" y="8341"/>
                      <a:pt x="32790" y="8474"/>
                    </a:cubicBezTo>
                    <a:cubicBezTo>
                      <a:pt x="32824" y="8674"/>
                      <a:pt x="32857" y="8875"/>
                      <a:pt x="32857" y="9108"/>
                    </a:cubicBezTo>
                    <a:lnTo>
                      <a:pt x="32857" y="9141"/>
                    </a:lnTo>
                    <a:cubicBezTo>
                      <a:pt x="32490" y="8774"/>
                      <a:pt x="32123" y="8408"/>
                      <a:pt x="31790" y="8041"/>
                    </a:cubicBezTo>
                    <a:cubicBezTo>
                      <a:pt x="31765" y="8016"/>
                      <a:pt x="31738" y="8005"/>
                      <a:pt x="31713" y="8005"/>
                    </a:cubicBezTo>
                    <a:cubicBezTo>
                      <a:pt x="31638" y="8005"/>
                      <a:pt x="31581" y="8099"/>
                      <a:pt x="31656" y="8174"/>
                    </a:cubicBezTo>
                    <a:cubicBezTo>
                      <a:pt x="32023" y="8674"/>
                      <a:pt x="32457" y="9141"/>
                      <a:pt x="32890" y="9608"/>
                    </a:cubicBezTo>
                    <a:cubicBezTo>
                      <a:pt x="32890" y="10009"/>
                      <a:pt x="32890" y="10442"/>
                      <a:pt x="32890" y="10843"/>
                    </a:cubicBezTo>
                    <a:lnTo>
                      <a:pt x="32890" y="10909"/>
                    </a:lnTo>
                    <a:cubicBezTo>
                      <a:pt x="32790" y="10809"/>
                      <a:pt x="32690" y="10709"/>
                      <a:pt x="32557" y="10609"/>
                    </a:cubicBezTo>
                    <a:cubicBezTo>
                      <a:pt x="32290" y="10342"/>
                      <a:pt x="31990" y="10042"/>
                      <a:pt x="31690" y="9775"/>
                    </a:cubicBezTo>
                    <a:cubicBezTo>
                      <a:pt x="31668" y="9753"/>
                      <a:pt x="31643" y="9744"/>
                      <a:pt x="31618" y="9744"/>
                    </a:cubicBezTo>
                    <a:cubicBezTo>
                      <a:pt x="31530" y="9744"/>
                      <a:pt x="31444" y="9864"/>
                      <a:pt x="31523" y="9942"/>
                    </a:cubicBezTo>
                    <a:cubicBezTo>
                      <a:pt x="31823" y="10209"/>
                      <a:pt x="32090" y="10509"/>
                      <a:pt x="32357" y="10809"/>
                    </a:cubicBezTo>
                    <a:cubicBezTo>
                      <a:pt x="32557" y="11043"/>
                      <a:pt x="32724" y="11310"/>
                      <a:pt x="32924" y="11510"/>
                    </a:cubicBezTo>
                    <a:cubicBezTo>
                      <a:pt x="32924" y="11777"/>
                      <a:pt x="32924" y="12043"/>
                      <a:pt x="32924" y="12310"/>
                    </a:cubicBezTo>
                    <a:cubicBezTo>
                      <a:pt x="32890" y="12277"/>
                      <a:pt x="32890" y="12277"/>
                      <a:pt x="32857" y="12244"/>
                    </a:cubicBezTo>
                    <a:cubicBezTo>
                      <a:pt x="32757" y="12177"/>
                      <a:pt x="32657" y="12077"/>
                      <a:pt x="32557" y="11977"/>
                    </a:cubicBezTo>
                    <a:cubicBezTo>
                      <a:pt x="32357" y="11810"/>
                      <a:pt x="32157" y="11610"/>
                      <a:pt x="31956" y="11443"/>
                    </a:cubicBezTo>
                    <a:cubicBezTo>
                      <a:pt x="31927" y="11421"/>
                      <a:pt x="31897" y="11412"/>
                      <a:pt x="31871" y="11412"/>
                    </a:cubicBezTo>
                    <a:cubicBezTo>
                      <a:pt x="31775" y="11412"/>
                      <a:pt x="31712" y="11525"/>
                      <a:pt x="31790" y="11576"/>
                    </a:cubicBezTo>
                    <a:cubicBezTo>
                      <a:pt x="31990" y="11777"/>
                      <a:pt x="32157" y="11977"/>
                      <a:pt x="32357" y="12177"/>
                    </a:cubicBezTo>
                    <a:cubicBezTo>
                      <a:pt x="32457" y="12277"/>
                      <a:pt x="32557" y="12377"/>
                      <a:pt x="32657" y="12477"/>
                    </a:cubicBezTo>
                    <a:cubicBezTo>
                      <a:pt x="32690" y="12510"/>
                      <a:pt x="32724" y="12577"/>
                      <a:pt x="32757" y="12611"/>
                    </a:cubicBezTo>
                    <a:cubicBezTo>
                      <a:pt x="32824" y="12644"/>
                      <a:pt x="32857" y="12711"/>
                      <a:pt x="32890" y="12744"/>
                    </a:cubicBezTo>
                    <a:cubicBezTo>
                      <a:pt x="32890" y="12844"/>
                      <a:pt x="32890" y="12944"/>
                      <a:pt x="32890" y="13044"/>
                    </a:cubicBezTo>
                    <a:cubicBezTo>
                      <a:pt x="32790" y="12944"/>
                      <a:pt x="32724" y="12877"/>
                      <a:pt x="32624" y="12811"/>
                    </a:cubicBezTo>
                    <a:cubicBezTo>
                      <a:pt x="32390" y="12611"/>
                      <a:pt x="32157" y="12377"/>
                      <a:pt x="31923" y="12177"/>
                    </a:cubicBezTo>
                    <a:cubicBezTo>
                      <a:pt x="31908" y="12162"/>
                      <a:pt x="31890" y="12155"/>
                      <a:pt x="31871" y="12155"/>
                    </a:cubicBezTo>
                    <a:cubicBezTo>
                      <a:pt x="31808" y="12155"/>
                      <a:pt x="31746" y="12233"/>
                      <a:pt x="31823" y="12310"/>
                    </a:cubicBezTo>
                    <a:cubicBezTo>
                      <a:pt x="32023" y="12510"/>
                      <a:pt x="32257" y="12744"/>
                      <a:pt x="32457" y="12977"/>
                    </a:cubicBezTo>
                    <a:cubicBezTo>
                      <a:pt x="32557" y="13078"/>
                      <a:pt x="32657" y="13178"/>
                      <a:pt x="32757" y="13311"/>
                    </a:cubicBezTo>
                    <a:cubicBezTo>
                      <a:pt x="32824" y="13344"/>
                      <a:pt x="32857" y="13378"/>
                      <a:pt x="32890" y="13444"/>
                    </a:cubicBezTo>
                    <a:cubicBezTo>
                      <a:pt x="32890" y="13711"/>
                      <a:pt x="32890" y="13978"/>
                      <a:pt x="32890" y="14245"/>
                    </a:cubicBezTo>
                    <a:cubicBezTo>
                      <a:pt x="32757" y="14145"/>
                      <a:pt x="32657" y="14045"/>
                      <a:pt x="32557" y="13945"/>
                    </a:cubicBezTo>
                    <a:cubicBezTo>
                      <a:pt x="32323" y="13711"/>
                      <a:pt x="32090" y="13478"/>
                      <a:pt x="31856" y="13244"/>
                    </a:cubicBezTo>
                    <a:cubicBezTo>
                      <a:pt x="31833" y="13229"/>
                      <a:pt x="31810" y="13222"/>
                      <a:pt x="31789" y="13222"/>
                    </a:cubicBezTo>
                    <a:cubicBezTo>
                      <a:pt x="31719" y="13222"/>
                      <a:pt x="31672" y="13293"/>
                      <a:pt x="31723" y="13344"/>
                    </a:cubicBezTo>
                    <a:cubicBezTo>
                      <a:pt x="31956" y="13611"/>
                      <a:pt x="32157" y="13845"/>
                      <a:pt x="32390" y="14112"/>
                    </a:cubicBezTo>
                    <a:cubicBezTo>
                      <a:pt x="32524" y="14278"/>
                      <a:pt x="32690" y="14479"/>
                      <a:pt x="32857" y="14645"/>
                    </a:cubicBezTo>
                    <a:cubicBezTo>
                      <a:pt x="32857" y="15046"/>
                      <a:pt x="32824" y="15446"/>
                      <a:pt x="32824" y="15846"/>
                    </a:cubicBezTo>
                    <a:cubicBezTo>
                      <a:pt x="32690" y="15746"/>
                      <a:pt x="32590" y="15646"/>
                      <a:pt x="32490" y="15546"/>
                    </a:cubicBezTo>
                    <a:cubicBezTo>
                      <a:pt x="32190" y="15279"/>
                      <a:pt x="31890" y="15012"/>
                      <a:pt x="31590" y="14745"/>
                    </a:cubicBezTo>
                    <a:cubicBezTo>
                      <a:pt x="31565" y="14720"/>
                      <a:pt x="31537" y="14710"/>
                      <a:pt x="31512" y="14710"/>
                    </a:cubicBezTo>
                    <a:cubicBezTo>
                      <a:pt x="31437" y="14710"/>
                      <a:pt x="31381" y="14804"/>
                      <a:pt x="31456" y="14879"/>
                    </a:cubicBezTo>
                    <a:cubicBezTo>
                      <a:pt x="31723" y="15179"/>
                      <a:pt x="31990" y="15479"/>
                      <a:pt x="32257" y="15779"/>
                    </a:cubicBezTo>
                    <a:cubicBezTo>
                      <a:pt x="32390" y="15913"/>
                      <a:pt x="32524" y="16046"/>
                      <a:pt x="32657" y="16213"/>
                    </a:cubicBezTo>
                    <a:cubicBezTo>
                      <a:pt x="32690" y="16246"/>
                      <a:pt x="32757" y="16313"/>
                      <a:pt x="32790" y="16347"/>
                    </a:cubicBezTo>
                    <a:cubicBezTo>
                      <a:pt x="32790" y="16580"/>
                      <a:pt x="32757" y="16814"/>
                      <a:pt x="32757" y="17047"/>
                    </a:cubicBezTo>
                    <a:cubicBezTo>
                      <a:pt x="32624" y="16947"/>
                      <a:pt x="32490" y="16814"/>
                      <a:pt x="32357" y="16713"/>
                    </a:cubicBezTo>
                    <a:cubicBezTo>
                      <a:pt x="32090" y="16513"/>
                      <a:pt x="31823" y="16280"/>
                      <a:pt x="31523" y="16080"/>
                    </a:cubicBezTo>
                    <a:cubicBezTo>
                      <a:pt x="31517" y="16074"/>
                      <a:pt x="31509" y="16071"/>
                      <a:pt x="31502" y="16071"/>
                    </a:cubicBezTo>
                    <a:cubicBezTo>
                      <a:pt x="31468" y="16071"/>
                      <a:pt x="31429" y="16125"/>
                      <a:pt x="31456" y="16180"/>
                    </a:cubicBezTo>
                    <a:cubicBezTo>
                      <a:pt x="31723" y="16380"/>
                      <a:pt x="31990" y="16613"/>
                      <a:pt x="32257" y="16880"/>
                    </a:cubicBezTo>
                    <a:cubicBezTo>
                      <a:pt x="32357" y="16980"/>
                      <a:pt x="32490" y="17114"/>
                      <a:pt x="32624" y="17247"/>
                    </a:cubicBezTo>
                    <a:cubicBezTo>
                      <a:pt x="32657" y="17281"/>
                      <a:pt x="32690" y="17314"/>
                      <a:pt x="32724" y="17381"/>
                    </a:cubicBezTo>
                    <a:lnTo>
                      <a:pt x="32690" y="17814"/>
                    </a:lnTo>
                    <a:cubicBezTo>
                      <a:pt x="32590" y="17714"/>
                      <a:pt x="32490" y="17647"/>
                      <a:pt x="32390" y="17547"/>
                    </a:cubicBezTo>
                    <a:cubicBezTo>
                      <a:pt x="32157" y="17381"/>
                      <a:pt x="31890" y="17214"/>
                      <a:pt x="31623" y="17080"/>
                    </a:cubicBezTo>
                    <a:cubicBezTo>
                      <a:pt x="31609" y="17071"/>
                      <a:pt x="31594" y="17067"/>
                      <a:pt x="31580" y="17067"/>
                    </a:cubicBezTo>
                    <a:cubicBezTo>
                      <a:pt x="31491" y="17067"/>
                      <a:pt x="31408" y="17223"/>
                      <a:pt x="31523" y="17281"/>
                    </a:cubicBezTo>
                    <a:cubicBezTo>
                      <a:pt x="31756" y="17414"/>
                      <a:pt x="31990" y="17581"/>
                      <a:pt x="32223" y="17781"/>
                    </a:cubicBezTo>
                    <a:cubicBezTo>
                      <a:pt x="32390" y="17914"/>
                      <a:pt x="32524" y="18081"/>
                      <a:pt x="32690" y="18248"/>
                    </a:cubicBezTo>
                    <a:cubicBezTo>
                      <a:pt x="32657" y="18448"/>
                      <a:pt x="32657" y="18615"/>
                      <a:pt x="32624" y="18782"/>
                    </a:cubicBezTo>
                    <a:cubicBezTo>
                      <a:pt x="32524" y="18715"/>
                      <a:pt x="32423" y="18615"/>
                      <a:pt x="32290" y="18548"/>
                    </a:cubicBezTo>
                    <a:cubicBezTo>
                      <a:pt x="32090" y="18381"/>
                      <a:pt x="31856" y="18181"/>
                      <a:pt x="31656" y="18014"/>
                    </a:cubicBezTo>
                    <a:cubicBezTo>
                      <a:pt x="31631" y="17989"/>
                      <a:pt x="31602" y="17979"/>
                      <a:pt x="31574" y="17979"/>
                    </a:cubicBezTo>
                    <a:cubicBezTo>
                      <a:pt x="31489" y="17979"/>
                      <a:pt x="31414" y="18073"/>
                      <a:pt x="31489" y="18148"/>
                    </a:cubicBezTo>
                    <a:cubicBezTo>
                      <a:pt x="31690" y="18381"/>
                      <a:pt x="31890" y="18548"/>
                      <a:pt x="32123" y="18748"/>
                    </a:cubicBezTo>
                    <a:cubicBezTo>
                      <a:pt x="32223" y="18848"/>
                      <a:pt x="32323" y="18948"/>
                      <a:pt x="32423" y="19048"/>
                    </a:cubicBezTo>
                    <a:cubicBezTo>
                      <a:pt x="32490" y="19082"/>
                      <a:pt x="32557" y="19149"/>
                      <a:pt x="32590" y="19182"/>
                    </a:cubicBezTo>
                    <a:lnTo>
                      <a:pt x="32557" y="20016"/>
                    </a:lnTo>
                    <a:lnTo>
                      <a:pt x="32323" y="19816"/>
                    </a:lnTo>
                    <a:cubicBezTo>
                      <a:pt x="32090" y="19616"/>
                      <a:pt x="31856" y="19415"/>
                      <a:pt x="31623" y="19215"/>
                    </a:cubicBezTo>
                    <a:cubicBezTo>
                      <a:pt x="31590" y="19199"/>
                      <a:pt x="31556" y="19190"/>
                      <a:pt x="31527" y="19190"/>
                    </a:cubicBezTo>
                    <a:cubicBezTo>
                      <a:pt x="31498" y="19190"/>
                      <a:pt x="31473" y="19199"/>
                      <a:pt x="31456" y="19215"/>
                    </a:cubicBezTo>
                    <a:cubicBezTo>
                      <a:pt x="31389" y="19282"/>
                      <a:pt x="31389" y="19349"/>
                      <a:pt x="31456" y="19382"/>
                    </a:cubicBezTo>
                    <a:cubicBezTo>
                      <a:pt x="31656" y="19582"/>
                      <a:pt x="31890" y="19816"/>
                      <a:pt x="32090" y="20016"/>
                    </a:cubicBezTo>
                    <a:cubicBezTo>
                      <a:pt x="32190" y="20116"/>
                      <a:pt x="32290" y="20249"/>
                      <a:pt x="32390" y="20349"/>
                    </a:cubicBezTo>
                    <a:cubicBezTo>
                      <a:pt x="32423" y="20383"/>
                      <a:pt x="32457" y="20416"/>
                      <a:pt x="32490" y="20449"/>
                    </a:cubicBezTo>
                    <a:cubicBezTo>
                      <a:pt x="32490" y="20616"/>
                      <a:pt x="32457" y="20783"/>
                      <a:pt x="32457" y="20916"/>
                    </a:cubicBezTo>
                    <a:cubicBezTo>
                      <a:pt x="32390" y="20883"/>
                      <a:pt x="32323" y="20816"/>
                      <a:pt x="32257" y="20783"/>
                    </a:cubicBezTo>
                    <a:cubicBezTo>
                      <a:pt x="32023" y="20616"/>
                      <a:pt x="31856" y="20449"/>
                      <a:pt x="31656" y="20283"/>
                    </a:cubicBezTo>
                    <a:cubicBezTo>
                      <a:pt x="31633" y="20251"/>
                      <a:pt x="31605" y="20238"/>
                      <a:pt x="31579" y="20238"/>
                    </a:cubicBezTo>
                    <a:cubicBezTo>
                      <a:pt x="31492" y="20238"/>
                      <a:pt x="31413" y="20373"/>
                      <a:pt x="31489" y="20449"/>
                    </a:cubicBezTo>
                    <a:cubicBezTo>
                      <a:pt x="31690" y="20616"/>
                      <a:pt x="31856" y="20816"/>
                      <a:pt x="32057" y="20983"/>
                    </a:cubicBezTo>
                    <a:cubicBezTo>
                      <a:pt x="32157" y="21050"/>
                      <a:pt x="32257" y="21150"/>
                      <a:pt x="32357" y="21217"/>
                    </a:cubicBezTo>
                    <a:cubicBezTo>
                      <a:pt x="32357" y="21250"/>
                      <a:pt x="32390" y="21283"/>
                      <a:pt x="32423" y="21283"/>
                    </a:cubicBezTo>
                    <a:cubicBezTo>
                      <a:pt x="32390" y="21584"/>
                      <a:pt x="32357" y="21850"/>
                      <a:pt x="32357" y="22117"/>
                    </a:cubicBezTo>
                    <a:lnTo>
                      <a:pt x="32323" y="22117"/>
                    </a:lnTo>
                    <a:cubicBezTo>
                      <a:pt x="32223" y="22051"/>
                      <a:pt x="32157" y="21984"/>
                      <a:pt x="32057" y="21917"/>
                    </a:cubicBezTo>
                    <a:cubicBezTo>
                      <a:pt x="31856" y="21784"/>
                      <a:pt x="31656" y="21617"/>
                      <a:pt x="31489" y="21484"/>
                    </a:cubicBezTo>
                    <a:cubicBezTo>
                      <a:pt x="31473" y="21473"/>
                      <a:pt x="31456" y="21468"/>
                      <a:pt x="31440" y="21468"/>
                    </a:cubicBezTo>
                    <a:cubicBezTo>
                      <a:pt x="31352" y="21468"/>
                      <a:pt x="31272" y="21594"/>
                      <a:pt x="31356" y="21650"/>
                    </a:cubicBezTo>
                    <a:cubicBezTo>
                      <a:pt x="31523" y="21817"/>
                      <a:pt x="31723" y="21984"/>
                      <a:pt x="31890" y="22117"/>
                    </a:cubicBezTo>
                    <a:cubicBezTo>
                      <a:pt x="31990" y="22184"/>
                      <a:pt x="32057" y="22284"/>
                      <a:pt x="32157" y="22351"/>
                    </a:cubicBezTo>
                    <a:cubicBezTo>
                      <a:pt x="32190" y="22384"/>
                      <a:pt x="32257" y="22451"/>
                      <a:pt x="32290" y="22484"/>
                    </a:cubicBezTo>
                    <a:cubicBezTo>
                      <a:pt x="32290" y="22718"/>
                      <a:pt x="32257" y="22918"/>
                      <a:pt x="32223" y="23151"/>
                    </a:cubicBezTo>
                    <a:cubicBezTo>
                      <a:pt x="32057" y="22985"/>
                      <a:pt x="31856" y="22818"/>
                      <a:pt x="31623" y="22718"/>
                    </a:cubicBezTo>
                    <a:cubicBezTo>
                      <a:pt x="31605" y="22709"/>
                      <a:pt x="31587" y="22705"/>
                      <a:pt x="31570" y="22705"/>
                    </a:cubicBezTo>
                    <a:cubicBezTo>
                      <a:pt x="31523" y="22705"/>
                      <a:pt x="31481" y="22736"/>
                      <a:pt x="31456" y="22784"/>
                    </a:cubicBezTo>
                    <a:cubicBezTo>
                      <a:pt x="31423" y="22818"/>
                      <a:pt x="31456" y="22918"/>
                      <a:pt x="31489" y="22951"/>
                    </a:cubicBezTo>
                    <a:cubicBezTo>
                      <a:pt x="31590" y="22985"/>
                      <a:pt x="31656" y="23018"/>
                      <a:pt x="31723" y="23085"/>
                    </a:cubicBezTo>
                    <a:cubicBezTo>
                      <a:pt x="31756" y="23085"/>
                      <a:pt x="31790" y="23118"/>
                      <a:pt x="31823" y="23151"/>
                    </a:cubicBezTo>
                    <a:cubicBezTo>
                      <a:pt x="31856" y="23151"/>
                      <a:pt x="31856" y="23151"/>
                      <a:pt x="31856" y="23185"/>
                    </a:cubicBezTo>
                    <a:cubicBezTo>
                      <a:pt x="31890" y="23185"/>
                      <a:pt x="31890" y="23185"/>
                      <a:pt x="31923" y="23218"/>
                    </a:cubicBezTo>
                    <a:cubicBezTo>
                      <a:pt x="31990" y="23285"/>
                      <a:pt x="32023" y="23318"/>
                      <a:pt x="32090" y="23385"/>
                    </a:cubicBezTo>
                    <a:cubicBezTo>
                      <a:pt x="32090" y="23418"/>
                      <a:pt x="32123" y="23418"/>
                      <a:pt x="32123" y="23452"/>
                    </a:cubicBezTo>
                    <a:cubicBezTo>
                      <a:pt x="32123" y="23452"/>
                      <a:pt x="32157" y="23485"/>
                      <a:pt x="32157" y="23485"/>
                    </a:cubicBezTo>
                    <a:cubicBezTo>
                      <a:pt x="32157" y="23485"/>
                      <a:pt x="32190" y="23518"/>
                      <a:pt x="32190" y="23552"/>
                    </a:cubicBezTo>
                    <a:cubicBezTo>
                      <a:pt x="32190" y="23585"/>
                      <a:pt x="32190" y="23618"/>
                      <a:pt x="32190" y="23685"/>
                    </a:cubicBezTo>
                    <a:lnTo>
                      <a:pt x="32123" y="24119"/>
                    </a:lnTo>
                    <a:cubicBezTo>
                      <a:pt x="31890" y="23919"/>
                      <a:pt x="31690" y="23685"/>
                      <a:pt x="31456" y="23485"/>
                    </a:cubicBezTo>
                    <a:cubicBezTo>
                      <a:pt x="31439" y="23459"/>
                      <a:pt x="31420" y="23449"/>
                      <a:pt x="31402" y="23449"/>
                    </a:cubicBezTo>
                    <a:cubicBezTo>
                      <a:pt x="31349" y="23449"/>
                      <a:pt x="31306" y="23535"/>
                      <a:pt x="31356" y="23585"/>
                    </a:cubicBezTo>
                    <a:cubicBezTo>
                      <a:pt x="31590" y="23885"/>
                      <a:pt x="31856" y="24185"/>
                      <a:pt x="32090" y="24486"/>
                    </a:cubicBezTo>
                    <a:cubicBezTo>
                      <a:pt x="32057" y="24753"/>
                      <a:pt x="32023" y="25053"/>
                      <a:pt x="31990" y="25353"/>
                    </a:cubicBezTo>
                    <a:cubicBezTo>
                      <a:pt x="31923" y="25253"/>
                      <a:pt x="31823" y="25186"/>
                      <a:pt x="31756" y="25086"/>
                    </a:cubicBezTo>
                    <a:cubicBezTo>
                      <a:pt x="31590" y="24919"/>
                      <a:pt x="31423" y="24753"/>
                      <a:pt x="31223" y="24586"/>
                    </a:cubicBezTo>
                    <a:cubicBezTo>
                      <a:pt x="31206" y="24569"/>
                      <a:pt x="31189" y="24561"/>
                      <a:pt x="31168" y="24561"/>
                    </a:cubicBezTo>
                    <a:cubicBezTo>
                      <a:pt x="31148" y="24561"/>
                      <a:pt x="31123" y="24569"/>
                      <a:pt x="31089" y="24586"/>
                    </a:cubicBezTo>
                    <a:cubicBezTo>
                      <a:pt x="31056" y="24619"/>
                      <a:pt x="31056" y="24652"/>
                      <a:pt x="31089" y="24719"/>
                    </a:cubicBezTo>
                    <a:cubicBezTo>
                      <a:pt x="31223" y="24886"/>
                      <a:pt x="31389" y="25086"/>
                      <a:pt x="31556" y="25286"/>
                    </a:cubicBezTo>
                    <a:cubicBezTo>
                      <a:pt x="31656" y="25353"/>
                      <a:pt x="31723" y="25453"/>
                      <a:pt x="31790" y="25553"/>
                    </a:cubicBezTo>
                    <a:cubicBezTo>
                      <a:pt x="31856" y="25587"/>
                      <a:pt x="31890" y="25653"/>
                      <a:pt x="31923" y="25687"/>
                    </a:cubicBezTo>
                    <a:lnTo>
                      <a:pt x="31956" y="25753"/>
                    </a:lnTo>
                    <a:cubicBezTo>
                      <a:pt x="31956" y="25887"/>
                      <a:pt x="31923" y="25987"/>
                      <a:pt x="31923" y="26120"/>
                    </a:cubicBezTo>
                    <a:cubicBezTo>
                      <a:pt x="31856" y="26087"/>
                      <a:pt x="31790" y="26054"/>
                      <a:pt x="31723" y="25987"/>
                    </a:cubicBezTo>
                    <a:cubicBezTo>
                      <a:pt x="31556" y="25853"/>
                      <a:pt x="31389" y="25720"/>
                      <a:pt x="31223" y="25587"/>
                    </a:cubicBezTo>
                    <a:cubicBezTo>
                      <a:pt x="31200" y="25571"/>
                      <a:pt x="31176" y="25565"/>
                      <a:pt x="31153" y="25565"/>
                    </a:cubicBezTo>
                    <a:cubicBezTo>
                      <a:pt x="31074" y="25565"/>
                      <a:pt x="31012" y="25642"/>
                      <a:pt x="31089" y="25720"/>
                    </a:cubicBezTo>
                    <a:cubicBezTo>
                      <a:pt x="31256" y="25853"/>
                      <a:pt x="31389" y="26020"/>
                      <a:pt x="31556" y="26187"/>
                    </a:cubicBezTo>
                    <a:lnTo>
                      <a:pt x="31790" y="26387"/>
                    </a:lnTo>
                    <a:cubicBezTo>
                      <a:pt x="31823" y="26420"/>
                      <a:pt x="31856" y="26454"/>
                      <a:pt x="31890" y="26454"/>
                    </a:cubicBezTo>
                    <a:cubicBezTo>
                      <a:pt x="31856" y="26621"/>
                      <a:pt x="31856" y="26787"/>
                      <a:pt x="31823" y="26954"/>
                    </a:cubicBezTo>
                    <a:cubicBezTo>
                      <a:pt x="31723" y="26887"/>
                      <a:pt x="31656" y="26787"/>
                      <a:pt x="31590" y="26721"/>
                    </a:cubicBezTo>
                    <a:cubicBezTo>
                      <a:pt x="31423" y="26521"/>
                      <a:pt x="31256" y="26354"/>
                      <a:pt x="31089" y="26154"/>
                    </a:cubicBezTo>
                    <a:cubicBezTo>
                      <a:pt x="31075" y="26125"/>
                      <a:pt x="31049" y="26115"/>
                      <a:pt x="31021" y="26115"/>
                    </a:cubicBezTo>
                    <a:cubicBezTo>
                      <a:pt x="30983" y="26115"/>
                      <a:pt x="30942" y="26134"/>
                      <a:pt x="30922" y="26154"/>
                    </a:cubicBezTo>
                    <a:cubicBezTo>
                      <a:pt x="30856" y="26220"/>
                      <a:pt x="30856" y="26287"/>
                      <a:pt x="30922" y="26320"/>
                    </a:cubicBezTo>
                    <a:cubicBezTo>
                      <a:pt x="31056" y="26521"/>
                      <a:pt x="31223" y="26721"/>
                      <a:pt x="31389" y="26887"/>
                    </a:cubicBezTo>
                    <a:cubicBezTo>
                      <a:pt x="31456" y="26988"/>
                      <a:pt x="31556" y="27054"/>
                      <a:pt x="31623" y="27154"/>
                    </a:cubicBezTo>
                    <a:cubicBezTo>
                      <a:pt x="31656" y="27221"/>
                      <a:pt x="31723" y="27254"/>
                      <a:pt x="31756" y="27288"/>
                    </a:cubicBezTo>
                    <a:cubicBezTo>
                      <a:pt x="31756" y="27288"/>
                      <a:pt x="31756" y="27321"/>
                      <a:pt x="31790" y="27321"/>
                    </a:cubicBezTo>
                    <a:cubicBezTo>
                      <a:pt x="31756" y="27555"/>
                      <a:pt x="31723" y="27821"/>
                      <a:pt x="31690" y="28055"/>
                    </a:cubicBezTo>
                    <a:cubicBezTo>
                      <a:pt x="31656" y="28022"/>
                      <a:pt x="31656" y="27988"/>
                      <a:pt x="31623" y="27955"/>
                    </a:cubicBezTo>
                    <a:cubicBezTo>
                      <a:pt x="31489" y="27855"/>
                      <a:pt x="31389" y="27755"/>
                      <a:pt x="31256" y="27621"/>
                    </a:cubicBezTo>
                    <a:cubicBezTo>
                      <a:pt x="31056" y="27421"/>
                      <a:pt x="30822" y="27188"/>
                      <a:pt x="30589" y="26954"/>
                    </a:cubicBezTo>
                    <a:cubicBezTo>
                      <a:pt x="30574" y="26932"/>
                      <a:pt x="30555" y="26923"/>
                      <a:pt x="30535" y="26923"/>
                    </a:cubicBezTo>
                    <a:cubicBezTo>
                      <a:pt x="30462" y="26923"/>
                      <a:pt x="30377" y="27043"/>
                      <a:pt x="30455" y="27121"/>
                    </a:cubicBezTo>
                    <a:cubicBezTo>
                      <a:pt x="30689" y="27321"/>
                      <a:pt x="30889" y="27555"/>
                      <a:pt x="31089" y="27821"/>
                    </a:cubicBezTo>
                    <a:cubicBezTo>
                      <a:pt x="31189" y="27922"/>
                      <a:pt x="31289" y="28055"/>
                      <a:pt x="31389" y="28155"/>
                    </a:cubicBezTo>
                    <a:cubicBezTo>
                      <a:pt x="31489" y="28255"/>
                      <a:pt x="31556" y="28389"/>
                      <a:pt x="31656" y="28489"/>
                    </a:cubicBezTo>
                    <a:cubicBezTo>
                      <a:pt x="31623" y="28622"/>
                      <a:pt x="31623" y="28755"/>
                      <a:pt x="31623" y="28889"/>
                    </a:cubicBezTo>
                    <a:cubicBezTo>
                      <a:pt x="31356" y="28655"/>
                      <a:pt x="31123" y="28389"/>
                      <a:pt x="30889" y="28122"/>
                    </a:cubicBezTo>
                    <a:cubicBezTo>
                      <a:pt x="30872" y="28105"/>
                      <a:pt x="30839" y="28097"/>
                      <a:pt x="30806" y="28097"/>
                    </a:cubicBezTo>
                    <a:cubicBezTo>
                      <a:pt x="30772" y="28097"/>
                      <a:pt x="30739" y="28105"/>
                      <a:pt x="30722" y="28122"/>
                    </a:cubicBezTo>
                    <a:cubicBezTo>
                      <a:pt x="30689" y="28188"/>
                      <a:pt x="30689" y="28255"/>
                      <a:pt x="30722" y="28288"/>
                    </a:cubicBezTo>
                    <a:cubicBezTo>
                      <a:pt x="30989" y="28622"/>
                      <a:pt x="31289" y="28922"/>
                      <a:pt x="31556" y="29256"/>
                    </a:cubicBezTo>
                    <a:cubicBezTo>
                      <a:pt x="31556" y="29423"/>
                      <a:pt x="31523" y="29623"/>
                      <a:pt x="31489" y="29790"/>
                    </a:cubicBezTo>
                    <a:cubicBezTo>
                      <a:pt x="31389" y="29723"/>
                      <a:pt x="31323" y="29623"/>
                      <a:pt x="31223" y="29556"/>
                    </a:cubicBezTo>
                    <a:cubicBezTo>
                      <a:pt x="31056" y="29356"/>
                      <a:pt x="30856" y="29156"/>
                      <a:pt x="30656" y="28956"/>
                    </a:cubicBezTo>
                    <a:cubicBezTo>
                      <a:pt x="30643" y="28943"/>
                      <a:pt x="30628" y="28937"/>
                      <a:pt x="30612" y="28937"/>
                    </a:cubicBezTo>
                    <a:cubicBezTo>
                      <a:pt x="30546" y="28937"/>
                      <a:pt x="30475" y="29035"/>
                      <a:pt x="30555" y="29089"/>
                    </a:cubicBezTo>
                    <a:cubicBezTo>
                      <a:pt x="30722" y="29289"/>
                      <a:pt x="30889" y="29489"/>
                      <a:pt x="31056" y="29689"/>
                    </a:cubicBezTo>
                    <a:lnTo>
                      <a:pt x="31323" y="29990"/>
                    </a:lnTo>
                    <a:cubicBezTo>
                      <a:pt x="31356" y="30056"/>
                      <a:pt x="31389" y="30123"/>
                      <a:pt x="31456" y="30156"/>
                    </a:cubicBezTo>
                    <a:cubicBezTo>
                      <a:pt x="31423" y="30323"/>
                      <a:pt x="31389" y="30457"/>
                      <a:pt x="31356" y="30590"/>
                    </a:cubicBezTo>
                    <a:cubicBezTo>
                      <a:pt x="31356" y="30623"/>
                      <a:pt x="31356" y="30623"/>
                      <a:pt x="31356" y="30623"/>
                    </a:cubicBezTo>
                    <a:cubicBezTo>
                      <a:pt x="31289" y="30523"/>
                      <a:pt x="31189" y="30390"/>
                      <a:pt x="31089" y="30290"/>
                    </a:cubicBezTo>
                    <a:cubicBezTo>
                      <a:pt x="30889" y="30090"/>
                      <a:pt x="30689" y="29890"/>
                      <a:pt x="30455" y="29723"/>
                    </a:cubicBezTo>
                    <a:cubicBezTo>
                      <a:pt x="30440" y="29707"/>
                      <a:pt x="30424" y="29701"/>
                      <a:pt x="30411" y="29701"/>
                    </a:cubicBezTo>
                    <a:cubicBezTo>
                      <a:pt x="30365" y="29701"/>
                      <a:pt x="30337" y="29772"/>
                      <a:pt x="30389" y="29823"/>
                    </a:cubicBezTo>
                    <a:cubicBezTo>
                      <a:pt x="30589" y="29990"/>
                      <a:pt x="30789" y="30190"/>
                      <a:pt x="30922" y="30390"/>
                    </a:cubicBezTo>
                    <a:cubicBezTo>
                      <a:pt x="31022" y="30490"/>
                      <a:pt x="31089" y="30623"/>
                      <a:pt x="31156" y="30724"/>
                    </a:cubicBezTo>
                    <a:cubicBezTo>
                      <a:pt x="31189" y="30824"/>
                      <a:pt x="31256" y="30890"/>
                      <a:pt x="31289" y="30990"/>
                    </a:cubicBezTo>
                    <a:cubicBezTo>
                      <a:pt x="31256" y="31157"/>
                      <a:pt x="31223" y="31324"/>
                      <a:pt x="31189" y="31524"/>
                    </a:cubicBezTo>
                    <a:cubicBezTo>
                      <a:pt x="31056" y="31357"/>
                      <a:pt x="30922" y="31224"/>
                      <a:pt x="30789" y="31090"/>
                    </a:cubicBezTo>
                    <a:cubicBezTo>
                      <a:pt x="30589" y="30857"/>
                      <a:pt x="30389" y="30657"/>
                      <a:pt x="30222" y="30457"/>
                    </a:cubicBezTo>
                    <a:cubicBezTo>
                      <a:pt x="30206" y="30441"/>
                      <a:pt x="30189" y="30435"/>
                      <a:pt x="30173" y="30435"/>
                    </a:cubicBezTo>
                    <a:cubicBezTo>
                      <a:pt x="30118" y="30435"/>
                      <a:pt x="30071" y="30506"/>
                      <a:pt x="30122" y="30557"/>
                    </a:cubicBezTo>
                    <a:lnTo>
                      <a:pt x="30656" y="31224"/>
                    </a:lnTo>
                    <a:cubicBezTo>
                      <a:pt x="30789" y="31424"/>
                      <a:pt x="30956" y="31591"/>
                      <a:pt x="31089" y="31791"/>
                    </a:cubicBezTo>
                    <a:cubicBezTo>
                      <a:pt x="31056" y="31924"/>
                      <a:pt x="31022" y="32058"/>
                      <a:pt x="30956" y="32158"/>
                    </a:cubicBezTo>
                    <a:cubicBezTo>
                      <a:pt x="30956" y="32158"/>
                      <a:pt x="30922" y="32125"/>
                      <a:pt x="30922" y="32125"/>
                    </a:cubicBezTo>
                    <a:cubicBezTo>
                      <a:pt x="30889" y="32058"/>
                      <a:pt x="30822" y="32024"/>
                      <a:pt x="30789" y="31958"/>
                    </a:cubicBezTo>
                    <a:cubicBezTo>
                      <a:pt x="30722" y="31858"/>
                      <a:pt x="30622" y="31758"/>
                      <a:pt x="30555" y="31658"/>
                    </a:cubicBezTo>
                    <a:lnTo>
                      <a:pt x="30088" y="31090"/>
                    </a:lnTo>
                    <a:cubicBezTo>
                      <a:pt x="30072" y="31065"/>
                      <a:pt x="30049" y="31055"/>
                      <a:pt x="30025" y="31055"/>
                    </a:cubicBezTo>
                    <a:cubicBezTo>
                      <a:pt x="29953" y="31055"/>
                      <a:pt x="29872" y="31149"/>
                      <a:pt x="29922" y="31224"/>
                    </a:cubicBezTo>
                    <a:cubicBezTo>
                      <a:pt x="30088" y="31424"/>
                      <a:pt x="30222" y="31624"/>
                      <a:pt x="30389" y="31791"/>
                    </a:cubicBezTo>
                    <a:cubicBezTo>
                      <a:pt x="30455" y="31891"/>
                      <a:pt x="30522" y="31991"/>
                      <a:pt x="30589" y="32091"/>
                    </a:cubicBezTo>
                    <a:cubicBezTo>
                      <a:pt x="30622" y="32158"/>
                      <a:pt x="30656" y="32191"/>
                      <a:pt x="30722" y="32258"/>
                    </a:cubicBezTo>
                    <a:cubicBezTo>
                      <a:pt x="30756" y="32325"/>
                      <a:pt x="30789" y="32358"/>
                      <a:pt x="30822" y="32425"/>
                    </a:cubicBezTo>
                    <a:lnTo>
                      <a:pt x="30856" y="32425"/>
                    </a:lnTo>
                    <a:cubicBezTo>
                      <a:pt x="30789" y="32558"/>
                      <a:pt x="30722" y="32725"/>
                      <a:pt x="30656" y="32858"/>
                    </a:cubicBezTo>
                    <a:cubicBezTo>
                      <a:pt x="30589" y="32725"/>
                      <a:pt x="30489" y="32625"/>
                      <a:pt x="30422" y="32491"/>
                    </a:cubicBezTo>
                    <a:cubicBezTo>
                      <a:pt x="30398" y="32468"/>
                      <a:pt x="30358" y="32444"/>
                      <a:pt x="30325" y="32444"/>
                    </a:cubicBezTo>
                    <a:cubicBezTo>
                      <a:pt x="30311" y="32444"/>
                      <a:pt x="30298" y="32448"/>
                      <a:pt x="30289" y="32458"/>
                    </a:cubicBezTo>
                    <a:cubicBezTo>
                      <a:pt x="30222" y="32491"/>
                      <a:pt x="30222" y="32558"/>
                      <a:pt x="30255" y="32592"/>
                    </a:cubicBezTo>
                    <a:cubicBezTo>
                      <a:pt x="30322" y="32758"/>
                      <a:pt x="30422" y="32892"/>
                      <a:pt x="30522" y="33059"/>
                    </a:cubicBezTo>
                    <a:cubicBezTo>
                      <a:pt x="30489" y="33125"/>
                      <a:pt x="30455" y="33159"/>
                      <a:pt x="30389" y="33225"/>
                    </a:cubicBezTo>
                    <a:cubicBezTo>
                      <a:pt x="30088" y="33592"/>
                      <a:pt x="29722" y="33892"/>
                      <a:pt x="29321" y="34126"/>
                    </a:cubicBezTo>
                    <a:cubicBezTo>
                      <a:pt x="29288" y="34093"/>
                      <a:pt x="29288" y="34059"/>
                      <a:pt x="29255" y="34026"/>
                    </a:cubicBezTo>
                    <a:cubicBezTo>
                      <a:pt x="29221" y="33993"/>
                      <a:pt x="29188" y="33959"/>
                      <a:pt x="29154" y="33959"/>
                    </a:cubicBezTo>
                    <a:cubicBezTo>
                      <a:pt x="29054" y="33859"/>
                      <a:pt x="28954" y="33759"/>
                      <a:pt x="28854" y="33626"/>
                    </a:cubicBezTo>
                    <a:cubicBezTo>
                      <a:pt x="28754" y="33526"/>
                      <a:pt x="28654" y="33425"/>
                      <a:pt x="28554" y="33292"/>
                    </a:cubicBezTo>
                    <a:cubicBezTo>
                      <a:pt x="28354" y="33092"/>
                      <a:pt x="28154" y="32858"/>
                      <a:pt x="27920" y="32625"/>
                    </a:cubicBezTo>
                    <a:cubicBezTo>
                      <a:pt x="27913" y="32609"/>
                      <a:pt x="27901" y="32603"/>
                      <a:pt x="27889" y="32603"/>
                    </a:cubicBezTo>
                    <a:cubicBezTo>
                      <a:pt x="27848" y="32603"/>
                      <a:pt x="27795" y="32674"/>
                      <a:pt x="27820" y="32725"/>
                    </a:cubicBezTo>
                    <a:cubicBezTo>
                      <a:pt x="28054" y="32992"/>
                      <a:pt x="28287" y="33259"/>
                      <a:pt x="28487" y="33526"/>
                    </a:cubicBezTo>
                    <a:cubicBezTo>
                      <a:pt x="28587" y="33659"/>
                      <a:pt x="28687" y="33792"/>
                      <a:pt x="28821" y="33926"/>
                    </a:cubicBezTo>
                    <a:cubicBezTo>
                      <a:pt x="28854" y="33993"/>
                      <a:pt x="28921" y="34059"/>
                      <a:pt x="28954" y="34126"/>
                    </a:cubicBezTo>
                    <a:cubicBezTo>
                      <a:pt x="28954" y="34193"/>
                      <a:pt x="28988" y="34226"/>
                      <a:pt x="29021" y="34259"/>
                    </a:cubicBezTo>
                    <a:cubicBezTo>
                      <a:pt x="29021" y="34293"/>
                      <a:pt x="29054" y="34293"/>
                      <a:pt x="29054" y="34293"/>
                    </a:cubicBezTo>
                    <a:cubicBezTo>
                      <a:pt x="28788" y="34426"/>
                      <a:pt x="28487" y="34526"/>
                      <a:pt x="28187" y="34593"/>
                    </a:cubicBezTo>
                    <a:cubicBezTo>
                      <a:pt x="28187" y="34593"/>
                      <a:pt x="28187" y="34593"/>
                      <a:pt x="28187" y="34560"/>
                    </a:cubicBezTo>
                    <a:cubicBezTo>
                      <a:pt x="28120" y="34460"/>
                      <a:pt x="28020" y="34359"/>
                      <a:pt x="27920" y="34226"/>
                    </a:cubicBezTo>
                    <a:cubicBezTo>
                      <a:pt x="27854" y="34126"/>
                      <a:pt x="27753" y="34026"/>
                      <a:pt x="27687" y="33926"/>
                    </a:cubicBezTo>
                    <a:cubicBezTo>
                      <a:pt x="27487" y="33726"/>
                      <a:pt x="27320" y="33526"/>
                      <a:pt x="27153" y="33325"/>
                    </a:cubicBezTo>
                    <a:cubicBezTo>
                      <a:pt x="27138" y="33310"/>
                      <a:pt x="27118" y="33303"/>
                      <a:pt x="27099" y="33303"/>
                    </a:cubicBezTo>
                    <a:cubicBezTo>
                      <a:pt x="27035" y="33303"/>
                      <a:pt x="26968" y="33374"/>
                      <a:pt x="27020" y="33425"/>
                    </a:cubicBezTo>
                    <a:cubicBezTo>
                      <a:pt x="27186" y="33659"/>
                      <a:pt x="27353" y="33859"/>
                      <a:pt x="27520" y="34059"/>
                    </a:cubicBezTo>
                    <a:cubicBezTo>
                      <a:pt x="27587" y="34159"/>
                      <a:pt x="27687" y="34293"/>
                      <a:pt x="27753" y="34393"/>
                    </a:cubicBezTo>
                    <a:cubicBezTo>
                      <a:pt x="27820" y="34493"/>
                      <a:pt x="27887" y="34560"/>
                      <a:pt x="27954" y="34660"/>
                    </a:cubicBezTo>
                    <a:cubicBezTo>
                      <a:pt x="27487" y="34760"/>
                      <a:pt x="27053" y="34826"/>
                      <a:pt x="26586" y="34826"/>
                    </a:cubicBezTo>
                    <a:cubicBezTo>
                      <a:pt x="26352" y="34560"/>
                      <a:pt x="26119" y="34293"/>
                      <a:pt x="25885" y="34026"/>
                    </a:cubicBezTo>
                    <a:cubicBezTo>
                      <a:pt x="25869" y="34009"/>
                      <a:pt x="25844" y="34001"/>
                      <a:pt x="25819" y="34001"/>
                    </a:cubicBezTo>
                    <a:cubicBezTo>
                      <a:pt x="25794" y="34001"/>
                      <a:pt x="25769" y="34009"/>
                      <a:pt x="25752" y="34026"/>
                    </a:cubicBezTo>
                    <a:cubicBezTo>
                      <a:pt x="25719" y="34059"/>
                      <a:pt x="25719" y="34126"/>
                      <a:pt x="25752" y="34159"/>
                    </a:cubicBezTo>
                    <a:cubicBezTo>
                      <a:pt x="25952" y="34393"/>
                      <a:pt x="26119" y="34626"/>
                      <a:pt x="26319" y="34860"/>
                    </a:cubicBezTo>
                    <a:cubicBezTo>
                      <a:pt x="26019" y="34860"/>
                      <a:pt x="25719" y="34860"/>
                      <a:pt x="25418" y="34893"/>
                    </a:cubicBezTo>
                    <a:cubicBezTo>
                      <a:pt x="25352" y="34760"/>
                      <a:pt x="25252" y="34693"/>
                      <a:pt x="25152" y="34593"/>
                    </a:cubicBezTo>
                    <a:cubicBezTo>
                      <a:pt x="25052" y="34526"/>
                      <a:pt x="24985" y="34426"/>
                      <a:pt x="24885" y="34326"/>
                    </a:cubicBezTo>
                    <a:cubicBezTo>
                      <a:pt x="24718" y="34159"/>
                      <a:pt x="24585" y="33959"/>
                      <a:pt x="24418" y="33759"/>
                    </a:cubicBezTo>
                    <a:cubicBezTo>
                      <a:pt x="24401" y="33742"/>
                      <a:pt x="24368" y="33734"/>
                      <a:pt x="24334" y="33734"/>
                    </a:cubicBezTo>
                    <a:cubicBezTo>
                      <a:pt x="24301" y="33734"/>
                      <a:pt x="24268" y="33742"/>
                      <a:pt x="24251" y="33759"/>
                    </a:cubicBezTo>
                    <a:cubicBezTo>
                      <a:pt x="24218" y="33826"/>
                      <a:pt x="24218" y="33892"/>
                      <a:pt x="24251" y="33926"/>
                    </a:cubicBezTo>
                    <a:cubicBezTo>
                      <a:pt x="24418" y="34126"/>
                      <a:pt x="24551" y="34293"/>
                      <a:pt x="24718" y="34493"/>
                    </a:cubicBezTo>
                    <a:cubicBezTo>
                      <a:pt x="24785" y="34593"/>
                      <a:pt x="24851" y="34660"/>
                      <a:pt x="24918" y="34760"/>
                    </a:cubicBezTo>
                    <a:cubicBezTo>
                      <a:pt x="24951" y="34793"/>
                      <a:pt x="24985" y="34860"/>
                      <a:pt x="25018" y="34893"/>
                    </a:cubicBezTo>
                    <a:cubicBezTo>
                      <a:pt x="24818" y="34893"/>
                      <a:pt x="24585" y="34860"/>
                      <a:pt x="24384" y="34860"/>
                    </a:cubicBezTo>
                    <a:lnTo>
                      <a:pt x="24351" y="34860"/>
                    </a:lnTo>
                    <a:cubicBezTo>
                      <a:pt x="24151" y="34593"/>
                      <a:pt x="23917" y="34326"/>
                      <a:pt x="23717" y="34059"/>
                    </a:cubicBezTo>
                    <a:cubicBezTo>
                      <a:pt x="23701" y="34043"/>
                      <a:pt x="23676" y="34034"/>
                      <a:pt x="23646" y="34034"/>
                    </a:cubicBezTo>
                    <a:cubicBezTo>
                      <a:pt x="23617" y="34034"/>
                      <a:pt x="23584" y="34043"/>
                      <a:pt x="23550" y="34059"/>
                    </a:cubicBezTo>
                    <a:cubicBezTo>
                      <a:pt x="23517" y="34093"/>
                      <a:pt x="23517" y="34159"/>
                      <a:pt x="23550" y="34193"/>
                    </a:cubicBezTo>
                    <a:cubicBezTo>
                      <a:pt x="23751" y="34426"/>
                      <a:pt x="23917" y="34660"/>
                      <a:pt x="24118" y="34860"/>
                    </a:cubicBezTo>
                    <a:lnTo>
                      <a:pt x="23651" y="34860"/>
                    </a:lnTo>
                    <a:cubicBezTo>
                      <a:pt x="23617" y="34826"/>
                      <a:pt x="23584" y="34760"/>
                      <a:pt x="23550" y="34726"/>
                    </a:cubicBezTo>
                    <a:lnTo>
                      <a:pt x="23350" y="34426"/>
                    </a:lnTo>
                    <a:cubicBezTo>
                      <a:pt x="23217" y="34226"/>
                      <a:pt x="23083" y="34026"/>
                      <a:pt x="22950" y="33859"/>
                    </a:cubicBezTo>
                    <a:cubicBezTo>
                      <a:pt x="22931" y="33830"/>
                      <a:pt x="22902" y="33818"/>
                      <a:pt x="22874" y="33818"/>
                    </a:cubicBezTo>
                    <a:cubicBezTo>
                      <a:pt x="22806" y="33818"/>
                      <a:pt x="22736" y="33888"/>
                      <a:pt x="22783" y="33959"/>
                    </a:cubicBezTo>
                    <a:cubicBezTo>
                      <a:pt x="22917" y="34159"/>
                      <a:pt x="23050" y="34359"/>
                      <a:pt x="23184" y="34560"/>
                    </a:cubicBezTo>
                    <a:cubicBezTo>
                      <a:pt x="23250" y="34626"/>
                      <a:pt x="23284" y="34726"/>
                      <a:pt x="23350" y="34826"/>
                    </a:cubicBezTo>
                    <a:cubicBezTo>
                      <a:pt x="23384" y="34860"/>
                      <a:pt x="23384" y="34860"/>
                      <a:pt x="23384" y="34860"/>
                    </a:cubicBezTo>
                    <a:cubicBezTo>
                      <a:pt x="22950" y="34860"/>
                      <a:pt x="22550" y="34860"/>
                      <a:pt x="22116" y="34826"/>
                    </a:cubicBezTo>
                    <a:cubicBezTo>
                      <a:pt x="22116" y="34793"/>
                      <a:pt x="22116" y="34760"/>
                      <a:pt x="22083" y="34726"/>
                    </a:cubicBezTo>
                    <a:cubicBezTo>
                      <a:pt x="22016" y="34693"/>
                      <a:pt x="21983" y="34626"/>
                      <a:pt x="21916" y="34593"/>
                    </a:cubicBezTo>
                    <a:cubicBezTo>
                      <a:pt x="21883" y="34526"/>
                      <a:pt x="21816" y="34493"/>
                      <a:pt x="21783" y="34426"/>
                    </a:cubicBezTo>
                    <a:cubicBezTo>
                      <a:pt x="21682" y="34326"/>
                      <a:pt x="21582" y="34226"/>
                      <a:pt x="21482" y="34126"/>
                    </a:cubicBezTo>
                    <a:cubicBezTo>
                      <a:pt x="21466" y="34109"/>
                      <a:pt x="21441" y="34101"/>
                      <a:pt x="21416" y="34101"/>
                    </a:cubicBezTo>
                    <a:cubicBezTo>
                      <a:pt x="21391" y="34101"/>
                      <a:pt x="21366" y="34109"/>
                      <a:pt x="21349" y="34126"/>
                    </a:cubicBezTo>
                    <a:cubicBezTo>
                      <a:pt x="21316" y="34159"/>
                      <a:pt x="21316" y="34193"/>
                      <a:pt x="21349" y="34226"/>
                    </a:cubicBezTo>
                    <a:cubicBezTo>
                      <a:pt x="21449" y="34326"/>
                      <a:pt x="21549" y="34460"/>
                      <a:pt x="21649" y="34560"/>
                    </a:cubicBezTo>
                    <a:cubicBezTo>
                      <a:pt x="21682" y="34593"/>
                      <a:pt x="21749" y="34660"/>
                      <a:pt x="21783" y="34726"/>
                    </a:cubicBezTo>
                    <a:cubicBezTo>
                      <a:pt x="21816" y="34760"/>
                      <a:pt x="21849" y="34793"/>
                      <a:pt x="21883" y="34826"/>
                    </a:cubicBezTo>
                    <a:lnTo>
                      <a:pt x="21549" y="34826"/>
                    </a:lnTo>
                    <a:lnTo>
                      <a:pt x="20949" y="34793"/>
                    </a:lnTo>
                    <a:cubicBezTo>
                      <a:pt x="20715" y="34560"/>
                      <a:pt x="20482" y="34293"/>
                      <a:pt x="20248" y="34059"/>
                    </a:cubicBezTo>
                    <a:cubicBezTo>
                      <a:pt x="20231" y="34034"/>
                      <a:pt x="20211" y="34024"/>
                      <a:pt x="20190" y="34024"/>
                    </a:cubicBezTo>
                    <a:cubicBezTo>
                      <a:pt x="20129" y="34024"/>
                      <a:pt x="20073" y="34118"/>
                      <a:pt x="20148" y="34193"/>
                    </a:cubicBezTo>
                    <a:cubicBezTo>
                      <a:pt x="20315" y="34393"/>
                      <a:pt x="20482" y="34593"/>
                      <a:pt x="20648" y="34793"/>
                    </a:cubicBezTo>
                    <a:cubicBezTo>
                      <a:pt x="20215" y="34760"/>
                      <a:pt x="19781" y="34760"/>
                      <a:pt x="19314" y="34726"/>
                    </a:cubicBezTo>
                    <a:cubicBezTo>
                      <a:pt x="19247" y="34626"/>
                      <a:pt x="19181" y="34560"/>
                      <a:pt x="19081" y="34460"/>
                    </a:cubicBezTo>
                    <a:cubicBezTo>
                      <a:pt x="19014" y="34393"/>
                      <a:pt x="18914" y="34293"/>
                      <a:pt x="18847" y="34193"/>
                    </a:cubicBezTo>
                    <a:cubicBezTo>
                      <a:pt x="18680" y="34026"/>
                      <a:pt x="18514" y="33859"/>
                      <a:pt x="18347" y="33692"/>
                    </a:cubicBezTo>
                    <a:cubicBezTo>
                      <a:pt x="18322" y="33667"/>
                      <a:pt x="18295" y="33657"/>
                      <a:pt x="18270" y="33657"/>
                    </a:cubicBezTo>
                    <a:cubicBezTo>
                      <a:pt x="18195" y="33657"/>
                      <a:pt x="18138" y="33751"/>
                      <a:pt x="18213" y="33826"/>
                    </a:cubicBezTo>
                    <a:cubicBezTo>
                      <a:pt x="18347" y="34026"/>
                      <a:pt x="18514" y="34193"/>
                      <a:pt x="18680" y="34359"/>
                    </a:cubicBezTo>
                    <a:cubicBezTo>
                      <a:pt x="18747" y="34460"/>
                      <a:pt x="18814" y="34526"/>
                      <a:pt x="18914" y="34626"/>
                    </a:cubicBezTo>
                    <a:lnTo>
                      <a:pt x="18981" y="34693"/>
                    </a:lnTo>
                    <a:cubicBezTo>
                      <a:pt x="18614" y="34693"/>
                      <a:pt x="18280" y="34660"/>
                      <a:pt x="17913" y="34626"/>
                    </a:cubicBezTo>
                    <a:cubicBezTo>
                      <a:pt x="17746" y="34426"/>
                      <a:pt x="17580" y="34226"/>
                      <a:pt x="17413" y="34026"/>
                    </a:cubicBezTo>
                    <a:cubicBezTo>
                      <a:pt x="17396" y="34009"/>
                      <a:pt x="17379" y="34001"/>
                      <a:pt x="17363" y="34001"/>
                    </a:cubicBezTo>
                    <a:cubicBezTo>
                      <a:pt x="17346" y="34001"/>
                      <a:pt x="17329" y="34009"/>
                      <a:pt x="17313" y="34026"/>
                    </a:cubicBezTo>
                    <a:cubicBezTo>
                      <a:pt x="17279" y="34059"/>
                      <a:pt x="17279" y="34093"/>
                      <a:pt x="17313" y="34126"/>
                    </a:cubicBezTo>
                    <a:cubicBezTo>
                      <a:pt x="17446" y="34293"/>
                      <a:pt x="17546" y="34460"/>
                      <a:pt x="17680" y="34626"/>
                    </a:cubicBezTo>
                    <a:cubicBezTo>
                      <a:pt x="17446" y="34626"/>
                      <a:pt x="17213" y="34593"/>
                      <a:pt x="16979" y="34560"/>
                    </a:cubicBezTo>
                    <a:cubicBezTo>
                      <a:pt x="16746" y="34293"/>
                      <a:pt x="16545" y="34026"/>
                      <a:pt x="16312" y="33726"/>
                    </a:cubicBezTo>
                    <a:cubicBezTo>
                      <a:pt x="16302" y="33706"/>
                      <a:pt x="16284" y="33698"/>
                      <a:pt x="16264" y="33698"/>
                    </a:cubicBezTo>
                    <a:cubicBezTo>
                      <a:pt x="16218" y="33698"/>
                      <a:pt x="16165" y="33745"/>
                      <a:pt x="16212" y="33792"/>
                    </a:cubicBezTo>
                    <a:cubicBezTo>
                      <a:pt x="16379" y="34059"/>
                      <a:pt x="16545" y="34293"/>
                      <a:pt x="16712" y="34560"/>
                    </a:cubicBezTo>
                    <a:cubicBezTo>
                      <a:pt x="16312" y="34526"/>
                      <a:pt x="15912" y="34493"/>
                      <a:pt x="15511" y="34460"/>
                    </a:cubicBezTo>
                    <a:lnTo>
                      <a:pt x="15478" y="34426"/>
                    </a:lnTo>
                    <a:lnTo>
                      <a:pt x="15378" y="34326"/>
                    </a:lnTo>
                    <a:cubicBezTo>
                      <a:pt x="15311" y="34259"/>
                      <a:pt x="15245" y="34193"/>
                      <a:pt x="15178" y="34126"/>
                    </a:cubicBezTo>
                    <a:lnTo>
                      <a:pt x="14778" y="33692"/>
                    </a:lnTo>
                    <a:cubicBezTo>
                      <a:pt x="14761" y="33676"/>
                      <a:pt x="14736" y="33667"/>
                      <a:pt x="14711" y="33667"/>
                    </a:cubicBezTo>
                    <a:cubicBezTo>
                      <a:pt x="14686" y="33667"/>
                      <a:pt x="14661" y="33676"/>
                      <a:pt x="14644" y="33692"/>
                    </a:cubicBezTo>
                    <a:cubicBezTo>
                      <a:pt x="14611" y="33726"/>
                      <a:pt x="14611" y="33759"/>
                      <a:pt x="14644" y="33826"/>
                    </a:cubicBezTo>
                    <a:cubicBezTo>
                      <a:pt x="14778" y="33959"/>
                      <a:pt x="14911" y="34093"/>
                      <a:pt x="15011" y="34259"/>
                    </a:cubicBezTo>
                    <a:cubicBezTo>
                      <a:pt x="15078" y="34326"/>
                      <a:pt x="15111" y="34359"/>
                      <a:pt x="15144" y="34426"/>
                    </a:cubicBezTo>
                    <a:cubicBezTo>
                      <a:pt x="14878" y="34393"/>
                      <a:pt x="14611" y="34393"/>
                      <a:pt x="14311" y="34359"/>
                    </a:cubicBezTo>
                    <a:lnTo>
                      <a:pt x="14077" y="34326"/>
                    </a:lnTo>
                    <a:cubicBezTo>
                      <a:pt x="13944" y="34159"/>
                      <a:pt x="13810" y="33993"/>
                      <a:pt x="13710" y="33826"/>
                    </a:cubicBezTo>
                    <a:cubicBezTo>
                      <a:pt x="13693" y="33809"/>
                      <a:pt x="13668" y="33801"/>
                      <a:pt x="13643" y="33801"/>
                    </a:cubicBezTo>
                    <a:cubicBezTo>
                      <a:pt x="13618" y="33801"/>
                      <a:pt x="13593" y="33809"/>
                      <a:pt x="13577" y="33826"/>
                    </a:cubicBezTo>
                    <a:cubicBezTo>
                      <a:pt x="13543" y="33859"/>
                      <a:pt x="13543" y="33892"/>
                      <a:pt x="13577" y="33926"/>
                    </a:cubicBezTo>
                    <a:lnTo>
                      <a:pt x="13810" y="34293"/>
                    </a:lnTo>
                    <a:cubicBezTo>
                      <a:pt x="13510" y="34259"/>
                      <a:pt x="13176" y="34226"/>
                      <a:pt x="12876" y="34193"/>
                    </a:cubicBezTo>
                    <a:cubicBezTo>
                      <a:pt x="12809" y="34126"/>
                      <a:pt x="12743" y="34026"/>
                      <a:pt x="12676" y="33959"/>
                    </a:cubicBezTo>
                    <a:cubicBezTo>
                      <a:pt x="12576" y="33826"/>
                      <a:pt x="12476" y="33692"/>
                      <a:pt x="12342" y="33526"/>
                    </a:cubicBezTo>
                    <a:cubicBezTo>
                      <a:pt x="12342" y="33509"/>
                      <a:pt x="12326" y="33501"/>
                      <a:pt x="12305" y="33501"/>
                    </a:cubicBezTo>
                    <a:cubicBezTo>
                      <a:pt x="12284" y="33501"/>
                      <a:pt x="12259" y="33509"/>
                      <a:pt x="12242" y="33526"/>
                    </a:cubicBezTo>
                    <a:cubicBezTo>
                      <a:pt x="12209" y="33559"/>
                      <a:pt x="12176" y="33626"/>
                      <a:pt x="12209" y="33659"/>
                    </a:cubicBezTo>
                    <a:cubicBezTo>
                      <a:pt x="12309" y="33792"/>
                      <a:pt x="12409" y="33926"/>
                      <a:pt x="12509" y="34093"/>
                    </a:cubicBezTo>
                    <a:cubicBezTo>
                      <a:pt x="12543" y="34093"/>
                      <a:pt x="12543" y="34126"/>
                      <a:pt x="12576" y="34159"/>
                    </a:cubicBezTo>
                    <a:cubicBezTo>
                      <a:pt x="12276" y="34126"/>
                      <a:pt x="11976" y="34093"/>
                      <a:pt x="11675" y="34059"/>
                    </a:cubicBezTo>
                    <a:cubicBezTo>
                      <a:pt x="11542" y="33859"/>
                      <a:pt x="11408" y="33659"/>
                      <a:pt x="11242" y="33492"/>
                    </a:cubicBezTo>
                    <a:cubicBezTo>
                      <a:pt x="11217" y="33467"/>
                      <a:pt x="11190" y="33457"/>
                      <a:pt x="11165" y="33457"/>
                    </a:cubicBezTo>
                    <a:cubicBezTo>
                      <a:pt x="11089" y="33457"/>
                      <a:pt x="11033" y="33551"/>
                      <a:pt x="11108" y="33626"/>
                    </a:cubicBezTo>
                    <a:cubicBezTo>
                      <a:pt x="11208" y="33759"/>
                      <a:pt x="11308" y="33859"/>
                      <a:pt x="11408" y="34026"/>
                    </a:cubicBezTo>
                    <a:cubicBezTo>
                      <a:pt x="11175" y="33993"/>
                      <a:pt x="10941" y="33959"/>
                      <a:pt x="10741" y="33926"/>
                    </a:cubicBezTo>
                    <a:cubicBezTo>
                      <a:pt x="10374" y="33892"/>
                      <a:pt x="10007" y="33826"/>
                      <a:pt x="9641" y="33792"/>
                    </a:cubicBezTo>
                    <a:cubicBezTo>
                      <a:pt x="9641" y="33759"/>
                      <a:pt x="9607" y="33759"/>
                      <a:pt x="9607" y="33726"/>
                    </a:cubicBezTo>
                    <a:lnTo>
                      <a:pt x="9574" y="33726"/>
                    </a:lnTo>
                    <a:cubicBezTo>
                      <a:pt x="9574" y="33726"/>
                      <a:pt x="9540" y="33692"/>
                      <a:pt x="9540" y="33692"/>
                    </a:cubicBezTo>
                    <a:cubicBezTo>
                      <a:pt x="9507" y="33659"/>
                      <a:pt x="9474" y="33659"/>
                      <a:pt x="9474" y="33626"/>
                    </a:cubicBezTo>
                    <a:cubicBezTo>
                      <a:pt x="9407" y="33592"/>
                      <a:pt x="9374" y="33526"/>
                      <a:pt x="9340" y="33492"/>
                    </a:cubicBezTo>
                    <a:cubicBezTo>
                      <a:pt x="9240" y="33392"/>
                      <a:pt x="9174" y="33292"/>
                      <a:pt x="9107" y="33192"/>
                    </a:cubicBezTo>
                    <a:cubicBezTo>
                      <a:pt x="9083" y="33168"/>
                      <a:pt x="9043" y="33145"/>
                      <a:pt x="9010" y="33145"/>
                    </a:cubicBezTo>
                    <a:cubicBezTo>
                      <a:pt x="8996" y="33145"/>
                      <a:pt x="8983" y="33149"/>
                      <a:pt x="8973" y="33159"/>
                    </a:cubicBezTo>
                    <a:cubicBezTo>
                      <a:pt x="8940" y="33192"/>
                      <a:pt x="8907" y="33259"/>
                      <a:pt x="8940" y="33292"/>
                    </a:cubicBezTo>
                    <a:cubicBezTo>
                      <a:pt x="9007" y="33392"/>
                      <a:pt x="9107" y="33526"/>
                      <a:pt x="9174" y="33626"/>
                    </a:cubicBezTo>
                    <a:cubicBezTo>
                      <a:pt x="9207" y="33659"/>
                      <a:pt x="9240" y="33692"/>
                      <a:pt x="9274" y="33726"/>
                    </a:cubicBezTo>
                    <a:cubicBezTo>
                      <a:pt x="9073" y="33692"/>
                      <a:pt x="8840" y="33659"/>
                      <a:pt x="8640" y="33626"/>
                    </a:cubicBezTo>
                    <a:cubicBezTo>
                      <a:pt x="8473" y="33459"/>
                      <a:pt x="8306" y="33292"/>
                      <a:pt x="8173" y="33092"/>
                    </a:cubicBezTo>
                    <a:cubicBezTo>
                      <a:pt x="8161" y="33055"/>
                      <a:pt x="8139" y="33041"/>
                      <a:pt x="8119" y="33041"/>
                    </a:cubicBezTo>
                    <a:cubicBezTo>
                      <a:pt x="8084" y="33041"/>
                      <a:pt x="8052" y="33083"/>
                      <a:pt x="8073" y="33125"/>
                    </a:cubicBezTo>
                    <a:cubicBezTo>
                      <a:pt x="8173" y="33292"/>
                      <a:pt x="8273" y="33459"/>
                      <a:pt x="8406" y="33592"/>
                    </a:cubicBezTo>
                    <a:cubicBezTo>
                      <a:pt x="8173" y="33559"/>
                      <a:pt x="7973" y="33526"/>
                      <a:pt x="7773" y="33492"/>
                    </a:cubicBezTo>
                    <a:cubicBezTo>
                      <a:pt x="7806" y="33459"/>
                      <a:pt x="7773" y="33459"/>
                      <a:pt x="7773" y="33425"/>
                    </a:cubicBezTo>
                    <a:cubicBezTo>
                      <a:pt x="7639" y="33225"/>
                      <a:pt x="7506" y="33059"/>
                      <a:pt x="7372" y="32858"/>
                    </a:cubicBezTo>
                    <a:cubicBezTo>
                      <a:pt x="7349" y="32835"/>
                      <a:pt x="7308" y="32811"/>
                      <a:pt x="7275" y="32811"/>
                    </a:cubicBezTo>
                    <a:cubicBezTo>
                      <a:pt x="7261" y="32811"/>
                      <a:pt x="7249" y="32815"/>
                      <a:pt x="7239" y="32825"/>
                    </a:cubicBezTo>
                    <a:cubicBezTo>
                      <a:pt x="7172" y="32858"/>
                      <a:pt x="7172" y="32925"/>
                      <a:pt x="7205" y="32992"/>
                    </a:cubicBezTo>
                    <a:cubicBezTo>
                      <a:pt x="7306" y="33125"/>
                      <a:pt x="7406" y="33292"/>
                      <a:pt x="7506" y="33459"/>
                    </a:cubicBezTo>
                    <a:cubicBezTo>
                      <a:pt x="7406" y="33425"/>
                      <a:pt x="7306" y="33425"/>
                      <a:pt x="7205" y="33392"/>
                    </a:cubicBezTo>
                    <a:cubicBezTo>
                      <a:pt x="7005" y="33359"/>
                      <a:pt x="6805" y="33325"/>
                      <a:pt x="6605" y="33259"/>
                    </a:cubicBezTo>
                    <a:cubicBezTo>
                      <a:pt x="6505" y="33125"/>
                      <a:pt x="6438" y="32958"/>
                      <a:pt x="6338" y="32825"/>
                    </a:cubicBezTo>
                    <a:cubicBezTo>
                      <a:pt x="6338" y="32801"/>
                      <a:pt x="6305" y="32778"/>
                      <a:pt x="6273" y="32778"/>
                    </a:cubicBezTo>
                    <a:cubicBezTo>
                      <a:pt x="6261" y="32778"/>
                      <a:pt x="6248" y="32782"/>
                      <a:pt x="6238" y="32792"/>
                    </a:cubicBezTo>
                    <a:cubicBezTo>
                      <a:pt x="6171" y="32825"/>
                      <a:pt x="6171" y="32892"/>
                      <a:pt x="6205" y="32925"/>
                    </a:cubicBezTo>
                    <a:lnTo>
                      <a:pt x="6338" y="33159"/>
                    </a:lnTo>
                    <a:cubicBezTo>
                      <a:pt x="6171" y="33125"/>
                      <a:pt x="6005" y="33059"/>
                      <a:pt x="5871" y="33025"/>
                    </a:cubicBezTo>
                    <a:cubicBezTo>
                      <a:pt x="5704" y="32792"/>
                      <a:pt x="5571" y="32592"/>
                      <a:pt x="5438" y="32358"/>
                    </a:cubicBezTo>
                    <a:cubicBezTo>
                      <a:pt x="5415" y="32314"/>
                      <a:pt x="5378" y="32295"/>
                      <a:pt x="5341" y="32295"/>
                    </a:cubicBezTo>
                    <a:cubicBezTo>
                      <a:pt x="5267" y="32295"/>
                      <a:pt x="5193" y="32369"/>
                      <a:pt x="5237" y="32458"/>
                    </a:cubicBezTo>
                    <a:cubicBezTo>
                      <a:pt x="5304" y="32592"/>
                      <a:pt x="5404" y="32725"/>
                      <a:pt x="5471" y="32825"/>
                    </a:cubicBezTo>
                    <a:cubicBezTo>
                      <a:pt x="5171" y="32692"/>
                      <a:pt x="4904" y="32525"/>
                      <a:pt x="4637" y="32325"/>
                    </a:cubicBezTo>
                    <a:cubicBezTo>
                      <a:pt x="4237" y="32024"/>
                      <a:pt x="3870" y="31691"/>
                      <a:pt x="3536" y="31324"/>
                    </a:cubicBezTo>
                    <a:lnTo>
                      <a:pt x="3536" y="31324"/>
                    </a:lnTo>
                    <a:cubicBezTo>
                      <a:pt x="3770" y="31457"/>
                      <a:pt x="4037" y="31557"/>
                      <a:pt x="4270" y="31658"/>
                    </a:cubicBezTo>
                    <a:cubicBezTo>
                      <a:pt x="5037" y="31958"/>
                      <a:pt x="5804" y="32125"/>
                      <a:pt x="6605" y="32258"/>
                    </a:cubicBezTo>
                    <a:cubicBezTo>
                      <a:pt x="6622" y="32275"/>
                      <a:pt x="6638" y="32283"/>
                      <a:pt x="6651" y="32283"/>
                    </a:cubicBezTo>
                    <a:cubicBezTo>
                      <a:pt x="6663" y="32283"/>
                      <a:pt x="6672" y="32275"/>
                      <a:pt x="6672" y="32258"/>
                    </a:cubicBezTo>
                    <a:cubicBezTo>
                      <a:pt x="6705" y="32291"/>
                      <a:pt x="6738" y="32291"/>
                      <a:pt x="6772" y="32291"/>
                    </a:cubicBezTo>
                    <a:cubicBezTo>
                      <a:pt x="7105" y="32391"/>
                      <a:pt x="7439" y="32458"/>
                      <a:pt x="7773" y="32491"/>
                    </a:cubicBezTo>
                    <a:cubicBezTo>
                      <a:pt x="8440" y="32625"/>
                      <a:pt x="9107" y="32725"/>
                      <a:pt x="9741" y="32825"/>
                    </a:cubicBezTo>
                    <a:cubicBezTo>
                      <a:pt x="11075" y="32992"/>
                      <a:pt x="12409" y="33092"/>
                      <a:pt x="13743" y="33125"/>
                    </a:cubicBezTo>
                    <a:lnTo>
                      <a:pt x="13977" y="33125"/>
                    </a:lnTo>
                    <a:cubicBezTo>
                      <a:pt x="15478" y="33225"/>
                      <a:pt x="17012" y="33259"/>
                      <a:pt x="18480" y="33259"/>
                    </a:cubicBezTo>
                    <a:cubicBezTo>
                      <a:pt x="19481" y="33259"/>
                      <a:pt x="20482" y="33259"/>
                      <a:pt x="21482" y="33225"/>
                    </a:cubicBezTo>
                    <a:cubicBezTo>
                      <a:pt x="22250" y="33225"/>
                      <a:pt x="23050" y="33192"/>
                      <a:pt x="23817" y="33092"/>
                    </a:cubicBezTo>
                    <a:cubicBezTo>
                      <a:pt x="25252" y="32892"/>
                      <a:pt x="26786" y="32458"/>
                      <a:pt x="27854" y="31424"/>
                    </a:cubicBezTo>
                    <a:cubicBezTo>
                      <a:pt x="29121" y="30257"/>
                      <a:pt x="29421" y="28522"/>
                      <a:pt x="29588" y="26887"/>
                    </a:cubicBezTo>
                    <a:cubicBezTo>
                      <a:pt x="29822" y="24886"/>
                      <a:pt x="29955" y="22885"/>
                      <a:pt x="30088" y="20916"/>
                    </a:cubicBezTo>
                    <a:cubicBezTo>
                      <a:pt x="30389" y="16847"/>
                      <a:pt x="30489" y="12777"/>
                      <a:pt x="30489" y="8708"/>
                    </a:cubicBezTo>
                    <a:cubicBezTo>
                      <a:pt x="30489" y="7674"/>
                      <a:pt x="30455" y="6673"/>
                      <a:pt x="30455" y="5672"/>
                    </a:cubicBezTo>
                    <a:cubicBezTo>
                      <a:pt x="30422" y="4872"/>
                      <a:pt x="30422" y="4071"/>
                      <a:pt x="30255" y="3304"/>
                    </a:cubicBezTo>
                    <a:cubicBezTo>
                      <a:pt x="30255" y="3304"/>
                      <a:pt x="30255" y="3291"/>
                      <a:pt x="30248" y="3274"/>
                    </a:cubicBezTo>
                    <a:close/>
                    <a:moveTo>
                      <a:pt x="17392" y="0"/>
                    </a:moveTo>
                    <a:cubicBezTo>
                      <a:pt x="16701" y="0"/>
                      <a:pt x="16008" y="11"/>
                      <a:pt x="15311" y="35"/>
                    </a:cubicBezTo>
                    <a:cubicBezTo>
                      <a:pt x="11408" y="135"/>
                      <a:pt x="7506" y="535"/>
                      <a:pt x="3703" y="1403"/>
                    </a:cubicBezTo>
                    <a:cubicBezTo>
                      <a:pt x="3236" y="1503"/>
                      <a:pt x="2802" y="1603"/>
                      <a:pt x="2335" y="1703"/>
                    </a:cubicBezTo>
                    <a:cubicBezTo>
                      <a:pt x="1968" y="1803"/>
                      <a:pt x="1601" y="1970"/>
                      <a:pt x="1335" y="2270"/>
                    </a:cubicBezTo>
                    <a:cubicBezTo>
                      <a:pt x="1034" y="2637"/>
                      <a:pt x="1001" y="3104"/>
                      <a:pt x="934" y="3571"/>
                    </a:cubicBezTo>
                    <a:cubicBezTo>
                      <a:pt x="868" y="4038"/>
                      <a:pt x="801" y="4538"/>
                      <a:pt x="768" y="5005"/>
                    </a:cubicBezTo>
                    <a:cubicBezTo>
                      <a:pt x="501" y="7007"/>
                      <a:pt x="334" y="9041"/>
                      <a:pt x="234" y="11043"/>
                    </a:cubicBezTo>
                    <a:cubicBezTo>
                      <a:pt x="0" y="15079"/>
                      <a:pt x="0" y="19115"/>
                      <a:pt x="267" y="23118"/>
                    </a:cubicBezTo>
                    <a:cubicBezTo>
                      <a:pt x="334" y="24052"/>
                      <a:pt x="367" y="24986"/>
                      <a:pt x="501" y="25920"/>
                    </a:cubicBezTo>
                    <a:cubicBezTo>
                      <a:pt x="567" y="26721"/>
                      <a:pt x="701" y="27521"/>
                      <a:pt x="968" y="28288"/>
                    </a:cubicBezTo>
                    <a:cubicBezTo>
                      <a:pt x="1134" y="28755"/>
                      <a:pt x="1368" y="29222"/>
                      <a:pt x="1635" y="29623"/>
                    </a:cubicBezTo>
                    <a:cubicBezTo>
                      <a:pt x="2002" y="30423"/>
                      <a:pt x="2535" y="31157"/>
                      <a:pt x="3169" y="31791"/>
                    </a:cubicBezTo>
                    <a:cubicBezTo>
                      <a:pt x="3770" y="32391"/>
                      <a:pt x="4437" y="32992"/>
                      <a:pt x="5204" y="33392"/>
                    </a:cubicBezTo>
                    <a:cubicBezTo>
                      <a:pt x="6238" y="33892"/>
                      <a:pt x="7406" y="34026"/>
                      <a:pt x="8540" y="34226"/>
                    </a:cubicBezTo>
                    <a:cubicBezTo>
                      <a:pt x="9807" y="34393"/>
                      <a:pt x="11042" y="34560"/>
                      <a:pt x="12309" y="34726"/>
                    </a:cubicBezTo>
                    <a:cubicBezTo>
                      <a:pt x="14778" y="34993"/>
                      <a:pt x="17279" y="35193"/>
                      <a:pt x="19781" y="35327"/>
                    </a:cubicBezTo>
                    <a:cubicBezTo>
                      <a:pt x="21015" y="35360"/>
                      <a:pt x="22283" y="35394"/>
                      <a:pt x="23550" y="35427"/>
                    </a:cubicBezTo>
                    <a:cubicBezTo>
                      <a:pt x="23991" y="35427"/>
                      <a:pt x="24436" y="35432"/>
                      <a:pt x="24883" y="35432"/>
                    </a:cubicBezTo>
                    <a:cubicBezTo>
                      <a:pt x="25553" y="35432"/>
                      <a:pt x="26226" y="35420"/>
                      <a:pt x="26886" y="35360"/>
                    </a:cubicBezTo>
                    <a:cubicBezTo>
                      <a:pt x="27854" y="35260"/>
                      <a:pt x="28854" y="35060"/>
                      <a:pt x="29688" y="34526"/>
                    </a:cubicBezTo>
                    <a:cubicBezTo>
                      <a:pt x="30555" y="34026"/>
                      <a:pt x="31156" y="33192"/>
                      <a:pt x="31489" y="32291"/>
                    </a:cubicBezTo>
                    <a:cubicBezTo>
                      <a:pt x="31856" y="31324"/>
                      <a:pt x="31956" y="30290"/>
                      <a:pt x="32090" y="29289"/>
                    </a:cubicBezTo>
                    <a:cubicBezTo>
                      <a:pt x="32257" y="28055"/>
                      <a:pt x="32390" y="26821"/>
                      <a:pt x="32524" y="25587"/>
                    </a:cubicBezTo>
                    <a:cubicBezTo>
                      <a:pt x="33124" y="20550"/>
                      <a:pt x="33558" y="15479"/>
                      <a:pt x="33458" y="10409"/>
                    </a:cubicBezTo>
                    <a:cubicBezTo>
                      <a:pt x="33458" y="9809"/>
                      <a:pt x="33424" y="9241"/>
                      <a:pt x="33357" y="8674"/>
                    </a:cubicBezTo>
                    <a:cubicBezTo>
                      <a:pt x="33291" y="8174"/>
                      <a:pt x="33157" y="7674"/>
                      <a:pt x="32957" y="7207"/>
                    </a:cubicBezTo>
                    <a:cubicBezTo>
                      <a:pt x="32657" y="6373"/>
                      <a:pt x="32257" y="5606"/>
                      <a:pt x="31790" y="4838"/>
                    </a:cubicBezTo>
                    <a:cubicBezTo>
                      <a:pt x="31356" y="4138"/>
                      <a:pt x="30856" y="3437"/>
                      <a:pt x="30355" y="2770"/>
                    </a:cubicBezTo>
                    <a:cubicBezTo>
                      <a:pt x="30155" y="2537"/>
                      <a:pt x="29988" y="2303"/>
                      <a:pt x="29788" y="2070"/>
                    </a:cubicBezTo>
                    <a:cubicBezTo>
                      <a:pt x="29655" y="1836"/>
                      <a:pt x="29455" y="1603"/>
                      <a:pt x="29255" y="1403"/>
                    </a:cubicBezTo>
                    <a:cubicBezTo>
                      <a:pt x="28621" y="802"/>
                      <a:pt x="27787" y="635"/>
                      <a:pt x="26953" y="535"/>
                    </a:cubicBezTo>
                    <a:cubicBezTo>
                      <a:pt x="25018" y="302"/>
                      <a:pt x="23083" y="168"/>
                      <a:pt x="21149" y="102"/>
                    </a:cubicBezTo>
                    <a:cubicBezTo>
                      <a:pt x="19899" y="37"/>
                      <a:pt x="18650" y="0"/>
                      <a:pt x="173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5" name="Google Shape;2325;p41"/>
            <p:cNvGrpSpPr/>
            <p:nvPr/>
          </p:nvGrpSpPr>
          <p:grpSpPr>
            <a:xfrm>
              <a:off x="7607605" y="1461318"/>
              <a:ext cx="643391" cy="679339"/>
              <a:chOff x="7621361" y="1461318"/>
              <a:chExt cx="643391" cy="679339"/>
            </a:xfrm>
          </p:grpSpPr>
          <p:sp>
            <p:nvSpPr>
              <p:cNvPr id="2326" name="Google Shape;2326;p41"/>
              <p:cNvSpPr/>
              <p:nvPr/>
            </p:nvSpPr>
            <p:spPr>
              <a:xfrm flipH="1">
                <a:off x="7690420" y="1472668"/>
                <a:ext cx="562176" cy="617029"/>
              </a:xfrm>
              <a:custGeom>
                <a:rect b="b" l="l" r="r" t="t"/>
                <a:pathLst>
                  <a:path extrusionOk="0" h="32183" w="29322">
                    <a:moveTo>
                      <a:pt x="16832" y="1"/>
                    </a:moveTo>
                    <a:cubicBezTo>
                      <a:pt x="15249" y="1"/>
                      <a:pt x="13665" y="46"/>
                      <a:pt x="12075" y="143"/>
                    </a:cubicBezTo>
                    <a:cubicBezTo>
                      <a:pt x="10207" y="277"/>
                      <a:pt x="8306" y="477"/>
                      <a:pt x="6438" y="777"/>
                    </a:cubicBezTo>
                    <a:cubicBezTo>
                      <a:pt x="5537" y="944"/>
                      <a:pt x="4603" y="1111"/>
                      <a:pt x="3669" y="1311"/>
                    </a:cubicBezTo>
                    <a:cubicBezTo>
                      <a:pt x="3202" y="1411"/>
                      <a:pt x="2735" y="1511"/>
                      <a:pt x="2302" y="1611"/>
                    </a:cubicBezTo>
                    <a:cubicBezTo>
                      <a:pt x="1935" y="1711"/>
                      <a:pt x="1535" y="1745"/>
                      <a:pt x="1268" y="2011"/>
                    </a:cubicBezTo>
                    <a:cubicBezTo>
                      <a:pt x="967" y="2278"/>
                      <a:pt x="967" y="2745"/>
                      <a:pt x="901" y="3112"/>
                    </a:cubicBezTo>
                    <a:cubicBezTo>
                      <a:pt x="834" y="3613"/>
                      <a:pt x="801" y="4080"/>
                      <a:pt x="734" y="4580"/>
                    </a:cubicBezTo>
                    <a:cubicBezTo>
                      <a:pt x="601" y="5547"/>
                      <a:pt x="500" y="6515"/>
                      <a:pt x="434" y="7482"/>
                    </a:cubicBezTo>
                    <a:cubicBezTo>
                      <a:pt x="267" y="9450"/>
                      <a:pt x="167" y="11385"/>
                      <a:pt x="100" y="13353"/>
                    </a:cubicBezTo>
                    <a:cubicBezTo>
                      <a:pt x="0" y="17189"/>
                      <a:pt x="67" y="21092"/>
                      <a:pt x="434" y="24928"/>
                    </a:cubicBezTo>
                    <a:cubicBezTo>
                      <a:pt x="601" y="26396"/>
                      <a:pt x="867" y="28030"/>
                      <a:pt x="1868" y="29198"/>
                    </a:cubicBezTo>
                    <a:cubicBezTo>
                      <a:pt x="2936" y="30398"/>
                      <a:pt x="4570" y="30799"/>
                      <a:pt x="6104" y="31099"/>
                    </a:cubicBezTo>
                    <a:cubicBezTo>
                      <a:pt x="6138" y="31132"/>
                      <a:pt x="6171" y="31132"/>
                      <a:pt x="6205" y="31166"/>
                    </a:cubicBezTo>
                    <a:lnTo>
                      <a:pt x="6338" y="31166"/>
                    </a:lnTo>
                    <a:cubicBezTo>
                      <a:pt x="6705" y="31232"/>
                      <a:pt x="7072" y="31299"/>
                      <a:pt x="7439" y="31366"/>
                    </a:cubicBezTo>
                    <a:cubicBezTo>
                      <a:pt x="8506" y="31566"/>
                      <a:pt x="9574" y="31733"/>
                      <a:pt x="10641" y="31866"/>
                    </a:cubicBezTo>
                    <a:cubicBezTo>
                      <a:pt x="12885" y="32095"/>
                      <a:pt x="15129" y="32183"/>
                      <a:pt x="17373" y="32183"/>
                    </a:cubicBezTo>
                    <a:cubicBezTo>
                      <a:pt x="18398" y="32183"/>
                      <a:pt x="19423" y="32164"/>
                      <a:pt x="20448" y="32133"/>
                    </a:cubicBezTo>
                    <a:cubicBezTo>
                      <a:pt x="21982" y="32100"/>
                      <a:pt x="23517" y="32033"/>
                      <a:pt x="24951" y="31533"/>
                    </a:cubicBezTo>
                    <a:cubicBezTo>
                      <a:pt x="25585" y="31332"/>
                      <a:pt x="26219" y="30999"/>
                      <a:pt x="26753" y="30532"/>
                    </a:cubicBezTo>
                    <a:cubicBezTo>
                      <a:pt x="27320" y="30031"/>
                      <a:pt x="27720" y="29364"/>
                      <a:pt x="27987" y="28630"/>
                    </a:cubicBezTo>
                    <a:cubicBezTo>
                      <a:pt x="28254" y="27863"/>
                      <a:pt x="28354" y="27029"/>
                      <a:pt x="28454" y="26195"/>
                    </a:cubicBezTo>
                    <a:cubicBezTo>
                      <a:pt x="28554" y="25261"/>
                      <a:pt x="28621" y="24294"/>
                      <a:pt x="28721" y="23327"/>
                    </a:cubicBezTo>
                    <a:cubicBezTo>
                      <a:pt x="28887" y="21359"/>
                      <a:pt x="28987" y="19390"/>
                      <a:pt x="29088" y="17422"/>
                    </a:cubicBezTo>
                    <a:cubicBezTo>
                      <a:pt x="29288" y="13486"/>
                      <a:pt x="29321" y="9550"/>
                      <a:pt x="29254" y="5614"/>
                    </a:cubicBezTo>
                    <a:cubicBezTo>
                      <a:pt x="29221" y="4813"/>
                      <a:pt x="29254" y="3979"/>
                      <a:pt x="29121" y="3212"/>
                    </a:cubicBezTo>
                    <a:cubicBezTo>
                      <a:pt x="29021" y="2545"/>
                      <a:pt x="28821" y="1845"/>
                      <a:pt x="28354" y="1344"/>
                    </a:cubicBezTo>
                    <a:cubicBezTo>
                      <a:pt x="27820" y="744"/>
                      <a:pt x="26986" y="577"/>
                      <a:pt x="26219" y="477"/>
                    </a:cubicBezTo>
                    <a:cubicBezTo>
                      <a:pt x="25318" y="377"/>
                      <a:pt x="24384" y="310"/>
                      <a:pt x="23450" y="243"/>
                    </a:cubicBezTo>
                    <a:cubicBezTo>
                      <a:pt x="21237" y="88"/>
                      <a:pt x="19035" y="1"/>
                      <a:pt x="16832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27" name="Google Shape;2327;p41"/>
              <p:cNvGrpSpPr/>
              <p:nvPr/>
            </p:nvGrpSpPr>
            <p:grpSpPr>
              <a:xfrm flipH="1">
                <a:off x="7634233" y="1499895"/>
                <a:ext cx="610737" cy="629927"/>
                <a:chOff x="927072" y="1547888"/>
                <a:chExt cx="596365" cy="615103"/>
              </a:xfrm>
            </p:grpSpPr>
            <p:sp>
              <p:nvSpPr>
                <p:cNvPr id="2328" name="Google Shape;2328;p41"/>
                <p:cNvSpPr/>
                <p:nvPr/>
              </p:nvSpPr>
              <p:spPr>
                <a:xfrm>
                  <a:off x="973274" y="1570746"/>
                  <a:ext cx="550162" cy="592245"/>
                </a:xfrm>
                <a:custGeom>
                  <a:rect b="b" l="l" r="r" t="t"/>
                  <a:pathLst>
                    <a:path extrusionOk="0" h="31637" w="29389">
                      <a:moveTo>
                        <a:pt x="26720" y="0"/>
                      </a:moveTo>
                      <a:cubicBezTo>
                        <a:pt x="26720" y="0"/>
                        <a:pt x="26720" y="34"/>
                        <a:pt x="26720" y="67"/>
                      </a:cubicBezTo>
                      <a:cubicBezTo>
                        <a:pt x="26887" y="834"/>
                        <a:pt x="26920" y="1635"/>
                        <a:pt x="26920" y="2402"/>
                      </a:cubicBezTo>
                      <a:cubicBezTo>
                        <a:pt x="26953" y="3436"/>
                        <a:pt x="26953" y="4437"/>
                        <a:pt x="26953" y="5437"/>
                      </a:cubicBezTo>
                      <a:cubicBezTo>
                        <a:pt x="26987" y="9507"/>
                        <a:pt x="26853" y="13577"/>
                        <a:pt x="26586" y="17646"/>
                      </a:cubicBezTo>
                      <a:cubicBezTo>
                        <a:pt x="26453" y="19648"/>
                        <a:pt x="26286" y="21649"/>
                        <a:pt x="26086" y="23617"/>
                      </a:cubicBezTo>
                      <a:cubicBezTo>
                        <a:pt x="25919" y="25285"/>
                        <a:pt x="25586" y="26986"/>
                        <a:pt x="24352" y="28187"/>
                      </a:cubicBezTo>
                      <a:cubicBezTo>
                        <a:pt x="23251" y="29221"/>
                        <a:pt x="21750" y="29655"/>
                        <a:pt x="20282" y="29822"/>
                      </a:cubicBezTo>
                      <a:cubicBezTo>
                        <a:pt x="19515" y="29955"/>
                        <a:pt x="18748" y="29988"/>
                        <a:pt x="17947" y="29988"/>
                      </a:cubicBezTo>
                      <a:cubicBezTo>
                        <a:pt x="16946" y="30022"/>
                        <a:pt x="15979" y="30022"/>
                        <a:pt x="14978" y="30022"/>
                      </a:cubicBezTo>
                      <a:cubicBezTo>
                        <a:pt x="13477" y="30022"/>
                        <a:pt x="11976" y="29988"/>
                        <a:pt x="10475" y="29888"/>
                      </a:cubicBezTo>
                      <a:lnTo>
                        <a:pt x="10241" y="29888"/>
                      </a:lnTo>
                      <a:cubicBezTo>
                        <a:pt x="8907" y="29822"/>
                        <a:pt x="7540" y="29755"/>
                        <a:pt x="6239" y="29555"/>
                      </a:cubicBezTo>
                      <a:cubicBezTo>
                        <a:pt x="5571" y="29488"/>
                        <a:pt x="4904" y="29355"/>
                        <a:pt x="4271" y="29254"/>
                      </a:cubicBezTo>
                      <a:cubicBezTo>
                        <a:pt x="3904" y="29188"/>
                        <a:pt x="3570" y="29154"/>
                        <a:pt x="3236" y="29054"/>
                      </a:cubicBezTo>
                      <a:cubicBezTo>
                        <a:pt x="3203" y="29054"/>
                        <a:pt x="3203" y="29021"/>
                        <a:pt x="3170" y="29021"/>
                      </a:cubicBezTo>
                      <a:lnTo>
                        <a:pt x="3070" y="29021"/>
                      </a:lnTo>
                      <a:cubicBezTo>
                        <a:pt x="2269" y="28854"/>
                        <a:pt x="1502" y="28687"/>
                        <a:pt x="735" y="28421"/>
                      </a:cubicBezTo>
                      <a:cubicBezTo>
                        <a:pt x="501" y="28320"/>
                        <a:pt x="268" y="28187"/>
                        <a:pt x="1" y="28087"/>
                      </a:cubicBezTo>
                      <a:lnTo>
                        <a:pt x="1" y="28087"/>
                      </a:lnTo>
                      <a:cubicBezTo>
                        <a:pt x="368" y="28421"/>
                        <a:pt x="735" y="28754"/>
                        <a:pt x="1102" y="29054"/>
                      </a:cubicBezTo>
                      <a:cubicBezTo>
                        <a:pt x="1869" y="29655"/>
                        <a:pt x="2736" y="29955"/>
                        <a:pt x="3670" y="30155"/>
                      </a:cubicBezTo>
                      <a:cubicBezTo>
                        <a:pt x="4838" y="30389"/>
                        <a:pt x="6005" y="30555"/>
                        <a:pt x="7206" y="30689"/>
                      </a:cubicBezTo>
                      <a:cubicBezTo>
                        <a:pt x="8407" y="30856"/>
                        <a:pt x="9608" y="30989"/>
                        <a:pt x="10809" y="31122"/>
                      </a:cubicBezTo>
                      <a:cubicBezTo>
                        <a:pt x="13210" y="31356"/>
                        <a:pt x="15612" y="31523"/>
                        <a:pt x="18047" y="31589"/>
                      </a:cubicBezTo>
                      <a:cubicBezTo>
                        <a:pt x="18896" y="31613"/>
                        <a:pt x="19745" y="31637"/>
                        <a:pt x="20606" y="31637"/>
                      </a:cubicBezTo>
                      <a:cubicBezTo>
                        <a:pt x="20963" y="31637"/>
                        <a:pt x="21321" y="31633"/>
                        <a:pt x="21683" y="31623"/>
                      </a:cubicBezTo>
                      <a:cubicBezTo>
                        <a:pt x="22650" y="31623"/>
                        <a:pt x="23618" y="31623"/>
                        <a:pt x="24552" y="31389"/>
                      </a:cubicBezTo>
                      <a:cubicBezTo>
                        <a:pt x="25452" y="31156"/>
                        <a:pt x="26320" y="30722"/>
                        <a:pt x="26887" y="29988"/>
                      </a:cubicBezTo>
                      <a:cubicBezTo>
                        <a:pt x="27454" y="29221"/>
                        <a:pt x="27721" y="28287"/>
                        <a:pt x="27854" y="27353"/>
                      </a:cubicBezTo>
                      <a:cubicBezTo>
                        <a:pt x="28054" y="26252"/>
                        <a:pt x="28154" y="25152"/>
                        <a:pt x="28254" y="24051"/>
                      </a:cubicBezTo>
                      <a:cubicBezTo>
                        <a:pt x="28421" y="22817"/>
                        <a:pt x="28555" y="21616"/>
                        <a:pt x="28688" y="20415"/>
                      </a:cubicBezTo>
                      <a:cubicBezTo>
                        <a:pt x="28921" y="17946"/>
                        <a:pt x="29155" y="15511"/>
                        <a:pt x="29288" y="13043"/>
                      </a:cubicBezTo>
                      <a:cubicBezTo>
                        <a:pt x="29355" y="11842"/>
                        <a:pt x="29388" y="10608"/>
                        <a:pt x="29388" y="9374"/>
                      </a:cubicBezTo>
                      <a:cubicBezTo>
                        <a:pt x="29388" y="8806"/>
                        <a:pt x="29388" y="8206"/>
                        <a:pt x="29388" y="7606"/>
                      </a:cubicBezTo>
                      <a:cubicBezTo>
                        <a:pt x="29388" y="7005"/>
                        <a:pt x="29388" y="6438"/>
                        <a:pt x="29355" y="5838"/>
                      </a:cubicBezTo>
                      <a:cubicBezTo>
                        <a:pt x="29288" y="4904"/>
                        <a:pt x="28988" y="4070"/>
                        <a:pt x="28588" y="3236"/>
                      </a:cubicBezTo>
                      <a:cubicBezTo>
                        <a:pt x="28221" y="2435"/>
                        <a:pt x="27787" y="1701"/>
                        <a:pt x="27320" y="968"/>
                      </a:cubicBezTo>
                      <a:cubicBezTo>
                        <a:pt x="27120" y="634"/>
                        <a:pt x="26920" y="300"/>
                        <a:pt x="2672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1"/>
                <p:cNvSpPr/>
                <p:nvPr/>
              </p:nvSpPr>
              <p:spPr>
                <a:xfrm>
                  <a:off x="927072" y="1847384"/>
                  <a:ext cx="537039" cy="276214"/>
                </a:xfrm>
                <a:custGeom>
                  <a:rect b="b" l="l" r="r" t="t"/>
                  <a:pathLst>
                    <a:path extrusionOk="0" h="14755" w="28688">
                      <a:moveTo>
                        <a:pt x="28688" y="0"/>
                      </a:moveTo>
                      <a:lnTo>
                        <a:pt x="28688" y="0"/>
                      </a:lnTo>
                      <a:cubicBezTo>
                        <a:pt x="28621" y="534"/>
                        <a:pt x="28521" y="1034"/>
                        <a:pt x="28421" y="1535"/>
                      </a:cubicBezTo>
                      <a:cubicBezTo>
                        <a:pt x="28221" y="2702"/>
                        <a:pt x="27854" y="3836"/>
                        <a:pt x="27620" y="5037"/>
                      </a:cubicBezTo>
                      <a:cubicBezTo>
                        <a:pt x="27320" y="6338"/>
                        <a:pt x="27020" y="7639"/>
                        <a:pt x="26586" y="8873"/>
                      </a:cubicBezTo>
                      <a:cubicBezTo>
                        <a:pt x="26286" y="9741"/>
                        <a:pt x="25952" y="10575"/>
                        <a:pt x="25352" y="11242"/>
                      </a:cubicBezTo>
                      <a:cubicBezTo>
                        <a:pt x="24685" y="11942"/>
                        <a:pt x="23717" y="12309"/>
                        <a:pt x="22750" y="12309"/>
                      </a:cubicBezTo>
                      <a:cubicBezTo>
                        <a:pt x="21749" y="12309"/>
                        <a:pt x="20749" y="12509"/>
                        <a:pt x="19714" y="12543"/>
                      </a:cubicBezTo>
                      <a:cubicBezTo>
                        <a:pt x="19358" y="12553"/>
                        <a:pt x="19002" y="12558"/>
                        <a:pt x="18645" y="12558"/>
                      </a:cubicBezTo>
                      <a:cubicBezTo>
                        <a:pt x="16699" y="12558"/>
                        <a:pt x="14750" y="12417"/>
                        <a:pt x="12776" y="12276"/>
                      </a:cubicBezTo>
                      <a:cubicBezTo>
                        <a:pt x="9641" y="12042"/>
                        <a:pt x="6505" y="11776"/>
                        <a:pt x="3403" y="11242"/>
                      </a:cubicBezTo>
                      <a:cubicBezTo>
                        <a:pt x="2802" y="11142"/>
                        <a:pt x="2169" y="11008"/>
                        <a:pt x="1702" y="10608"/>
                      </a:cubicBezTo>
                      <a:cubicBezTo>
                        <a:pt x="1435" y="10308"/>
                        <a:pt x="1235" y="9941"/>
                        <a:pt x="1068" y="9574"/>
                      </a:cubicBezTo>
                      <a:cubicBezTo>
                        <a:pt x="868" y="9074"/>
                        <a:pt x="634" y="8540"/>
                        <a:pt x="434" y="8040"/>
                      </a:cubicBezTo>
                      <a:cubicBezTo>
                        <a:pt x="334" y="7706"/>
                        <a:pt x="1" y="7172"/>
                        <a:pt x="0" y="6839"/>
                      </a:cubicBezTo>
                      <a:lnTo>
                        <a:pt x="0" y="6839"/>
                      </a:lnTo>
                      <a:cubicBezTo>
                        <a:pt x="0" y="7072"/>
                        <a:pt x="34" y="7272"/>
                        <a:pt x="34" y="7506"/>
                      </a:cubicBezTo>
                      <a:cubicBezTo>
                        <a:pt x="201" y="8974"/>
                        <a:pt x="467" y="10608"/>
                        <a:pt x="1501" y="11776"/>
                      </a:cubicBezTo>
                      <a:cubicBezTo>
                        <a:pt x="2536" y="12943"/>
                        <a:pt x="4203" y="13377"/>
                        <a:pt x="5704" y="13677"/>
                      </a:cubicBezTo>
                      <a:cubicBezTo>
                        <a:pt x="5738" y="13710"/>
                        <a:pt x="5771" y="13710"/>
                        <a:pt x="5805" y="13744"/>
                      </a:cubicBezTo>
                      <a:lnTo>
                        <a:pt x="5938" y="13744"/>
                      </a:lnTo>
                      <a:cubicBezTo>
                        <a:pt x="6305" y="13810"/>
                        <a:pt x="6672" y="13877"/>
                        <a:pt x="7039" y="13944"/>
                      </a:cubicBezTo>
                      <a:cubicBezTo>
                        <a:pt x="8073" y="14144"/>
                        <a:pt x="9140" y="14311"/>
                        <a:pt x="10241" y="14444"/>
                      </a:cubicBezTo>
                      <a:cubicBezTo>
                        <a:pt x="12558" y="14659"/>
                        <a:pt x="14909" y="14754"/>
                        <a:pt x="17258" y="14754"/>
                      </a:cubicBezTo>
                      <a:cubicBezTo>
                        <a:pt x="18189" y="14754"/>
                        <a:pt x="19120" y="14739"/>
                        <a:pt x="20048" y="14711"/>
                      </a:cubicBezTo>
                      <a:cubicBezTo>
                        <a:pt x="21549" y="14678"/>
                        <a:pt x="23084" y="14611"/>
                        <a:pt x="24551" y="14111"/>
                      </a:cubicBezTo>
                      <a:cubicBezTo>
                        <a:pt x="25185" y="13910"/>
                        <a:pt x="25819" y="13577"/>
                        <a:pt x="26353" y="13110"/>
                      </a:cubicBezTo>
                      <a:cubicBezTo>
                        <a:pt x="26920" y="12576"/>
                        <a:pt x="27320" y="11942"/>
                        <a:pt x="27587" y="11208"/>
                      </a:cubicBezTo>
                      <a:cubicBezTo>
                        <a:pt x="27854" y="10441"/>
                        <a:pt x="27954" y="9607"/>
                        <a:pt x="28054" y="8773"/>
                      </a:cubicBezTo>
                      <a:cubicBezTo>
                        <a:pt x="28154" y="7839"/>
                        <a:pt x="28221" y="6872"/>
                        <a:pt x="28321" y="5905"/>
                      </a:cubicBezTo>
                      <a:cubicBezTo>
                        <a:pt x="28454" y="3937"/>
                        <a:pt x="28587" y="1968"/>
                        <a:pt x="28688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41"/>
                <p:cNvSpPr/>
                <p:nvPr/>
              </p:nvSpPr>
              <p:spPr>
                <a:xfrm>
                  <a:off x="947047" y="1547888"/>
                  <a:ext cx="489584" cy="441867"/>
                </a:xfrm>
                <a:custGeom>
                  <a:rect b="b" l="l" r="r" t="t"/>
                  <a:pathLst>
                    <a:path extrusionOk="0" h="23604" w="26153">
                      <a:moveTo>
                        <a:pt x="25652" y="888"/>
                      </a:moveTo>
                      <a:cubicBezTo>
                        <a:pt x="25119" y="888"/>
                        <a:pt x="25119" y="1655"/>
                        <a:pt x="25652" y="1655"/>
                      </a:cubicBezTo>
                      <a:cubicBezTo>
                        <a:pt x="26153" y="1655"/>
                        <a:pt x="26153" y="888"/>
                        <a:pt x="25652" y="888"/>
                      </a:cubicBezTo>
                      <a:close/>
                      <a:moveTo>
                        <a:pt x="6092" y="2808"/>
                      </a:moveTo>
                      <a:cubicBezTo>
                        <a:pt x="5974" y="2808"/>
                        <a:pt x="5856" y="2832"/>
                        <a:pt x="5738" y="2856"/>
                      </a:cubicBezTo>
                      <a:cubicBezTo>
                        <a:pt x="5638" y="2856"/>
                        <a:pt x="5505" y="2889"/>
                        <a:pt x="5405" y="2922"/>
                      </a:cubicBezTo>
                      <a:cubicBezTo>
                        <a:pt x="5138" y="2989"/>
                        <a:pt x="4904" y="3056"/>
                        <a:pt x="4671" y="3189"/>
                      </a:cubicBezTo>
                      <a:cubicBezTo>
                        <a:pt x="4571" y="3256"/>
                        <a:pt x="4537" y="3356"/>
                        <a:pt x="4571" y="3456"/>
                      </a:cubicBezTo>
                      <a:cubicBezTo>
                        <a:pt x="4637" y="3556"/>
                        <a:pt x="4738" y="3590"/>
                        <a:pt x="4838" y="3590"/>
                      </a:cubicBezTo>
                      <a:lnTo>
                        <a:pt x="4871" y="3590"/>
                      </a:lnTo>
                      <a:cubicBezTo>
                        <a:pt x="4888" y="3573"/>
                        <a:pt x="4896" y="3565"/>
                        <a:pt x="4900" y="3565"/>
                      </a:cubicBezTo>
                      <a:cubicBezTo>
                        <a:pt x="4904" y="3565"/>
                        <a:pt x="4904" y="3573"/>
                        <a:pt x="4904" y="3590"/>
                      </a:cubicBezTo>
                      <a:lnTo>
                        <a:pt x="5004" y="3556"/>
                      </a:lnTo>
                      <a:cubicBezTo>
                        <a:pt x="5071" y="3556"/>
                        <a:pt x="5104" y="3523"/>
                        <a:pt x="5171" y="3523"/>
                      </a:cubicBezTo>
                      <a:cubicBezTo>
                        <a:pt x="5238" y="3523"/>
                        <a:pt x="5305" y="3489"/>
                        <a:pt x="5338" y="3489"/>
                      </a:cubicBezTo>
                      <a:lnTo>
                        <a:pt x="5471" y="3489"/>
                      </a:lnTo>
                      <a:cubicBezTo>
                        <a:pt x="5571" y="3456"/>
                        <a:pt x="5705" y="3456"/>
                        <a:pt x="5805" y="3456"/>
                      </a:cubicBezTo>
                      <a:cubicBezTo>
                        <a:pt x="5894" y="3456"/>
                        <a:pt x="5998" y="3471"/>
                        <a:pt x="6097" y="3471"/>
                      </a:cubicBezTo>
                      <a:cubicBezTo>
                        <a:pt x="6146" y="3471"/>
                        <a:pt x="6194" y="3467"/>
                        <a:pt x="6239" y="3456"/>
                      </a:cubicBezTo>
                      <a:cubicBezTo>
                        <a:pt x="6372" y="3423"/>
                        <a:pt x="6472" y="3289"/>
                        <a:pt x="6472" y="3156"/>
                      </a:cubicBezTo>
                      <a:cubicBezTo>
                        <a:pt x="6472" y="2989"/>
                        <a:pt x="6372" y="2889"/>
                        <a:pt x="6239" y="2822"/>
                      </a:cubicBezTo>
                      <a:cubicBezTo>
                        <a:pt x="6190" y="2813"/>
                        <a:pt x="6141" y="2808"/>
                        <a:pt x="6092" y="2808"/>
                      </a:cubicBezTo>
                      <a:close/>
                      <a:moveTo>
                        <a:pt x="8408" y="3942"/>
                      </a:moveTo>
                      <a:cubicBezTo>
                        <a:pt x="8396" y="3942"/>
                        <a:pt x="8385" y="3945"/>
                        <a:pt x="8373" y="3956"/>
                      </a:cubicBezTo>
                      <a:cubicBezTo>
                        <a:pt x="8340" y="3956"/>
                        <a:pt x="8307" y="3956"/>
                        <a:pt x="8273" y="3990"/>
                      </a:cubicBezTo>
                      <a:lnTo>
                        <a:pt x="8240" y="3990"/>
                      </a:lnTo>
                      <a:lnTo>
                        <a:pt x="8207" y="4023"/>
                      </a:lnTo>
                      <a:cubicBezTo>
                        <a:pt x="8173" y="4023"/>
                        <a:pt x="8140" y="4023"/>
                        <a:pt x="8107" y="4057"/>
                      </a:cubicBezTo>
                      <a:cubicBezTo>
                        <a:pt x="8107" y="4090"/>
                        <a:pt x="8073" y="4090"/>
                        <a:pt x="8073" y="4123"/>
                      </a:cubicBezTo>
                      <a:cubicBezTo>
                        <a:pt x="8040" y="4123"/>
                        <a:pt x="8040" y="4123"/>
                        <a:pt x="8040" y="4157"/>
                      </a:cubicBezTo>
                      <a:cubicBezTo>
                        <a:pt x="8007" y="4190"/>
                        <a:pt x="7973" y="4223"/>
                        <a:pt x="7940" y="4257"/>
                      </a:cubicBezTo>
                      <a:cubicBezTo>
                        <a:pt x="7940" y="4323"/>
                        <a:pt x="7906" y="4357"/>
                        <a:pt x="7940" y="4390"/>
                      </a:cubicBezTo>
                      <a:cubicBezTo>
                        <a:pt x="7940" y="4457"/>
                        <a:pt x="7940" y="4490"/>
                        <a:pt x="7940" y="4557"/>
                      </a:cubicBezTo>
                      <a:cubicBezTo>
                        <a:pt x="7973" y="4590"/>
                        <a:pt x="7973" y="4624"/>
                        <a:pt x="8040" y="4657"/>
                      </a:cubicBezTo>
                      <a:cubicBezTo>
                        <a:pt x="8040" y="4657"/>
                        <a:pt x="8073" y="4690"/>
                        <a:pt x="8107" y="4724"/>
                      </a:cubicBezTo>
                      <a:cubicBezTo>
                        <a:pt x="8140" y="4757"/>
                        <a:pt x="8207" y="4757"/>
                        <a:pt x="8273" y="4757"/>
                      </a:cubicBezTo>
                      <a:lnTo>
                        <a:pt x="8373" y="4757"/>
                      </a:lnTo>
                      <a:cubicBezTo>
                        <a:pt x="8440" y="4724"/>
                        <a:pt x="8474" y="4690"/>
                        <a:pt x="8540" y="4657"/>
                      </a:cubicBezTo>
                      <a:cubicBezTo>
                        <a:pt x="8540" y="4657"/>
                        <a:pt x="8574" y="4624"/>
                        <a:pt x="8574" y="4624"/>
                      </a:cubicBezTo>
                      <a:cubicBezTo>
                        <a:pt x="8607" y="4590"/>
                        <a:pt x="8607" y="4590"/>
                        <a:pt x="8607" y="4557"/>
                      </a:cubicBezTo>
                      <a:cubicBezTo>
                        <a:pt x="8640" y="4524"/>
                        <a:pt x="8674" y="4490"/>
                        <a:pt x="8674" y="4457"/>
                      </a:cubicBezTo>
                      <a:cubicBezTo>
                        <a:pt x="8674" y="4490"/>
                        <a:pt x="8674" y="4490"/>
                        <a:pt x="8674" y="4490"/>
                      </a:cubicBezTo>
                      <a:cubicBezTo>
                        <a:pt x="8674" y="4490"/>
                        <a:pt x="8707" y="4457"/>
                        <a:pt x="8707" y="4457"/>
                      </a:cubicBezTo>
                      <a:cubicBezTo>
                        <a:pt x="8707" y="4423"/>
                        <a:pt x="8707" y="4390"/>
                        <a:pt x="8740" y="4357"/>
                      </a:cubicBezTo>
                      <a:cubicBezTo>
                        <a:pt x="8740" y="4323"/>
                        <a:pt x="8740" y="4290"/>
                        <a:pt x="8740" y="4223"/>
                      </a:cubicBezTo>
                      <a:cubicBezTo>
                        <a:pt x="8740" y="4190"/>
                        <a:pt x="8740" y="4190"/>
                        <a:pt x="8707" y="4157"/>
                      </a:cubicBezTo>
                      <a:cubicBezTo>
                        <a:pt x="8707" y="4090"/>
                        <a:pt x="8674" y="4057"/>
                        <a:pt x="8640" y="4023"/>
                      </a:cubicBezTo>
                      <a:cubicBezTo>
                        <a:pt x="8607" y="4023"/>
                        <a:pt x="8607" y="3990"/>
                        <a:pt x="8574" y="3990"/>
                      </a:cubicBezTo>
                      <a:cubicBezTo>
                        <a:pt x="8540" y="3990"/>
                        <a:pt x="8507" y="3956"/>
                        <a:pt x="8507" y="3956"/>
                      </a:cubicBezTo>
                      <a:cubicBezTo>
                        <a:pt x="8462" y="3956"/>
                        <a:pt x="8433" y="3942"/>
                        <a:pt x="8408" y="3942"/>
                      </a:cubicBezTo>
                      <a:close/>
                      <a:moveTo>
                        <a:pt x="22283" y="4524"/>
                      </a:moveTo>
                      <a:cubicBezTo>
                        <a:pt x="21816" y="4524"/>
                        <a:pt x="21816" y="5257"/>
                        <a:pt x="22283" y="5257"/>
                      </a:cubicBezTo>
                      <a:cubicBezTo>
                        <a:pt x="22750" y="5257"/>
                        <a:pt x="22750" y="4524"/>
                        <a:pt x="22283" y="4524"/>
                      </a:cubicBezTo>
                      <a:close/>
                      <a:moveTo>
                        <a:pt x="5905" y="6558"/>
                      </a:moveTo>
                      <a:cubicBezTo>
                        <a:pt x="5471" y="6558"/>
                        <a:pt x="5471" y="7225"/>
                        <a:pt x="5905" y="7225"/>
                      </a:cubicBezTo>
                      <a:cubicBezTo>
                        <a:pt x="6339" y="7225"/>
                        <a:pt x="6339" y="6558"/>
                        <a:pt x="5905" y="6558"/>
                      </a:cubicBezTo>
                      <a:close/>
                      <a:moveTo>
                        <a:pt x="8040" y="7259"/>
                      </a:moveTo>
                      <a:cubicBezTo>
                        <a:pt x="7706" y="7259"/>
                        <a:pt x="7706" y="7759"/>
                        <a:pt x="8040" y="7759"/>
                      </a:cubicBezTo>
                      <a:cubicBezTo>
                        <a:pt x="8340" y="7759"/>
                        <a:pt x="8340" y="7259"/>
                        <a:pt x="8040" y="7259"/>
                      </a:cubicBezTo>
                      <a:close/>
                      <a:moveTo>
                        <a:pt x="15545" y="7125"/>
                      </a:moveTo>
                      <a:cubicBezTo>
                        <a:pt x="15479" y="7159"/>
                        <a:pt x="15412" y="7192"/>
                        <a:pt x="15378" y="7225"/>
                      </a:cubicBezTo>
                      <a:lnTo>
                        <a:pt x="15245" y="7359"/>
                      </a:lnTo>
                      <a:cubicBezTo>
                        <a:pt x="15212" y="7392"/>
                        <a:pt x="15178" y="7459"/>
                        <a:pt x="15178" y="7492"/>
                      </a:cubicBezTo>
                      <a:cubicBezTo>
                        <a:pt x="15145" y="7526"/>
                        <a:pt x="15145" y="7592"/>
                        <a:pt x="15145" y="7626"/>
                      </a:cubicBezTo>
                      <a:cubicBezTo>
                        <a:pt x="15145" y="7692"/>
                        <a:pt x="15145" y="7726"/>
                        <a:pt x="15178" y="7793"/>
                      </a:cubicBezTo>
                      <a:cubicBezTo>
                        <a:pt x="15178" y="7826"/>
                        <a:pt x="15212" y="7859"/>
                        <a:pt x="15245" y="7893"/>
                      </a:cubicBezTo>
                      <a:cubicBezTo>
                        <a:pt x="15278" y="7926"/>
                        <a:pt x="15312" y="7959"/>
                        <a:pt x="15345" y="7959"/>
                      </a:cubicBezTo>
                      <a:cubicBezTo>
                        <a:pt x="15378" y="7993"/>
                        <a:pt x="15445" y="8026"/>
                        <a:pt x="15512" y="8026"/>
                      </a:cubicBezTo>
                      <a:lnTo>
                        <a:pt x="15612" y="7993"/>
                      </a:lnTo>
                      <a:cubicBezTo>
                        <a:pt x="15679" y="7993"/>
                        <a:pt x="15745" y="7959"/>
                        <a:pt x="15779" y="7893"/>
                      </a:cubicBezTo>
                      <a:lnTo>
                        <a:pt x="15912" y="7793"/>
                      </a:lnTo>
                      <a:cubicBezTo>
                        <a:pt x="15979" y="7759"/>
                        <a:pt x="16012" y="7726"/>
                        <a:pt x="16012" y="7659"/>
                      </a:cubicBezTo>
                      <a:cubicBezTo>
                        <a:pt x="16046" y="7626"/>
                        <a:pt x="16046" y="7559"/>
                        <a:pt x="16046" y="7526"/>
                      </a:cubicBezTo>
                      <a:cubicBezTo>
                        <a:pt x="16046" y="7459"/>
                        <a:pt x="16046" y="7426"/>
                        <a:pt x="16012" y="7359"/>
                      </a:cubicBezTo>
                      <a:cubicBezTo>
                        <a:pt x="16012" y="7326"/>
                        <a:pt x="15979" y="7259"/>
                        <a:pt x="15912" y="7225"/>
                      </a:cubicBezTo>
                      <a:cubicBezTo>
                        <a:pt x="15912" y="7225"/>
                        <a:pt x="15879" y="7192"/>
                        <a:pt x="15845" y="7192"/>
                      </a:cubicBezTo>
                      <a:cubicBezTo>
                        <a:pt x="15779" y="7125"/>
                        <a:pt x="15712" y="7125"/>
                        <a:pt x="15645" y="7125"/>
                      </a:cubicBezTo>
                      <a:close/>
                      <a:moveTo>
                        <a:pt x="16617" y="1"/>
                      </a:moveTo>
                      <a:cubicBezTo>
                        <a:pt x="14953" y="1"/>
                        <a:pt x="13292" y="52"/>
                        <a:pt x="11642" y="154"/>
                      </a:cubicBezTo>
                      <a:cubicBezTo>
                        <a:pt x="9741" y="287"/>
                        <a:pt x="7840" y="454"/>
                        <a:pt x="5938" y="721"/>
                      </a:cubicBezTo>
                      <a:cubicBezTo>
                        <a:pt x="5004" y="854"/>
                        <a:pt x="4037" y="988"/>
                        <a:pt x="3103" y="1154"/>
                      </a:cubicBezTo>
                      <a:cubicBezTo>
                        <a:pt x="2403" y="1288"/>
                        <a:pt x="1602" y="1455"/>
                        <a:pt x="1168" y="2022"/>
                      </a:cubicBezTo>
                      <a:cubicBezTo>
                        <a:pt x="868" y="2389"/>
                        <a:pt x="801" y="2822"/>
                        <a:pt x="768" y="3289"/>
                      </a:cubicBezTo>
                      <a:cubicBezTo>
                        <a:pt x="735" y="3823"/>
                        <a:pt x="701" y="4357"/>
                        <a:pt x="668" y="4890"/>
                      </a:cubicBezTo>
                      <a:cubicBezTo>
                        <a:pt x="635" y="5991"/>
                        <a:pt x="701" y="7059"/>
                        <a:pt x="668" y="8159"/>
                      </a:cubicBezTo>
                      <a:cubicBezTo>
                        <a:pt x="668" y="8276"/>
                        <a:pt x="760" y="8335"/>
                        <a:pt x="851" y="8335"/>
                      </a:cubicBezTo>
                      <a:cubicBezTo>
                        <a:pt x="943" y="8335"/>
                        <a:pt x="1035" y="8276"/>
                        <a:pt x="1035" y="8159"/>
                      </a:cubicBezTo>
                      <a:cubicBezTo>
                        <a:pt x="1135" y="7225"/>
                        <a:pt x="1302" y="6291"/>
                        <a:pt x="1402" y="5391"/>
                      </a:cubicBezTo>
                      <a:cubicBezTo>
                        <a:pt x="1435" y="4924"/>
                        <a:pt x="1469" y="4490"/>
                        <a:pt x="1502" y="4023"/>
                      </a:cubicBezTo>
                      <a:cubicBezTo>
                        <a:pt x="1502" y="3623"/>
                        <a:pt x="1502" y="3123"/>
                        <a:pt x="1635" y="2756"/>
                      </a:cubicBezTo>
                      <a:cubicBezTo>
                        <a:pt x="1835" y="2155"/>
                        <a:pt x="2669" y="2022"/>
                        <a:pt x="3203" y="1955"/>
                      </a:cubicBezTo>
                      <a:cubicBezTo>
                        <a:pt x="4104" y="1788"/>
                        <a:pt x="5004" y="1655"/>
                        <a:pt x="5905" y="1521"/>
                      </a:cubicBezTo>
                      <a:cubicBezTo>
                        <a:pt x="9541" y="1021"/>
                        <a:pt x="13177" y="788"/>
                        <a:pt x="16846" y="788"/>
                      </a:cubicBezTo>
                      <a:cubicBezTo>
                        <a:pt x="18914" y="788"/>
                        <a:pt x="20982" y="888"/>
                        <a:pt x="23017" y="1054"/>
                      </a:cubicBezTo>
                      <a:cubicBezTo>
                        <a:pt x="23027" y="1055"/>
                        <a:pt x="23037" y="1055"/>
                        <a:pt x="23047" y="1055"/>
                      </a:cubicBezTo>
                      <a:cubicBezTo>
                        <a:pt x="23517" y="1055"/>
                        <a:pt x="23507" y="286"/>
                        <a:pt x="23017" y="254"/>
                      </a:cubicBezTo>
                      <a:cubicBezTo>
                        <a:pt x="20897" y="85"/>
                        <a:pt x="18756" y="1"/>
                        <a:pt x="16617" y="1"/>
                      </a:cubicBezTo>
                      <a:close/>
                      <a:moveTo>
                        <a:pt x="6906" y="9794"/>
                      </a:moveTo>
                      <a:cubicBezTo>
                        <a:pt x="6606" y="9794"/>
                        <a:pt x="6606" y="10261"/>
                        <a:pt x="6906" y="10261"/>
                      </a:cubicBezTo>
                      <a:cubicBezTo>
                        <a:pt x="7206" y="10261"/>
                        <a:pt x="7206" y="9794"/>
                        <a:pt x="6906" y="9794"/>
                      </a:cubicBezTo>
                      <a:close/>
                      <a:moveTo>
                        <a:pt x="7406" y="12062"/>
                      </a:moveTo>
                      <a:cubicBezTo>
                        <a:pt x="7139" y="12062"/>
                        <a:pt x="7139" y="12463"/>
                        <a:pt x="7406" y="12463"/>
                      </a:cubicBezTo>
                      <a:cubicBezTo>
                        <a:pt x="7673" y="12463"/>
                        <a:pt x="7673" y="12062"/>
                        <a:pt x="7406" y="12062"/>
                      </a:cubicBezTo>
                      <a:close/>
                      <a:moveTo>
                        <a:pt x="11276" y="12996"/>
                      </a:moveTo>
                      <a:cubicBezTo>
                        <a:pt x="10775" y="12996"/>
                        <a:pt x="10775" y="13797"/>
                        <a:pt x="11276" y="13797"/>
                      </a:cubicBezTo>
                      <a:cubicBezTo>
                        <a:pt x="11776" y="13797"/>
                        <a:pt x="11776" y="12996"/>
                        <a:pt x="11276" y="12996"/>
                      </a:cubicBezTo>
                      <a:close/>
                      <a:moveTo>
                        <a:pt x="7406" y="14264"/>
                      </a:moveTo>
                      <a:cubicBezTo>
                        <a:pt x="7073" y="14264"/>
                        <a:pt x="7073" y="14764"/>
                        <a:pt x="7406" y="14764"/>
                      </a:cubicBezTo>
                      <a:cubicBezTo>
                        <a:pt x="7740" y="14764"/>
                        <a:pt x="7740" y="14264"/>
                        <a:pt x="7406" y="14264"/>
                      </a:cubicBezTo>
                      <a:close/>
                      <a:moveTo>
                        <a:pt x="17405" y="14662"/>
                      </a:moveTo>
                      <a:cubicBezTo>
                        <a:pt x="17397" y="14662"/>
                        <a:pt x="17389" y="14662"/>
                        <a:pt x="17380" y="14664"/>
                      </a:cubicBezTo>
                      <a:cubicBezTo>
                        <a:pt x="17347" y="14664"/>
                        <a:pt x="17313" y="14664"/>
                        <a:pt x="17313" y="14697"/>
                      </a:cubicBezTo>
                      <a:cubicBezTo>
                        <a:pt x="17246" y="14697"/>
                        <a:pt x="17246" y="14731"/>
                        <a:pt x="17246" y="14764"/>
                      </a:cubicBezTo>
                      <a:cubicBezTo>
                        <a:pt x="17246" y="14798"/>
                        <a:pt x="17246" y="14831"/>
                        <a:pt x="17313" y="14831"/>
                      </a:cubicBezTo>
                      <a:cubicBezTo>
                        <a:pt x="17313" y="14864"/>
                        <a:pt x="17347" y="14864"/>
                        <a:pt x="17380" y="14864"/>
                      </a:cubicBezTo>
                      <a:cubicBezTo>
                        <a:pt x="17397" y="14871"/>
                        <a:pt x="17412" y="14874"/>
                        <a:pt x="17425" y="14874"/>
                      </a:cubicBezTo>
                      <a:cubicBezTo>
                        <a:pt x="17538" y="14874"/>
                        <a:pt x="17531" y="14662"/>
                        <a:pt x="17405" y="14662"/>
                      </a:cubicBezTo>
                      <a:close/>
                      <a:moveTo>
                        <a:pt x="20115" y="16499"/>
                      </a:moveTo>
                      <a:cubicBezTo>
                        <a:pt x="20082" y="16499"/>
                        <a:pt x="20048" y="16532"/>
                        <a:pt x="20048" y="16532"/>
                      </a:cubicBezTo>
                      <a:cubicBezTo>
                        <a:pt x="20048" y="16565"/>
                        <a:pt x="20048" y="16565"/>
                        <a:pt x="20015" y="16565"/>
                      </a:cubicBezTo>
                      <a:cubicBezTo>
                        <a:pt x="20015" y="16599"/>
                        <a:pt x="20015" y="16599"/>
                        <a:pt x="20015" y="16632"/>
                      </a:cubicBezTo>
                      <a:cubicBezTo>
                        <a:pt x="20015" y="16699"/>
                        <a:pt x="20015" y="16732"/>
                        <a:pt x="20015" y="16766"/>
                      </a:cubicBezTo>
                      <a:cubicBezTo>
                        <a:pt x="20015" y="16799"/>
                        <a:pt x="20015" y="16799"/>
                        <a:pt x="20015" y="16832"/>
                      </a:cubicBezTo>
                      <a:cubicBezTo>
                        <a:pt x="20015" y="16832"/>
                        <a:pt x="20015" y="16866"/>
                        <a:pt x="20048" y="16866"/>
                      </a:cubicBezTo>
                      <a:cubicBezTo>
                        <a:pt x="20048" y="16866"/>
                        <a:pt x="20082" y="16899"/>
                        <a:pt x="20082" y="16899"/>
                      </a:cubicBezTo>
                      <a:lnTo>
                        <a:pt x="20182" y="16899"/>
                      </a:lnTo>
                      <a:cubicBezTo>
                        <a:pt x="20215" y="16899"/>
                        <a:pt x="20215" y="16899"/>
                        <a:pt x="20249" y="16866"/>
                      </a:cubicBezTo>
                      <a:cubicBezTo>
                        <a:pt x="20249" y="16866"/>
                        <a:pt x="20249" y="16832"/>
                        <a:pt x="20249" y="16832"/>
                      </a:cubicBezTo>
                      <a:cubicBezTo>
                        <a:pt x="20282" y="16832"/>
                        <a:pt x="20282" y="16799"/>
                        <a:pt x="20282" y="16766"/>
                      </a:cubicBezTo>
                      <a:cubicBezTo>
                        <a:pt x="20282" y="16732"/>
                        <a:pt x="20282" y="16699"/>
                        <a:pt x="20282" y="16632"/>
                      </a:cubicBezTo>
                      <a:cubicBezTo>
                        <a:pt x="20282" y="16632"/>
                        <a:pt x="20282" y="16599"/>
                        <a:pt x="20282" y="16599"/>
                      </a:cubicBezTo>
                      <a:cubicBezTo>
                        <a:pt x="20282" y="16565"/>
                        <a:pt x="20249" y="16565"/>
                        <a:pt x="20249" y="16532"/>
                      </a:cubicBezTo>
                      <a:cubicBezTo>
                        <a:pt x="20249" y="16532"/>
                        <a:pt x="20215" y="16532"/>
                        <a:pt x="20215" y="16499"/>
                      </a:cubicBezTo>
                      <a:close/>
                      <a:moveTo>
                        <a:pt x="10775" y="17633"/>
                      </a:moveTo>
                      <a:cubicBezTo>
                        <a:pt x="10742" y="17633"/>
                        <a:pt x="10708" y="17666"/>
                        <a:pt x="10675" y="17666"/>
                      </a:cubicBezTo>
                      <a:cubicBezTo>
                        <a:pt x="10675" y="17666"/>
                        <a:pt x="10642" y="17700"/>
                        <a:pt x="10608" y="17733"/>
                      </a:cubicBezTo>
                      <a:cubicBezTo>
                        <a:pt x="10575" y="17733"/>
                        <a:pt x="10575" y="17766"/>
                        <a:pt x="10575" y="17800"/>
                      </a:cubicBezTo>
                      <a:cubicBezTo>
                        <a:pt x="10542" y="17833"/>
                        <a:pt x="10542" y="17866"/>
                        <a:pt x="10542" y="17900"/>
                      </a:cubicBezTo>
                      <a:lnTo>
                        <a:pt x="10542" y="17966"/>
                      </a:lnTo>
                      <a:cubicBezTo>
                        <a:pt x="10575" y="18000"/>
                        <a:pt x="10575" y="18033"/>
                        <a:pt x="10608" y="18067"/>
                      </a:cubicBezTo>
                      <a:cubicBezTo>
                        <a:pt x="10642" y="18067"/>
                        <a:pt x="10642" y="18067"/>
                        <a:pt x="10642" y="18100"/>
                      </a:cubicBezTo>
                      <a:cubicBezTo>
                        <a:pt x="10675" y="18100"/>
                        <a:pt x="10742" y="18133"/>
                        <a:pt x="10775" y="18133"/>
                      </a:cubicBezTo>
                      <a:lnTo>
                        <a:pt x="10909" y="18133"/>
                      </a:lnTo>
                      <a:cubicBezTo>
                        <a:pt x="10942" y="18133"/>
                        <a:pt x="10975" y="18100"/>
                        <a:pt x="10975" y="18100"/>
                      </a:cubicBezTo>
                      <a:cubicBezTo>
                        <a:pt x="11009" y="18100"/>
                        <a:pt x="11042" y="18067"/>
                        <a:pt x="11075" y="18067"/>
                      </a:cubicBezTo>
                      <a:cubicBezTo>
                        <a:pt x="11075" y="18033"/>
                        <a:pt x="11109" y="18000"/>
                        <a:pt x="11109" y="17966"/>
                      </a:cubicBezTo>
                      <a:cubicBezTo>
                        <a:pt x="11109" y="17966"/>
                        <a:pt x="11109" y="17933"/>
                        <a:pt x="11109" y="17900"/>
                      </a:cubicBezTo>
                      <a:cubicBezTo>
                        <a:pt x="11109" y="17866"/>
                        <a:pt x="11109" y="17833"/>
                        <a:pt x="11109" y="17833"/>
                      </a:cubicBezTo>
                      <a:cubicBezTo>
                        <a:pt x="11109" y="17800"/>
                        <a:pt x="11109" y="17766"/>
                        <a:pt x="11075" y="17733"/>
                      </a:cubicBezTo>
                      <a:cubicBezTo>
                        <a:pt x="11042" y="17700"/>
                        <a:pt x="11042" y="17700"/>
                        <a:pt x="11009" y="17700"/>
                      </a:cubicBezTo>
                      <a:cubicBezTo>
                        <a:pt x="10975" y="17666"/>
                        <a:pt x="10942" y="17666"/>
                        <a:pt x="10909" y="17666"/>
                      </a:cubicBezTo>
                      <a:cubicBezTo>
                        <a:pt x="10875" y="17666"/>
                        <a:pt x="10809" y="17633"/>
                        <a:pt x="10775" y="17633"/>
                      </a:cubicBezTo>
                      <a:close/>
                      <a:moveTo>
                        <a:pt x="854" y="10385"/>
                      </a:moveTo>
                      <a:cubicBezTo>
                        <a:pt x="786" y="10385"/>
                        <a:pt x="716" y="10419"/>
                        <a:pt x="701" y="10494"/>
                      </a:cubicBezTo>
                      <a:cubicBezTo>
                        <a:pt x="601" y="10928"/>
                        <a:pt x="501" y="11362"/>
                        <a:pt x="401" y="11795"/>
                      </a:cubicBezTo>
                      <a:cubicBezTo>
                        <a:pt x="334" y="12229"/>
                        <a:pt x="268" y="12663"/>
                        <a:pt x="201" y="13096"/>
                      </a:cubicBezTo>
                      <a:cubicBezTo>
                        <a:pt x="101" y="13997"/>
                        <a:pt x="34" y="14864"/>
                        <a:pt x="34" y="15765"/>
                      </a:cubicBezTo>
                      <a:cubicBezTo>
                        <a:pt x="1" y="16632"/>
                        <a:pt x="34" y="17533"/>
                        <a:pt x="101" y="18400"/>
                      </a:cubicBezTo>
                      <a:cubicBezTo>
                        <a:pt x="134" y="18867"/>
                        <a:pt x="201" y="19301"/>
                        <a:pt x="234" y="19734"/>
                      </a:cubicBezTo>
                      <a:cubicBezTo>
                        <a:pt x="301" y="20168"/>
                        <a:pt x="301" y="20668"/>
                        <a:pt x="468" y="21069"/>
                      </a:cubicBezTo>
                      <a:cubicBezTo>
                        <a:pt x="523" y="21179"/>
                        <a:pt x="670" y="21244"/>
                        <a:pt x="795" y="21244"/>
                      </a:cubicBezTo>
                      <a:cubicBezTo>
                        <a:pt x="820" y="21244"/>
                        <a:pt x="845" y="21241"/>
                        <a:pt x="868" y="21235"/>
                      </a:cubicBezTo>
                      <a:cubicBezTo>
                        <a:pt x="1002" y="21169"/>
                        <a:pt x="1102" y="21035"/>
                        <a:pt x="1102" y="20902"/>
                      </a:cubicBezTo>
                      <a:cubicBezTo>
                        <a:pt x="1135" y="20668"/>
                        <a:pt x="1068" y="20435"/>
                        <a:pt x="1035" y="20235"/>
                      </a:cubicBezTo>
                      <a:cubicBezTo>
                        <a:pt x="1002" y="20001"/>
                        <a:pt x="1002" y="19768"/>
                        <a:pt x="968" y="19568"/>
                      </a:cubicBezTo>
                      <a:cubicBezTo>
                        <a:pt x="935" y="19134"/>
                        <a:pt x="901" y="18734"/>
                        <a:pt x="868" y="18300"/>
                      </a:cubicBezTo>
                      <a:cubicBezTo>
                        <a:pt x="801" y="17433"/>
                        <a:pt x="768" y="16565"/>
                        <a:pt x="768" y="15698"/>
                      </a:cubicBezTo>
                      <a:cubicBezTo>
                        <a:pt x="768" y="14831"/>
                        <a:pt x="801" y="13964"/>
                        <a:pt x="835" y="13096"/>
                      </a:cubicBezTo>
                      <a:cubicBezTo>
                        <a:pt x="868" y="12262"/>
                        <a:pt x="901" y="11395"/>
                        <a:pt x="1002" y="10528"/>
                      </a:cubicBezTo>
                      <a:cubicBezTo>
                        <a:pt x="1020" y="10436"/>
                        <a:pt x="937" y="10385"/>
                        <a:pt x="854" y="10385"/>
                      </a:cubicBezTo>
                      <a:close/>
                      <a:moveTo>
                        <a:pt x="1268" y="22903"/>
                      </a:moveTo>
                      <a:cubicBezTo>
                        <a:pt x="835" y="22903"/>
                        <a:pt x="835" y="23604"/>
                        <a:pt x="1268" y="23604"/>
                      </a:cubicBezTo>
                      <a:cubicBezTo>
                        <a:pt x="1735" y="23604"/>
                        <a:pt x="1735" y="22903"/>
                        <a:pt x="1268" y="22903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1" name="Google Shape;2331;p41"/>
              <p:cNvSpPr/>
              <p:nvPr/>
            </p:nvSpPr>
            <p:spPr>
              <a:xfrm flipH="1">
                <a:off x="7621361" y="1461318"/>
                <a:ext cx="643391" cy="679339"/>
              </a:xfrm>
              <a:custGeom>
                <a:rect b="b" l="l" r="r" t="t"/>
                <a:pathLst>
                  <a:path extrusionOk="0" h="35433" w="33558">
                    <a:moveTo>
                      <a:pt x="17466" y="593"/>
                    </a:moveTo>
                    <a:cubicBezTo>
                      <a:pt x="19669" y="593"/>
                      <a:pt x="21871" y="680"/>
                      <a:pt x="24084" y="835"/>
                    </a:cubicBezTo>
                    <a:cubicBezTo>
                      <a:pt x="25018" y="902"/>
                      <a:pt x="25952" y="969"/>
                      <a:pt x="26853" y="1069"/>
                    </a:cubicBezTo>
                    <a:cubicBezTo>
                      <a:pt x="27620" y="1169"/>
                      <a:pt x="28454" y="1336"/>
                      <a:pt x="28988" y="1936"/>
                    </a:cubicBezTo>
                    <a:cubicBezTo>
                      <a:pt x="29455" y="2437"/>
                      <a:pt x="29655" y="3137"/>
                      <a:pt x="29755" y="3804"/>
                    </a:cubicBezTo>
                    <a:cubicBezTo>
                      <a:pt x="29888" y="4571"/>
                      <a:pt x="29855" y="5405"/>
                      <a:pt x="29888" y="6206"/>
                    </a:cubicBezTo>
                    <a:cubicBezTo>
                      <a:pt x="29955" y="10142"/>
                      <a:pt x="29922" y="14078"/>
                      <a:pt x="29722" y="18014"/>
                    </a:cubicBezTo>
                    <a:cubicBezTo>
                      <a:pt x="29621" y="19982"/>
                      <a:pt x="29521" y="21951"/>
                      <a:pt x="29355" y="23919"/>
                    </a:cubicBezTo>
                    <a:cubicBezTo>
                      <a:pt x="29255" y="24886"/>
                      <a:pt x="29188" y="25853"/>
                      <a:pt x="29088" y="26787"/>
                    </a:cubicBezTo>
                    <a:cubicBezTo>
                      <a:pt x="28988" y="27621"/>
                      <a:pt x="28888" y="28455"/>
                      <a:pt x="28621" y="29222"/>
                    </a:cubicBezTo>
                    <a:cubicBezTo>
                      <a:pt x="28354" y="29956"/>
                      <a:pt x="27954" y="30623"/>
                      <a:pt x="27387" y="31124"/>
                    </a:cubicBezTo>
                    <a:cubicBezTo>
                      <a:pt x="26853" y="31591"/>
                      <a:pt x="26219" y="31924"/>
                      <a:pt x="25585" y="32125"/>
                    </a:cubicBezTo>
                    <a:cubicBezTo>
                      <a:pt x="24151" y="32625"/>
                      <a:pt x="22616" y="32692"/>
                      <a:pt x="21082" y="32725"/>
                    </a:cubicBezTo>
                    <a:cubicBezTo>
                      <a:pt x="20057" y="32756"/>
                      <a:pt x="19032" y="32775"/>
                      <a:pt x="18007" y="32775"/>
                    </a:cubicBezTo>
                    <a:cubicBezTo>
                      <a:pt x="15763" y="32775"/>
                      <a:pt x="13519" y="32687"/>
                      <a:pt x="11275" y="32458"/>
                    </a:cubicBezTo>
                    <a:cubicBezTo>
                      <a:pt x="10208" y="32325"/>
                      <a:pt x="9140" y="32158"/>
                      <a:pt x="8073" y="31958"/>
                    </a:cubicBezTo>
                    <a:cubicBezTo>
                      <a:pt x="7706" y="31891"/>
                      <a:pt x="7339" y="31824"/>
                      <a:pt x="6972" y="31758"/>
                    </a:cubicBezTo>
                    <a:lnTo>
                      <a:pt x="6839" y="31758"/>
                    </a:lnTo>
                    <a:cubicBezTo>
                      <a:pt x="6805" y="31724"/>
                      <a:pt x="6772" y="31724"/>
                      <a:pt x="6738" y="31691"/>
                    </a:cubicBezTo>
                    <a:cubicBezTo>
                      <a:pt x="5204" y="31391"/>
                      <a:pt x="3570" y="30990"/>
                      <a:pt x="2502" y="29790"/>
                    </a:cubicBezTo>
                    <a:cubicBezTo>
                      <a:pt x="1501" y="28622"/>
                      <a:pt x="1235" y="26988"/>
                      <a:pt x="1068" y="25520"/>
                    </a:cubicBezTo>
                    <a:cubicBezTo>
                      <a:pt x="701" y="21684"/>
                      <a:pt x="634" y="17781"/>
                      <a:pt x="734" y="13945"/>
                    </a:cubicBezTo>
                    <a:cubicBezTo>
                      <a:pt x="801" y="11977"/>
                      <a:pt x="901" y="10042"/>
                      <a:pt x="1068" y="8074"/>
                    </a:cubicBezTo>
                    <a:cubicBezTo>
                      <a:pt x="1134" y="7107"/>
                      <a:pt x="1235" y="6139"/>
                      <a:pt x="1368" y="5172"/>
                    </a:cubicBezTo>
                    <a:cubicBezTo>
                      <a:pt x="1435" y="4672"/>
                      <a:pt x="1468" y="4205"/>
                      <a:pt x="1535" y="3704"/>
                    </a:cubicBezTo>
                    <a:cubicBezTo>
                      <a:pt x="1601" y="3337"/>
                      <a:pt x="1601" y="2870"/>
                      <a:pt x="1902" y="2603"/>
                    </a:cubicBezTo>
                    <a:cubicBezTo>
                      <a:pt x="2169" y="2337"/>
                      <a:pt x="2569" y="2303"/>
                      <a:pt x="2936" y="2203"/>
                    </a:cubicBezTo>
                    <a:cubicBezTo>
                      <a:pt x="3369" y="2103"/>
                      <a:pt x="3836" y="2003"/>
                      <a:pt x="4303" y="1903"/>
                    </a:cubicBezTo>
                    <a:cubicBezTo>
                      <a:pt x="5237" y="1703"/>
                      <a:pt x="6171" y="1536"/>
                      <a:pt x="7072" y="1369"/>
                    </a:cubicBezTo>
                    <a:cubicBezTo>
                      <a:pt x="8940" y="1069"/>
                      <a:pt x="10841" y="869"/>
                      <a:pt x="12709" y="735"/>
                    </a:cubicBezTo>
                    <a:cubicBezTo>
                      <a:pt x="14299" y="638"/>
                      <a:pt x="15883" y="593"/>
                      <a:pt x="17466" y="593"/>
                    </a:cubicBezTo>
                    <a:close/>
                    <a:moveTo>
                      <a:pt x="28547" y="31369"/>
                    </a:moveTo>
                    <a:cubicBezTo>
                      <a:pt x="28459" y="31369"/>
                      <a:pt x="28376" y="31447"/>
                      <a:pt x="28454" y="31524"/>
                    </a:cubicBezTo>
                    <a:cubicBezTo>
                      <a:pt x="28687" y="31858"/>
                      <a:pt x="28888" y="32191"/>
                      <a:pt x="29121" y="32491"/>
                    </a:cubicBezTo>
                    <a:cubicBezTo>
                      <a:pt x="29221" y="32658"/>
                      <a:pt x="29321" y="32825"/>
                      <a:pt x="29421" y="32992"/>
                    </a:cubicBezTo>
                    <a:cubicBezTo>
                      <a:pt x="29455" y="33025"/>
                      <a:pt x="29488" y="33059"/>
                      <a:pt x="29521" y="33125"/>
                    </a:cubicBezTo>
                    <a:cubicBezTo>
                      <a:pt x="29555" y="33159"/>
                      <a:pt x="29621" y="33159"/>
                      <a:pt x="29655" y="33192"/>
                    </a:cubicBezTo>
                    <a:cubicBezTo>
                      <a:pt x="29722" y="33259"/>
                      <a:pt x="29788" y="33325"/>
                      <a:pt x="29855" y="33392"/>
                    </a:cubicBezTo>
                    <a:cubicBezTo>
                      <a:pt x="29868" y="33398"/>
                      <a:pt x="29879" y="33401"/>
                      <a:pt x="29890" y="33401"/>
                    </a:cubicBezTo>
                    <a:cubicBezTo>
                      <a:pt x="29933" y="33401"/>
                      <a:pt x="29955" y="33352"/>
                      <a:pt x="29955" y="33325"/>
                    </a:cubicBezTo>
                    <a:cubicBezTo>
                      <a:pt x="29955" y="33225"/>
                      <a:pt x="29888" y="33125"/>
                      <a:pt x="29855" y="33059"/>
                    </a:cubicBezTo>
                    <a:cubicBezTo>
                      <a:pt x="29822" y="32958"/>
                      <a:pt x="29788" y="32858"/>
                      <a:pt x="29755" y="32792"/>
                    </a:cubicBezTo>
                    <a:cubicBezTo>
                      <a:pt x="29621" y="32625"/>
                      <a:pt x="29488" y="32458"/>
                      <a:pt x="29388" y="32291"/>
                    </a:cubicBezTo>
                    <a:cubicBezTo>
                      <a:pt x="29121" y="31991"/>
                      <a:pt x="28854" y="31691"/>
                      <a:pt x="28621" y="31391"/>
                    </a:cubicBezTo>
                    <a:cubicBezTo>
                      <a:pt x="28598" y="31376"/>
                      <a:pt x="28572" y="31369"/>
                      <a:pt x="28547" y="31369"/>
                    </a:cubicBezTo>
                    <a:close/>
                    <a:moveTo>
                      <a:pt x="26101" y="33603"/>
                    </a:moveTo>
                    <a:cubicBezTo>
                      <a:pt x="26047" y="33603"/>
                      <a:pt x="26002" y="33667"/>
                      <a:pt x="26052" y="33692"/>
                    </a:cubicBezTo>
                    <a:cubicBezTo>
                      <a:pt x="26186" y="33859"/>
                      <a:pt x="26352" y="34026"/>
                      <a:pt x="26453" y="34193"/>
                    </a:cubicBezTo>
                    <a:cubicBezTo>
                      <a:pt x="26519" y="34259"/>
                      <a:pt x="26586" y="34359"/>
                      <a:pt x="26653" y="34460"/>
                    </a:cubicBezTo>
                    <a:cubicBezTo>
                      <a:pt x="26686" y="34493"/>
                      <a:pt x="26719" y="34526"/>
                      <a:pt x="26753" y="34593"/>
                    </a:cubicBezTo>
                    <a:cubicBezTo>
                      <a:pt x="26753" y="34626"/>
                      <a:pt x="26786" y="34693"/>
                      <a:pt x="26819" y="34726"/>
                    </a:cubicBezTo>
                    <a:cubicBezTo>
                      <a:pt x="26839" y="34765"/>
                      <a:pt x="26870" y="34782"/>
                      <a:pt x="26899" y="34782"/>
                    </a:cubicBezTo>
                    <a:cubicBezTo>
                      <a:pt x="26920" y="34782"/>
                      <a:pt x="26939" y="34774"/>
                      <a:pt x="26953" y="34760"/>
                    </a:cubicBezTo>
                    <a:cubicBezTo>
                      <a:pt x="27020" y="34726"/>
                      <a:pt x="27053" y="34660"/>
                      <a:pt x="26986" y="34626"/>
                    </a:cubicBezTo>
                    <a:cubicBezTo>
                      <a:pt x="26986" y="34560"/>
                      <a:pt x="26920" y="34526"/>
                      <a:pt x="26886" y="34493"/>
                    </a:cubicBezTo>
                    <a:cubicBezTo>
                      <a:pt x="26853" y="34426"/>
                      <a:pt x="26819" y="34393"/>
                      <a:pt x="26786" y="34359"/>
                    </a:cubicBezTo>
                    <a:cubicBezTo>
                      <a:pt x="26719" y="34259"/>
                      <a:pt x="26653" y="34193"/>
                      <a:pt x="26586" y="34093"/>
                    </a:cubicBezTo>
                    <a:cubicBezTo>
                      <a:pt x="26453" y="33926"/>
                      <a:pt x="26286" y="33759"/>
                      <a:pt x="26152" y="33626"/>
                    </a:cubicBezTo>
                    <a:cubicBezTo>
                      <a:pt x="26136" y="33610"/>
                      <a:pt x="26118" y="33603"/>
                      <a:pt x="26101" y="33603"/>
                    </a:cubicBezTo>
                    <a:close/>
                    <a:moveTo>
                      <a:pt x="30248" y="3274"/>
                    </a:moveTo>
                    <a:lnTo>
                      <a:pt x="30248" y="3274"/>
                    </a:lnTo>
                    <a:cubicBezTo>
                      <a:pt x="30470" y="3593"/>
                      <a:pt x="30663" y="3883"/>
                      <a:pt x="30856" y="4205"/>
                    </a:cubicBezTo>
                    <a:cubicBezTo>
                      <a:pt x="31256" y="4838"/>
                      <a:pt x="31623" y="5505"/>
                      <a:pt x="31956" y="6173"/>
                    </a:cubicBezTo>
                    <a:cubicBezTo>
                      <a:pt x="31856" y="6073"/>
                      <a:pt x="31790" y="6006"/>
                      <a:pt x="31723" y="5906"/>
                    </a:cubicBezTo>
                    <a:cubicBezTo>
                      <a:pt x="31456" y="5639"/>
                      <a:pt x="31189" y="5339"/>
                      <a:pt x="30956" y="5038"/>
                    </a:cubicBezTo>
                    <a:cubicBezTo>
                      <a:pt x="30940" y="5023"/>
                      <a:pt x="30923" y="5016"/>
                      <a:pt x="30906" y="5016"/>
                    </a:cubicBezTo>
                    <a:cubicBezTo>
                      <a:pt x="30850" y="5016"/>
                      <a:pt x="30797" y="5087"/>
                      <a:pt x="30822" y="5139"/>
                    </a:cubicBezTo>
                    <a:cubicBezTo>
                      <a:pt x="31056" y="5439"/>
                      <a:pt x="31289" y="5739"/>
                      <a:pt x="31556" y="6039"/>
                    </a:cubicBezTo>
                    <a:cubicBezTo>
                      <a:pt x="31656" y="6206"/>
                      <a:pt x="31790" y="6339"/>
                      <a:pt x="31923" y="6506"/>
                    </a:cubicBezTo>
                    <a:cubicBezTo>
                      <a:pt x="32023" y="6606"/>
                      <a:pt x="32157" y="6773"/>
                      <a:pt x="32290" y="6873"/>
                    </a:cubicBezTo>
                    <a:cubicBezTo>
                      <a:pt x="32390" y="7173"/>
                      <a:pt x="32524" y="7474"/>
                      <a:pt x="32624" y="7774"/>
                    </a:cubicBezTo>
                    <a:cubicBezTo>
                      <a:pt x="32490" y="7640"/>
                      <a:pt x="32357" y="7507"/>
                      <a:pt x="32223" y="7373"/>
                    </a:cubicBezTo>
                    <a:cubicBezTo>
                      <a:pt x="31923" y="7007"/>
                      <a:pt x="31623" y="6673"/>
                      <a:pt x="31323" y="6339"/>
                    </a:cubicBezTo>
                    <a:cubicBezTo>
                      <a:pt x="31298" y="6314"/>
                      <a:pt x="31273" y="6304"/>
                      <a:pt x="31250" y="6304"/>
                    </a:cubicBezTo>
                    <a:cubicBezTo>
                      <a:pt x="31183" y="6304"/>
                      <a:pt x="31139" y="6398"/>
                      <a:pt x="31189" y="6473"/>
                    </a:cubicBezTo>
                    <a:cubicBezTo>
                      <a:pt x="31489" y="6806"/>
                      <a:pt x="31756" y="7173"/>
                      <a:pt x="32057" y="7540"/>
                    </a:cubicBezTo>
                    <a:cubicBezTo>
                      <a:pt x="32190" y="7707"/>
                      <a:pt x="32323" y="7874"/>
                      <a:pt x="32457" y="8074"/>
                    </a:cubicBezTo>
                    <a:cubicBezTo>
                      <a:pt x="32590" y="8207"/>
                      <a:pt x="32690" y="8341"/>
                      <a:pt x="32790" y="8474"/>
                    </a:cubicBezTo>
                    <a:cubicBezTo>
                      <a:pt x="32824" y="8674"/>
                      <a:pt x="32857" y="8875"/>
                      <a:pt x="32857" y="9108"/>
                    </a:cubicBezTo>
                    <a:lnTo>
                      <a:pt x="32857" y="9141"/>
                    </a:lnTo>
                    <a:cubicBezTo>
                      <a:pt x="32490" y="8774"/>
                      <a:pt x="32123" y="8408"/>
                      <a:pt x="31790" y="8041"/>
                    </a:cubicBezTo>
                    <a:cubicBezTo>
                      <a:pt x="31765" y="8016"/>
                      <a:pt x="31738" y="8005"/>
                      <a:pt x="31713" y="8005"/>
                    </a:cubicBezTo>
                    <a:cubicBezTo>
                      <a:pt x="31638" y="8005"/>
                      <a:pt x="31581" y="8099"/>
                      <a:pt x="31656" y="8174"/>
                    </a:cubicBezTo>
                    <a:cubicBezTo>
                      <a:pt x="32023" y="8674"/>
                      <a:pt x="32457" y="9141"/>
                      <a:pt x="32890" y="9608"/>
                    </a:cubicBezTo>
                    <a:cubicBezTo>
                      <a:pt x="32890" y="10009"/>
                      <a:pt x="32890" y="10442"/>
                      <a:pt x="32890" y="10843"/>
                    </a:cubicBezTo>
                    <a:lnTo>
                      <a:pt x="32890" y="10909"/>
                    </a:lnTo>
                    <a:cubicBezTo>
                      <a:pt x="32790" y="10809"/>
                      <a:pt x="32690" y="10709"/>
                      <a:pt x="32557" y="10609"/>
                    </a:cubicBezTo>
                    <a:cubicBezTo>
                      <a:pt x="32290" y="10342"/>
                      <a:pt x="31990" y="10042"/>
                      <a:pt x="31690" y="9775"/>
                    </a:cubicBezTo>
                    <a:cubicBezTo>
                      <a:pt x="31668" y="9753"/>
                      <a:pt x="31643" y="9744"/>
                      <a:pt x="31618" y="9744"/>
                    </a:cubicBezTo>
                    <a:cubicBezTo>
                      <a:pt x="31530" y="9744"/>
                      <a:pt x="31444" y="9864"/>
                      <a:pt x="31523" y="9942"/>
                    </a:cubicBezTo>
                    <a:cubicBezTo>
                      <a:pt x="31823" y="10209"/>
                      <a:pt x="32090" y="10509"/>
                      <a:pt x="32357" y="10809"/>
                    </a:cubicBezTo>
                    <a:cubicBezTo>
                      <a:pt x="32557" y="11043"/>
                      <a:pt x="32724" y="11310"/>
                      <a:pt x="32924" y="11510"/>
                    </a:cubicBezTo>
                    <a:cubicBezTo>
                      <a:pt x="32924" y="11777"/>
                      <a:pt x="32924" y="12043"/>
                      <a:pt x="32924" y="12310"/>
                    </a:cubicBezTo>
                    <a:cubicBezTo>
                      <a:pt x="32890" y="12277"/>
                      <a:pt x="32890" y="12277"/>
                      <a:pt x="32857" y="12244"/>
                    </a:cubicBezTo>
                    <a:cubicBezTo>
                      <a:pt x="32757" y="12177"/>
                      <a:pt x="32657" y="12077"/>
                      <a:pt x="32557" y="11977"/>
                    </a:cubicBezTo>
                    <a:cubicBezTo>
                      <a:pt x="32357" y="11810"/>
                      <a:pt x="32157" y="11610"/>
                      <a:pt x="31956" y="11443"/>
                    </a:cubicBezTo>
                    <a:cubicBezTo>
                      <a:pt x="31927" y="11421"/>
                      <a:pt x="31897" y="11412"/>
                      <a:pt x="31871" y="11412"/>
                    </a:cubicBezTo>
                    <a:cubicBezTo>
                      <a:pt x="31775" y="11412"/>
                      <a:pt x="31712" y="11525"/>
                      <a:pt x="31790" y="11576"/>
                    </a:cubicBezTo>
                    <a:cubicBezTo>
                      <a:pt x="31990" y="11777"/>
                      <a:pt x="32157" y="11977"/>
                      <a:pt x="32357" y="12177"/>
                    </a:cubicBezTo>
                    <a:cubicBezTo>
                      <a:pt x="32457" y="12277"/>
                      <a:pt x="32557" y="12377"/>
                      <a:pt x="32657" y="12477"/>
                    </a:cubicBezTo>
                    <a:cubicBezTo>
                      <a:pt x="32690" y="12510"/>
                      <a:pt x="32724" y="12577"/>
                      <a:pt x="32757" y="12611"/>
                    </a:cubicBezTo>
                    <a:cubicBezTo>
                      <a:pt x="32824" y="12644"/>
                      <a:pt x="32857" y="12711"/>
                      <a:pt x="32890" y="12744"/>
                    </a:cubicBezTo>
                    <a:cubicBezTo>
                      <a:pt x="32890" y="12844"/>
                      <a:pt x="32890" y="12944"/>
                      <a:pt x="32890" y="13044"/>
                    </a:cubicBezTo>
                    <a:cubicBezTo>
                      <a:pt x="32790" y="12944"/>
                      <a:pt x="32724" y="12877"/>
                      <a:pt x="32624" y="12811"/>
                    </a:cubicBezTo>
                    <a:cubicBezTo>
                      <a:pt x="32390" y="12611"/>
                      <a:pt x="32157" y="12377"/>
                      <a:pt x="31923" y="12177"/>
                    </a:cubicBezTo>
                    <a:cubicBezTo>
                      <a:pt x="31908" y="12162"/>
                      <a:pt x="31890" y="12155"/>
                      <a:pt x="31871" y="12155"/>
                    </a:cubicBezTo>
                    <a:cubicBezTo>
                      <a:pt x="31808" y="12155"/>
                      <a:pt x="31746" y="12233"/>
                      <a:pt x="31823" y="12310"/>
                    </a:cubicBezTo>
                    <a:cubicBezTo>
                      <a:pt x="32023" y="12510"/>
                      <a:pt x="32257" y="12744"/>
                      <a:pt x="32457" y="12977"/>
                    </a:cubicBezTo>
                    <a:cubicBezTo>
                      <a:pt x="32557" y="13078"/>
                      <a:pt x="32657" y="13178"/>
                      <a:pt x="32757" y="13311"/>
                    </a:cubicBezTo>
                    <a:cubicBezTo>
                      <a:pt x="32824" y="13344"/>
                      <a:pt x="32857" y="13378"/>
                      <a:pt x="32890" y="13444"/>
                    </a:cubicBezTo>
                    <a:cubicBezTo>
                      <a:pt x="32890" y="13711"/>
                      <a:pt x="32890" y="13978"/>
                      <a:pt x="32890" y="14245"/>
                    </a:cubicBezTo>
                    <a:cubicBezTo>
                      <a:pt x="32757" y="14145"/>
                      <a:pt x="32657" y="14045"/>
                      <a:pt x="32557" y="13945"/>
                    </a:cubicBezTo>
                    <a:cubicBezTo>
                      <a:pt x="32323" y="13711"/>
                      <a:pt x="32090" y="13478"/>
                      <a:pt x="31856" y="13244"/>
                    </a:cubicBezTo>
                    <a:cubicBezTo>
                      <a:pt x="31833" y="13229"/>
                      <a:pt x="31810" y="13222"/>
                      <a:pt x="31789" y="13222"/>
                    </a:cubicBezTo>
                    <a:cubicBezTo>
                      <a:pt x="31719" y="13222"/>
                      <a:pt x="31672" y="13293"/>
                      <a:pt x="31723" y="13344"/>
                    </a:cubicBezTo>
                    <a:cubicBezTo>
                      <a:pt x="31956" y="13611"/>
                      <a:pt x="32157" y="13845"/>
                      <a:pt x="32390" y="14112"/>
                    </a:cubicBezTo>
                    <a:cubicBezTo>
                      <a:pt x="32524" y="14278"/>
                      <a:pt x="32690" y="14479"/>
                      <a:pt x="32857" y="14645"/>
                    </a:cubicBezTo>
                    <a:cubicBezTo>
                      <a:pt x="32857" y="15046"/>
                      <a:pt x="32824" y="15446"/>
                      <a:pt x="32824" y="15846"/>
                    </a:cubicBezTo>
                    <a:cubicBezTo>
                      <a:pt x="32690" y="15746"/>
                      <a:pt x="32590" y="15646"/>
                      <a:pt x="32490" y="15546"/>
                    </a:cubicBezTo>
                    <a:cubicBezTo>
                      <a:pt x="32190" y="15279"/>
                      <a:pt x="31890" y="15012"/>
                      <a:pt x="31590" y="14745"/>
                    </a:cubicBezTo>
                    <a:cubicBezTo>
                      <a:pt x="31565" y="14720"/>
                      <a:pt x="31537" y="14710"/>
                      <a:pt x="31512" y="14710"/>
                    </a:cubicBezTo>
                    <a:cubicBezTo>
                      <a:pt x="31437" y="14710"/>
                      <a:pt x="31381" y="14804"/>
                      <a:pt x="31456" y="14879"/>
                    </a:cubicBezTo>
                    <a:cubicBezTo>
                      <a:pt x="31723" y="15179"/>
                      <a:pt x="31990" y="15479"/>
                      <a:pt x="32257" y="15779"/>
                    </a:cubicBezTo>
                    <a:cubicBezTo>
                      <a:pt x="32390" y="15913"/>
                      <a:pt x="32524" y="16046"/>
                      <a:pt x="32657" y="16213"/>
                    </a:cubicBezTo>
                    <a:cubicBezTo>
                      <a:pt x="32690" y="16246"/>
                      <a:pt x="32757" y="16313"/>
                      <a:pt x="32790" y="16347"/>
                    </a:cubicBezTo>
                    <a:cubicBezTo>
                      <a:pt x="32790" y="16580"/>
                      <a:pt x="32757" y="16814"/>
                      <a:pt x="32757" y="17047"/>
                    </a:cubicBezTo>
                    <a:cubicBezTo>
                      <a:pt x="32624" y="16947"/>
                      <a:pt x="32490" y="16814"/>
                      <a:pt x="32357" y="16713"/>
                    </a:cubicBezTo>
                    <a:cubicBezTo>
                      <a:pt x="32090" y="16513"/>
                      <a:pt x="31823" y="16280"/>
                      <a:pt x="31523" y="16080"/>
                    </a:cubicBezTo>
                    <a:cubicBezTo>
                      <a:pt x="31517" y="16074"/>
                      <a:pt x="31509" y="16071"/>
                      <a:pt x="31502" y="16071"/>
                    </a:cubicBezTo>
                    <a:cubicBezTo>
                      <a:pt x="31468" y="16071"/>
                      <a:pt x="31429" y="16125"/>
                      <a:pt x="31456" y="16180"/>
                    </a:cubicBezTo>
                    <a:cubicBezTo>
                      <a:pt x="31723" y="16380"/>
                      <a:pt x="31990" y="16613"/>
                      <a:pt x="32257" y="16880"/>
                    </a:cubicBezTo>
                    <a:cubicBezTo>
                      <a:pt x="32357" y="16980"/>
                      <a:pt x="32490" y="17114"/>
                      <a:pt x="32624" y="17247"/>
                    </a:cubicBezTo>
                    <a:cubicBezTo>
                      <a:pt x="32657" y="17281"/>
                      <a:pt x="32690" y="17314"/>
                      <a:pt x="32724" y="17381"/>
                    </a:cubicBezTo>
                    <a:lnTo>
                      <a:pt x="32690" y="17814"/>
                    </a:lnTo>
                    <a:cubicBezTo>
                      <a:pt x="32590" y="17714"/>
                      <a:pt x="32490" y="17647"/>
                      <a:pt x="32390" y="17547"/>
                    </a:cubicBezTo>
                    <a:cubicBezTo>
                      <a:pt x="32157" y="17381"/>
                      <a:pt x="31890" y="17214"/>
                      <a:pt x="31623" y="17080"/>
                    </a:cubicBezTo>
                    <a:cubicBezTo>
                      <a:pt x="31609" y="17071"/>
                      <a:pt x="31594" y="17067"/>
                      <a:pt x="31580" y="17067"/>
                    </a:cubicBezTo>
                    <a:cubicBezTo>
                      <a:pt x="31491" y="17067"/>
                      <a:pt x="31408" y="17223"/>
                      <a:pt x="31523" y="17281"/>
                    </a:cubicBezTo>
                    <a:cubicBezTo>
                      <a:pt x="31756" y="17414"/>
                      <a:pt x="31990" y="17581"/>
                      <a:pt x="32223" y="17781"/>
                    </a:cubicBezTo>
                    <a:cubicBezTo>
                      <a:pt x="32390" y="17914"/>
                      <a:pt x="32524" y="18081"/>
                      <a:pt x="32690" y="18248"/>
                    </a:cubicBezTo>
                    <a:cubicBezTo>
                      <a:pt x="32657" y="18448"/>
                      <a:pt x="32657" y="18615"/>
                      <a:pt x="32624" y="18782"/>
                    </a:cubicBezTo>
                    <a:cubicBezTo>
                      <a:pt x="32524" y="18715"/>
                      <a:pt x="32423" y="18615"/>
                      <a:pt x="32290" y="18548"/>
                    </a:cubicBezTo>
                    <a:cubicBezTo>
                      <a:pt x="32090" y="18381"/>
                      <a:pt x="31856" y="18181"/>
                      <a:pt x="31656" y="18014"/>
                    </a:cubicBezTo>
                    <a:cubicBezTo>
                      <a:pt x="31631" y="17989"/>
                      <a:pt x="31602" y="17979"/>
                      <a:pt x="31574" y="17979"/>
                    </a:cubicBezTo>
                    <a:cubicBezTo>
                      <a:pt x="31489" y="17979"/>
                      <a:pt x="31414" y="18073"/>
                      <a:pt x="31489" y="18148"/>
                    </a:cubicBezTo>
                    <a:cubicBezTo>
                      <a:pt x="31690" y="18381"/>
                      <a:pt x="31890" y="18548"/>
                      <a:pt x="32123" y="18748"/>
                    </a:cubicBezTo>
                    <a:cubicBezTo>
                      <a:pt x="32223" y="18848"/>
                      <a:pt x="32323" y="18948"/>
                      <a:pt x="32423" y="19048"/>
                    </a:cubicBezTo>
                    <a:cubicBezTo>
                      <a:pt x="32490" y="19082"/>
                      <a:pt x="32557" y="19149"/>
                      <a:pt x="32590" y="19182"/>
                    </a:cubicBezTo>
                    <a:lnTo>
                      <a:pt x="32557" y="20016"/>
                    </a:lnTo>
                    <a:lnTo>
                      <a:pt x="32323" y="19816"/>
                    </a:lnTo>
                    <a:cubicBezTo>
                      <a:pt x="32090" y="19616"/>
                      <a:pt x="31856" y="19415"/>
                      <a:pt x="31623" y="19215"/>
                    </a:cubicBezTo>
                    <a:cubicBezTo>
                      <a:pt x="31590" y="19199"/>
                      <a:pt x="31556" y="19190"/>
                      <a:pt x="31527" y="19190"/>
                    </a:cubicBezTo>
                    <a:cubicBezTo>
                      <a:pt x="31498" y="19190"/>
                      <a:pt x="31473" y="19199"/>
                      <a:pt x="31456" y="19215"/>
                    </a:cubicBezTo>
                    <a:cubicBezTo>
                      <a:pt x="31389" y="19282"/>
                      <a:pt x="31389" y="19349"/>
                      <a:pt x="31456" y="19382"/>
                    </a:cubicBezTo>
                    <a:cubicBezTo>
                      <a:pt x="31656" y="19582"/>
                      <a:pt x="31890" y="19816"/>
                      <a:pt x="32090" y="20016"/>
                    </a:cubicBezTo>
                    <a:cubicBezTo>
                      <a:pt x="32190" y="20116"/>
                      <a:pt x="32290" y="20249"/>
                      <a:pt x="32390" y="20349"/>
                    </a:cubicBezTo>
                    <a:cubicBezTo>
                      <a:pt x="32423" y="20383"/>
                      <a:pt x="32457" y="20416"/>
                      <a:pt x="32490" y="20449"/>
                    </a:cubicBezTo>
                    <a:cubicBezTo>
                      <a:pt x="32490" y="20616"/>
                      <a:pt x="32457" y="20783"/>
                      <a:pt x="32457" y="20916"/>
                    </a:cubicBezTo>
                    <a:cubicBezTo>
                      <a:pt x="32390" y="20883"/>
                      <a:pt x="32323" y="20816"/>
                      <a:pt x="32257" y="20783"/>
                    </a:cubicBezTo>
                    <a:cubicBezTo>
                      <a:pt x="32023" y="20616"/>
                      <a:pt x="31856" y="20449"/>
                      <a:pt x="31656" y="20283"/>
                    </a:cubicBezTo>
                    <a:cubicBezTo>
                      <a:pt x="31633" y="20251"/>
                      <a:pt x="31605" y="20238"/>
                      <a:pt x="31579" y="20238"/>
                    </a:cubicBezTo>
                    <a:cubicBezTo>
                      <a:pt x="31492" y="20238"/>
                      <a:pt x="31413" y="20373"/>
                      <a:pt x="31489" y="20449"/>
                    </a:cubicBezTo>
                    <a:cubicBezTo>
                      <a:pt x="31690" y="20616"/>
                      <a:pt x="31856" y="20816"/>
                      <a:pt x="32057" y="20983"/>
                    </a:cubicBezTo>
                    <a:cubicBezTo>
                      <a:pt x="32157" y="21050"/>
                      <a:pt x="32257" y="21150"/>
                      <a:pt x="32357" y="21217"/>
                    </a:cubicBezTo>
                    <a:cubicBezTo>
                      <a:pt x="32357" y="21250"/>
                      <a:pt x="32390" y="21283"/>
                      <a:pt x="32423" y="21283"/>
                    </a:cubicBezTo>
                    <a:cubicBezTo>
                      <a:pt x="32390" y="21584"/>
                      <a:pt x="32357" y="21850"/>
                      <a:pt x="32357" y="22117"/>
                    </a:cubicBezTo>
                    <a:lnTo>
                      <a:pt x="32323" y="22117"/>
                    </a:lnTo>
                    <a:cubicBezTo>
                      <a:pt x="32223" y="22051"/>
                      <a:pt x="32157" y="21984"/>
                      <a:pt x="32057" y="21917"/>
                    </a:cubicBezTo>
                    <a:cubicBezTo>
                      <a:pt x="31856" y="21784"/>
                      <a:pt x="31656" y="21617"/>
                      <a:pt x="31489" y="21484"/>
                    </a:cubicBezTo>
                    <a:cubicBezTo>
                      <a:pt x="31473" y="21473"/>
                      <a:pt x="31456" y="21468"/>
                      <a:pt x="31440" y="21468"/>
                    </a:cubicBezTo>
                    <a:cubicBezTo>
                      <a:pt x="31352" y="21468"/>
                      <a:pt x="31272" y="21594"/>
                      <a:pt x="31356" y="21650"/>
                    </a:cubicBezTo>
                    <a:cubicBezTo>
                      <a:pt x="31523" y="21817"/>
                      <a:pt x="31723" y="21984"/>
                      <a:pt x="31890" y="22117"/>
                    </a:cubicBezTo>
                    <a:cubicBezTo>
                      <a:pt x="31990" y="22184"/>
                      <a:pt x="32057" y="22284"/>
                      <a:pt x="32157" y="22351"/>
                    </a:cubicBezTo>
                    <a:cubicBezTo>
                      <a:pt x="32190" y="22384"/>
                      <a:pt x="32257" y="22451"/>
                      <a:pt x="32290" y="22484"/>
                    </a:cubicBezTo>
                    <a:cubicBezTo>
                      <a:pt x="32290" y="22718"/>
                      <a:pt x="32257" y="22918"/>
                      <a:pt x="32223" y="23151"/>
                    </a:cubicBezTo>
                    <a:cubicBezTo>
                      <a:pt x="32057" y="22985"/>
                      <a:pt x="31856" y="22818"/>
                      <a:pt x="31623" y="22718"/>
                    </a:cubicBezTo>
                    <a:cubicBezTo>
                      <a:pt x="31605" y="22709"/>
                      <a:pt x="31587" y="22705"/>
                      <a:pt x="31570" y="22705"/>
                    </a:cubicBezTo>
                    <a:cubicBezTo>
                      <a:pt x="31523" y="22705"/>
                      <a:pt x="31481" y="22736"/>
                      <a:pt x="31456" y="22784"/>
                    </a:cubicBezTo>
                    <a:cubicBezTo>
                      <a:pt x="31423" y="22818"/>
                      <a:pt x="31456" y="22918"/>
                      <a:pt x="31489" y="22951"/>
                    </a:cubicBezTo>
                    <a:cubicBezTo>
                      <a:pt x="31590" y="22985"/>
                      <a:pt x="31656" y="23018"/>
                      <a:pt x="31723" y="23085"/>
                    </a:cubicBezTo>
                    <a:cubicBezTo>
                      <a:pt x="31756" y="23085"/>
                      <a:pt x="31790" y="23118"/>
                      <a:pt x="31823" y="23151"/>
                    </a:cubicBezTo>
                    <a:cubicBezTo>
                      <a:pt x="31856" y="23151"/>
                      <a:pt x="31856" y="23151"/>
                      <a:pt x="31856" y="23185"/>
                    </a:cubicBezTo>
                    <a:cubicBezTo>
                      <a:pt x="31890" y="23185"/>
                      <a:pt x="31890" y="23185"/>
                      <a:pt x="31923" y="23218"/>
                    </a:cubicBezTo>
                    <a:cubicBezTo>
                      <a:pt x="31990" y="23285"/>
                      <a:pt x="32023" y="23318"/>
                      <a:pt x="32090" y="23385"/>
                    </a:cubicBezTo>
                    <a:cubicBezTo>
                      <a:pt x="32090" y="23418"/>
                      <a:pt x="32123" y="23418"/>
                      <a:pt x="32123" y="23452"/>
                    </a:cubicBezTo>
                    <a:cubicBezTo>
                      <a:pt x="32123" y="23452"/>
                      <a:pt x="32157" y="23485"/>
                      <a:pt x="32157" y="23485"/>
                    </a:cubicBezTo>
                    <a:cubicBezTo>
                      <a:pt x="32157" y="23485"/>
                      <a:pt x="32190" y="23518"/>
                      <a:pt x="32190" y="23552"/>
                    </a:cubicBezTo>
                    <a:cubicBezTo>
                      <a:pt x="32190" y="23585"/>
                      <a:pt x="32190" y="23618"/>
                      <a:pt x="32190" y="23685"/>
                    </a:cubicBezTo>
                    <a:lnTo>
                      <a:pt x="32123" y="24119"/>
                    </a:lnTo>
                    <a:cubicBezTo>
                      <a:pt x="31890" y="23919"/>
                      <a:pt x="31690" y="23685"/>
                      <a:pt x="31456" y="23485"/>
                    </a:cubicBezTo>
                    <a:cubicBezTo>
                      <a:pt x="31439" y="23459"/>
                      <a:pt x="31420" y="23449"/>
                      <a:pt x="31402" y="23449"/>
                    </a:cubicBezTo>
                    <a:cubicBezTo>
                      <a:pt x="31349" y="23449"/>
                      <a:pt x="31306" y="23535"/>
                      <a:pt x="31356" y="23585"/>
                    </a:cubicBezTo>
                    <a:cubicBezTo>
                      <a:pt x="31590" y="23885"/>
                      <a:pt x="31856" y="24185"/>
                      <a:pt x="32090" y="24486"/>
                    </a:cubicBezTo>
                    <a:cubicBezTo>
                      <a:pt x="32057" y="24753"/>
                      <a:pt x="32023" y="25053"/>
                      <a:pt x="31990" y="25353"/>
                    </a:cubicBezTo>
                    <a:cubicBezTo>
                      <a:pt x="31923" y="25253"/>
                      <a:pt x="31823" y="25186"/>
                      <a:pt x="31756" y="25086"/>
                    </a:cubicBezTo>
                    <a:cubicBezTo>
                      <a:pt x="31590" y="24919"/>
                      <a:pt x="31423" y="24753"/>
                      <a:pt x="31223" y="24586"/>
                    </a:cubicBezTo>
                    <a:cubicBezTo>
                      <a:pt x="31206" y="24569"/>
                      <a:pt x="31189" y="24561"/>
                      <a:pt x="31168" y="24561"/>
                    </a:cubicBezTo>
                    <a:cubicBezTo>
                      <a:pt x="31148" y="24561"/>
                      <a:pt x="31123" y="24569"/>
                      <a:pt x="31089" y="24586"/>
                    </a:cubicBezTo>
                    <a:cubicBezTo>
                      <a:pt x="31056" y="24619"/>
                      <a:pt x="31056" y="24652"/>
                      <a:pt x="31089" y="24719"/>
                    </a:cubicBezTo>
                    <a:cubicBezTo>
                      <a:pt x="31223" y="24886"/>
                      <a:pt x="31389" y="25086"/>
                      <a:pt x="31556" y="25286"/>
                    </a:cubicBezTo>
                    <a:cubicBezTo>
                      <a:pt x="31656" y="25353"/>
                      <a:pt x="31723" y="25453"/>
                      <a:pt x="31790" y="25553"/>
                    </a:cubicBezTo>
                    <a:cubicBezTo>
                      <a:pt x="31856" y="25587"/>
                      <a:pt x="31890" y="25653"/>
                      <a:pt x="31923" y="25687"/>
                    </a:cubicBezTo>
                    <a:lnTo>
                      <a:pt x="31956" y="25753"/>
                    </a:lnTo>
                    <a:cubicBezTo>
                      <a:pt x="31956" y="25887"/>
                      <a:pt x="31923" y="25987"/>
                      <a:pt x="31923" y="26120"/>
                    </a:cubicBezTo>
                    <a:cubicBezTo>
                      <a:pt x="31856" y="26087"/>
                      <a:pt x="31790" y="26054"/>
                      <a:pt x="31723" y="25987"/>
                    </a:cubicBezTo>
                    <a:cubicBezTo>
                      <a:pt x="31556" y="25853"/>
                      <a:pt x="31389" y="25720"/>
                      <a:pt x="31223" y="25587"/>
                    </a:cubicBezTo>
                    <a:cubicBezTo>
                      <a:pt x="31200" y="25571"/>
                      <a:pt x="31176" y="25565"/>
                      <a:pt x="31153" y="25565"/>
                    </a:cubicBezTo>
                    <a:cubicBezTo>
                      <a:pt x="31074" y="25565"/>
                      <a:pt x="31012" y="25642"/>
                      <a:pt x="31089" y="25720"/>
                    </a:cubicBezTo>
                    <a:cubicBezTo>
                      <a:pt x="31256" y="25853"/>
                      <a:pt x="31389" y="26020"/>
                      <a:pt x="31556" y="26187"/>
                    </a:cubicBezTo>
                    <a:lnTo>
                      <a:pt x="31790" y="26387"/>
                    </a:lnTo>
                    <a:cubicBezTo>
                      <a:pt x="31823" y="26420"/>
                      <a:pt x="31856" y="26454"/>
                      <a:pt x="31890" y="26454"/>
                    </a:cubicBezTo>
                    <a:cubicBezTo>
                      <a:pt x="31856" y="26621"/>
                      <a:pt x="31856" y="26787"/>
                      <a:pt x="31823" y="26954"/>
                    </a:cubicBezTo>
                    <a:cubicBezTo>
                      <a:pt x="31723" y="26887"/>
                      <a:pt x="31656" y="26787"/>
                      <a:pt x="31590" y="26721"/>
                    </a:cubicBezTo>
                    <a:cubicBezTo>
                      <a:pt x="31423" y="26521"/>
                      <a:pt x="31256" y="26354"/>
                      <a:pt x="31089" y="26154"/>
                    </a:cubicBezTo>
                    <a:cubicBezTo>
                      <a:pt x="31075" y="26125"/>
                      <a:pt x="31049" y="26115"/>
                      <a:pt x="31021" y="26115"/>
                    </a:cubicBezTo>
                    <a:cubicBezTo>
                      <a:pt x="30983" y="26115"/>
                      <a:pt x="30942" y="26134"/>
                      <a:pt x="30922" y="26154"/>
                    </a:cubicBezTo>
                    <a:cubicBezTo>
                      <a:pt x="30856" y="26220"/>
                      <a:pt x="30856" y="26287"/>
                      <a:pt x="30922" y="26320"/>
                    </a:cubicBezTo>
                    <a:cubicBezTo>
                      <a:pt x="31056" y="26521"/>
                      <a:pt x="31223" y="26721"/>
                      <a:pt x="31389" y="26887"/>
                    </a:cubicBezTo>
                    <a:cubicBezTo>
                      <a:pt x="31456" y="26988"/>
                      <a:pt x="31556" y="27054"/>
                      <a:pt x="31623" y="27154"/>
                    </a:cubicBezTo>
                    <a:cubicBezTo>
                      <a:pt x="31656" y="27221"/>
                      <a:pt x="31723" y="27254"/>
                      <a:pt x="31756" y="27288"/>
                    </a:cubicBezTo>
                    <a:cubicBezTo>
                      <a:pt x="31756" y="27288"/>
                      <a:pt x="31756" y="27321"/>
                      <a:pt x="31790" y="27321"/>
                    </a:cubicBezTo>
                    <a:cubicBezTo>
                      <a:pt x="31756" y="27555"/>
                      <a:pt x="31723" y="27821"/>
                      <a:pt x="31690" y="28055"/>
                    </a:cubicBezTo>
                    <a:cubicBezTo>
                      <a:pt x="31656" y="28022"/>
                      <a:pt x="31656" y="27988"/>
                      <a:pt x="31623" y="27955"/>
                    </a:cubicBezTo>
                    <a:cubicBezTo>
                      <a:pt x="31489" y="27855"/>
                      <a:pt x="31389" y="27755"/>
                      <a:pt x="31256" y="27621"/>
                    </a:cubicBezTo>
                    <a:cubicBezTo>
                      <a:pt x="31056" y="27421"/>
                      <a:pt x="30822" y="27188"/>
                      <a:pt x="30589" y="26954"/>
                    </a:cubicBezTo>
                    <a:cubicBezTo>
                      <a:pt x="30574" y="26932"/>
                      <a:pt x="30555" y="26923"/>
                      <a:pt x="30535" y="26923"/>
                    </a:cubicBezTo>
                    <a:cubicBezTo>
                      <a:pt x="30462" y="26923"/>
                      <a:pt x="30377" y="27043"/>
                      <a:pt x="30455" y="27121"/>
                    </a:cubicBezTo>
                    <a:cubicBezTo>
                      <a:pt x="30689" y="27321"/>
                      <a:pt x="30889" y="27555"/>
                      <a:pt x="31089" y="27821"/>
                    </a:cubicBezTo>
                    <a:cubicBezTo>
                      <a:pt x="31189" y="27922"/>
                      <a:pt x="31289" y="28055"/>
                      <a:pt x="31389" y="28155"/>
                    </a:cubicBezTo>
                    <a:cubicBezTo>
                      <a:pt x="31489" y="28255"/>
                      <a:pt x="31556" y="28389"/>
                      <a:pt x="31656" y="28489"/>
                    </a:cubicBezTo>
                    <a:cubicBezTo>
                      <a:pt x="31623" y="28622"/>
                      <a:pt x="31623" y="28755"/>
                      <a:pt x="31623" y="28889"/>
                    </a:cubicBezTo>
                    <a:cubicBezTo>
                      <a:pt x="31356" y="28655"/>
                      <a:pt x="31123" y="28389"/>
                      <a:pt x="30889" y="28122"/>
                    </a:cubicBezTo>
                    <a:cubicBezTo>
                      <a:pt x="30872" y="28105"/>
                      <a:pt x="30839" y="28097"/>
                      <a:pt x="30806" y="28097"/>
                    </a:cubicBezTo>
                    <a:cubicBezTo>
                      <a:pt x="30772" y="28097"/>
                      <a:pt x="30739" y="28105"/>
                      <a:pt x="30722" y="28122"/>
                    </a:cubicBezTo>
                    <a:cubicBezTo>
                      <a:pt x="30689" y="28188"/>
                      <a:pt x="30689" y="28255"/>
                      <a:pt x="30722" y="28288"/>
                    </a:cubicBezTo>
                    <a:cubicBezTo>
                      <a:pt x="30989" y="28622"/>
                      <a:pt x="31289" y="28922"/>
                      <a:pt x="31556" y="29256"/>
                    </a:cubicBezTo>
                    <a:cubicBezTo>
                      <a:pt x="31556" y="29423"/>
                      <a:pt x="31523" y="29623"/>
                      <a:pt x="31489" y="29790"/>
                    </a:cubicBezTo>
                    <a:cubicBezTo>
                      <a:pt x="31389" y="29723"/>
                      <a:pt x="31323" y="29623"/>
                      <a:pt x="31223" y="29556"/>
                    </a:cubicBezTo>
                    <a:cubicBezTo>
                      <a:pt x="31056" y="29356"/>
                      <a:pt x="30856" y="29156"/>
                      <a:pt x="30656" y="28956"/>
                    </a:cubicBezTo>
                    <a:cubicBezTo>
                      <a:pt x="30643" y="28943"/>
                      <a:pt x="30628" y="28937"/>
                      <a:pt x="30612" y="28937"/>
                    </a:cubicBezTo>
                    <a:cubicBezTo>
                      <a:pt x="30546" y="28937"/>
                      <a:pt x="30475" y="29035"/>
                      <a:pt x="30555" y="29089"/>
                    </a:cubicBezTo>
                    <a:cubicBezTo>
                      <a:pt x="30722" y="29289"/>
                      <a:pt x="30889" y="29489"/>
                      <a:pt x="31056" y="29689"/>
                    </a:cubicBezTo>
                    <a:lnTo>
                      <a:pt x="31323" y="29990"/>
                    </a:lnTo>
                    <a:cubicBezTo>
                      <a:pt x="31356" y="30056"/>
                      <a:pt x="31389" y="30123"/>
                      <a:pt x="31456" y="30156"/>
                    </a:cubicBezTo>
                    <a:cubicBezTo>
                      <a:pt x="31423" y="30323"/>
                      <a:pt x="31389" y="30457"/>
                      <a:pt x="31356" y="30590"/>
                    </a:cubicBezTo>
                    <a:cubicBezTo>
                      <a:pt x="31356" y="30623"/>
                      <a:pt x="31356" y="30623"/>
                      <a:pt x="31356" y="30623"/>
                    </a:cubicBezTo>
                    <a:cubicBezTo>
                      <a:pt x="31289" y="30523"/>
                      <a:pt x="31189" y="30390"/>
                      <a:pt x="31089" y="30290"/>
                    </a:cubicBezTo>
                    <a:cubicBezTo>
                      <a:pt x="30889" y="30090"/>
                      <a:pt x="30689" y="29890"/>
                      <a:pt x="30455" y="29723"/>
                    </a:cubicBezTo>
                    <a:cubicBezTo>
                      <a:pt x="30440" y="29707"/>
                      <a:pt x="30424" y="29701"/>
                      <a:pt x="30411" y="29701"/>
                    </a:cubicBezTo>
                    <a:cubicBezTo>
                      <a:pt x="30365" y="29701"/>
                      <a:pt x="30337" y="29772"/>
                      <a:pt x="30389" y="29823"/>
                    </a:cubicBezTo>
                    <a:cubicBezTo>
                      <a:pt x="30589" y="29990"/>
                      <a:pt x="30789" y="30190"/>
                      <a:pt x="30922" y="30390"/>
                    </a:cubicBezTo>
                    <a:cubicBezTo>
                      <a:pt x="31022" y="30490"/>
                      <a:pt x="31089" y="30623"/>
                      <a:pt x="31156" y="30724"/>
                    </a:cubicBezTo>
                    <a:cubicBezTo>
                      <a:pt x="31189" y="30824"/>
                      <a:pt x="31256" y="30890"/>
                      <a:pt x="31289" y="30990"/>
                    </a:cubicBezTo>
                    <a:cubicBezTo>
                      <a:pt x="31256" y="31157"/>
                      <a:pt x="31223" y="31324"/>
                      <a:pt x="31189" y="31524"/>
                    </a:cubicBezTo>
                    <a:cubicBezTo>
                      <a:pt x="31056" y="31357"/>
                      <a:pt x="30922" y="31224"/>
                      <a:pt x="30789" y="31090"/>
                    </a:cubicBezTo>
                    <a:cubicBezTo>
                      <a:pt x="30589" y="30857"/>
                      <a:pt x="30389" y="30657"/>
                      <a:pt x="30222" y="30457"/>
                    </a:cubicBezTo>
                    <a:cubicBezTo>
                      <a:pt x="30206" y="30441"/>
                      <a:pt x="30189" y="30435"/>
                      <a:pt x="30173" y="30435"/>
                    </a:cubicBezTo>
                    <a:cubicBezTo>
                      <a:pt x="30118" y="30435"/>
                      <a:pt x="30071" y="30506"/>
                      <a:pt x="30122" y="30557"/>
                    </a:cubicBezTo>
                    <a:lnTo>
                      <a:pt x="30656" y="31224"/>
                    </a:lnTo>
                    <a:cubicBezTo>
                      <a:pt x="30789" y="31424"/>
                      <a:pt x="30956" y="31591"/>
                      <a:pt x="31089" y="31791"/>
                    </a:cubicBezTo>
                    <a:cubicBezTo>
                      <a:pt x="31056" y="31924"/>
                      <a:pt x="31022" y="32058"/>
                      <a:pt x="30956" y="32158"/>
                    </a:cubicBezTo>
                    <a:cubicBezTo>
                      <a:pt x="30956" y="32158"/>
                      <a:pt x="30922" y="32125"/>
                      <a:pt x="30922" y="32125"/>
                    </a:cubicBezTo>
                    <a:cubicBezTo>
                      <a:pt x="30889" y="32058"/>
                      <a:pt x="30822" y="32024"/>
                      <a:pt x="30789" y="31958"/>
                    </a:cubicBezTo>
                    <a:cubicBezTo>
                      <a:pt x="30722" y="31858"/>
                      <a:pt x="30622" y="31758"/>
                      <a:pt x="30555" y="31658"/>
                    </a:cubicBezTo>
                    <a:lnTo>
                      <a:pt x="30088" y="31090"/>
                    </a:lnTo>
                    <a:cubicBezTo>
                      <a:pt x="30072" y="31065"/>
                      <a:pt x="30049" y="31055"/>
                      <a:pt x="30025" y="31055"/>
                    </a:cubicBezTo>
                    <a:cubicBezTo>
                      <a:pt x="29953" y="31055"/>
                      <a:pt x="29872" y="31149"/>
                      <a:pt x="29922" y="31224"/>
                    </a:cubicBezTo>
                    <a:cubicBezTo>
                      <a:pt x="30088" y="31424"/>
                      <a:pt x="30222" y="31624"/>
                      <a:pt x="30389" y="31791"/>
                    </a:cubicBezTo>
                    <a:cubicBezTo>
                      <a:pt x="30455" y="31891"/>
                      <a:pt x="30522" y="31991"/>
                      <a:pt x="30589" y="32091"/>
                    </a:cubicBezTo>
                    <a:cubicBezTo>
                      <a:pt x="30622" y="32158"/>
                      <a:pt x="30656" y="32191"/>
                      <a:pt x="30722" y="32258"/>
                    </a:cubicBezTo>
                    <a:cubicBezTo>
                      <a:pt x="30756" y="32325"/>
                      <a:pt x="30789" y="32358"/>
                      <a:pt x="30822" y="32425"/>
                    </a:cubicBezTo>
                    <a:lnTo>
                      <a:pt x="30856" y="32425"/>
                    </a:lnTo>
                    <a:cubicBezTo>
                      <a:pt x="30789" y="32558"/>
                      <a:pt x="30722" y="32725"/>
                      <a:pt x="30656" y="32858"/>
                    </a:cubicBezTo>
                    <a:cubicBezTo>
                      <a:pt x="30589" y="32725"/>
                      <a:pt x="30489" y="32625"/>
                      <a:pt x="30422" y="32491"/>
                    </a:cubicBezTo>
                    <a:cubicBezTo>
                      <a:pt x="30398" y="32468"/>
                      <a:pt x="30358" y="32444"/>
                      <a:pt x="30325" y="32444"/>
                    </a:cubicBezTo>
                    <a:cubicBezTo>
                      <a:pt x="30311" y="32444"/>
                      <a:pt x="30298" y="32448"/>
                      <a:pt x="30289" y="32458"/>
                    </a:cubicBezTo>
                    <a:cubicBezTo>
                      <a:pt x="30222" y="32491"/>
                      <a:pt x="30222" y="32558"/>
                      <a:pt x="30255" y="32592"/>
                    </a:cubicBezTo>
                    <a:cubicBezTo>
                      <a:pt x="30322" y="32758"/>
                      <a:pt x="30422" y="32892"/>
                      <a:pt x="30522" y="33059"/>
                    </a:cubicBezTo>
                    <a:cubicBezTo>
                      <a:pt x="30489" y="33125"/>
                      <a:pt x="30455" y="33159"/>
                      <a:pt x="30389" y="33225"/>
                    </a:cubicBezTo>
                    <a:cubicBezTo>
                      <a:pt x="30088" y="33592"/>
                      <a:pt x="29722" y="33892"/>
                      <a:pt x="29321" y="34126"/>
                    </a:cubicBezTo>
                    <a:cubicBezTo>
                      <a:pt x="29288" y="34093"/>
                      <a:pt x="29288" y="34059"/>
                      <a:pt x="29255" y="34026"/>
                    </a:cubicBezTo>
                    <a:cubicBezTo>
                      <a:pt x="29221" y="33993"/>
                      <a:pt x="29188" y="33959"/>
                      <a:pt x="29154" y="33959"/>
                    </a:cubicBezTo>
                    <a:cubicBezTo>
                      <a:pt x="29054" y="33859"/>
                      <a:pt x="28954" y="33759"/>
                      <a:pt x="28854" y="33626"/>
                    </a:cubicBezTo>
                    <a:cubicBezTo>
                      <a:pt x="28754" y="33526"/>
                      <a:pt x="28654" y="33425"/>
                      <a:pt x="28554" y="33292"/>
                    </a:cubicBezTo>
                    <a:cubicBezTo>
                      <a:pt x="28354" y="33092"/>
                      <a:pt x="28154" y="32858"/>
                      <a:pt x="27920" y="32625"/>
                    </a:cubicBezTo>
                    <a:cubicBezTo>
                      <a:pt x="27913" y="32609"/>
                      <a:pt x="27901" y="32603"/>
                      <a:pt x="27889" y="32603"/>
                    </a:cubicBezTo>
                    <a:cubicBezTo>
                      <a:pt x="27848" y="32603"/>
                      <a:pt x="27795" y="32674"/>
                      <a:pt x="27820" y="32725"/>
                    </a:cubicBezTo>
                    <a:cubicBezTo>
                      <a:pt x="28054" y="32992"/>
                      <a:pt x="28287" y="33259"/>
                      <a:pt x="28487" y="33526"/>
                    </a:cubicBezTo>
                    <a:cubicBezTo>
                      <a:pt x="28587" y="33659"/>
                      <a:pt x="28687" y="33792"/>
                      <a:pt x="28821" y="33926"/>
                    </a:cubicBezTo>
                    <a:cubicBezTo>
                      <a:pt x="28854" y="33993"/>
                      <a:pt x="28921" y="34059"/>
                      <a:pt x="28954" y="34126"/>
                    </a:cubicBezTo>
                    <a:cubicBezTo>
                      <a:pt x="28954" y="34193"/>
                      <a:pt x="28988" y="34226"/>
                      <a:pt x="29021" y="34259"/>
                    </a:cubicBezTo>
                    <a:cubicBezTo>
                      <a:pt x="29021" y="34293"/>
                      <a:pt x="29054" y="34293"/>
                      <a:pt x="29054" y="34293"/>
                    </a:cubicBezTo>
                    <a:cubicBezTo>
                      <a:pt x="28788" y="34426"/>
                      <a:pt x="28487" y="34526"/>
                      <a:pt x="28187" y="34593"/>
                    </a:cubicBezTo>
                    <a:cubicBezTo>
                      <a:pt x="28187" y="34593"/>
                      <a:pt x="28187" y="34593"/>
                      <a:pt x="28187" y="34560"/>
                    </a:cubicBezTo>
                    <a:cubicBezTo>
                      <a:pt x="28120" y="34460"/>
                      <a:pt x="28020" y="34359"/>
                      <a:pt x="27920" y="34226"/>
                    </a:cubicBezTo>
                    <a:cubicBezTo>
                      <a:pt x="27854" y="34126"/>
                      <a:pt x="27753" y="34026"/>
                      <a:pt x="27687" y="33926"/>
                    </a:cubicBezTo>
                    <a:cubicBezTo>
                      <a:pt x="27487" y="33726"/>
                      <a:pt x="27320" y="33526"/>
                      <a:pt x="27153" y="33325"/>
                    </a:cubicBezTo>
                    <a:cubicBezTo>
                      <a:pt x="27138" y="33310"/>
                      <a:pt x="27118" y="33303"/>
                      <a:pt x="27099" y="33303"/>
                    </a:cubicBezTo>
                    <a:cubicBezTo>
                      <a:pt x="27035" y="33303"/>
                      <a:pt x="26968" y="33374"/>
                      <a:pt x="27020" y="33425"/>
                    </a:cubicBezTo>
                    <a:cubicBezTo>
                      <a:pt x="27186" y="33659"/>
                      <a:pt x="27353" y="33859"/>
                      <a:pt x="27520" y="34059"/>
                    </a:cubicBezTo>
                    <a:cubicBezTo>
                      <a:pt x="27587" y="34159"/>
                      <a:pt x="27687" y="34293"/>
                      <a:pt x="27753" y="34393"/>
                    </a:cubicBezTo>
                    <a:cubicBezTo>
                      <a:pt x="27820" y="34493"/>
                      <a:pt x="27887" y="34560"/>
                      <a:pt x="27954" y="34660"/>
                    </a:cubicBezTo>
                    <a:cubicBezTo>
                      <a:pt x="27487" y="34760"/>
                      <a:pt x="27053" y="34826"/>
                      <a:pt x="26586" y="34826"/>
                    </a:cubicBezTo>
                    <a:cubicBezTo>
                      <a:pt x="26352" y="34560"/>
                      <a:pt x="26119" y="34293"/>
                      <a:pt x="25885" y="34026"/>
                    </a:cubicBezTo>
                    <a:cubicBezTo>
                      <a:pt x="25869" y="34009"/>
                      <a:pt x="25844" y="34001"/>
                      <a:pt x="25819" y="34001"/>
                    </a:cubicBezTo>
                    <a:cubicBezTo>
                      <a:pt x="25794" y="34001"/>
                      <a:pt x="25769" y="34009"/>
                      <a:pt x="25752" y="34026"/>
                    </a:cubicBezTo>
                    <a:cubicBezTo>
                      <a:pt x="25719" y="34059"/>
                      <a:pt x="25719" y="34126"/>
                      <a:pt x="25752" y="34159"/>
                    </a:cubicBezTo>
                    <a:cubicBezTo>
                      <a:pt x="25952" y="34393"/>
                      <a:pt x="26119" y="34626"/>
                      <a:pt x="26319" y="34860"/>
                    </a:cubicBezTo>
                    <a:cubicBezTo>
                      <a:pt x="26019" y="34860"/>
                      <a:pt x="25719" y="34860"/>
                      <a:pt x="25418" y="34893"/>
                    </a:cubicBezTo>
                    <a:cubicBezTo>
                      <a:pt x="25352" y="34760"/>
                      <a:pt x="25252" y="34693"/>
                      <a:pt x="25152" y="34593"/>
                    </a:cubicBezTo>
                    <a:cubicBezTo>
                      <a:pt x="25052" y="34526"/>
                      <a:pt x="24985" y="34426"/>
                      <a:pt x="24885" y="34326"/>
                    </a:cubicBezTo>
                    <a:cubicBezTo>
                      <a:pt x="24718" y="34159"/>
                      <a:pt x="24585" y="33959"/>
                      <a:pt x="24418" y="33759"/>
                    </a:cubicBezTo>
                    <a:cubicBezTo>
                      <a:pt x="24401" y="33742"/>
                      <a:pt x="24368" y="33734"/>
                      <a:pt x="24334" y="33734"/>
                    </a:cubicBezTo>
                    <a:cubicBezTo>
                      <a:pt x="24301" y="33734"/>
                      <a:pt x="24268" y="33742"/>
                      <a:pt x="24251" y="33759"/>
                    </a:cubicBezTo>
                    <a:cubicBezTo>
                      <a:pt x="24218" y="33826"/>
                      <a:pt x="24218" y="33892"/>
                      <a:pt x="24251" y="33926"/>
                    </a:cubicBezTo>
                    <a:cubicBezTo>
                      <a:pt x="24418" y="34126"/>
                      <a:pt x="24551" y="34293"/>
                      <a:pt x="24718" y="34493"/>
                    </a:cubicBezTo>
                    <a:cubicBezTo>
                      <a:pt x="24785" y="34593"/>
                      <a:pt x="24851" y="34660"/>
                      <a:pt x="24918" y="34760"/>
                    </a:cubicBezTo>
                    <a:cubicBezTo>
                      <a:pt x="24951" y="34793"/>
                      <a:pt x="24985" y="34860"/>
                      <a:pt x="25018" y="34893"/>
                    </a:cubicBezTo>
                    <a:cubicBezTo>
                      <a:pt x="24818" y="34893"/>
                      <a:pt x="24585" y="34860"/>
                      <a:pt x="24384" y="34860"/>
                    </a:cubicBezTo>
                    <a:lnTo>
                      <a:pt x="24351" y="34860"/>
                    </a:lnTo>
                    <a:cubicBezTo>
                      <a:pt x="24151" y="34593"/>
                      <a:pt x="23917" y="34326"/>
                      <a:pt x="23717" y="34059"/>
                    </a:cubicBezTo>
                    <a:cubicBezTo>
                      <a:pt x="23701" y="34043"/>
                      <a:pt x="23676" y="34034"/>
                      <a:pt x="23646" y="34034"/>
                    </a:cubicBezTo>
                    <a:cubicBezTo>
                      <a:pt x="23617" y="34034"/>
                      <a:pt x="23584" y="34043"/>
                      <a:pt x="23550" y="34059"/>
                    </a:cubicBezTo>
                    <a:cubicBezTo>
                      <a:pt x="23517" y="34093"/>
                      <a:pt x="23517" y="34159"/>
                      <a:pt x="23550" y="34193"/>
                    </a:cubicBezTo>
                    <a:cubicBezTo>
                      <a:pt x="23751" y="34426"/>
                      <a:pt x="23917" y="34660"/>
                      <a:pt x="24118" y="34860"/>
                    </a:cubicBezTo>
                    <a:lnTo>
                      <a:pt x="23651" y="34860"/>
                    </a:lnTo>
                    <a:cubicBezTo>
                      <a:pt x="23617" y="34826"/>
                      <a:pt x="23584" y="34760"/>
                      <a:pt x="23550" y="34726"/>
                    </a:cubicBezTo>
                    <a:lnTo>
                      <a:pt x="23350" y="34426"/>
                    </a:lnTo>
                    <a:cubicBezTo>
                      <a:pt x="23217" y="34226"/>
                      <a:pt x="23083" y="34026"/>
                      <a:pt x="22950" y="33859"/>
                    </a:cubicBezTo>
                    <a:cubicBezTo>
                      <a:pt x="22931" y="33830"/>
                      <a:pt x="22902" y="33818"/>
                      <a:pt x="22874" y="33818"/>
                    </a:cubicBezTo>
                    <a:cubicBezTo>
                      <a:pt x="22806" y="33818"/>
                      <a:pt x="22736" y="33888"/>
                      <a:pt x="22783" y="33959"/>
                    </a:cubicBezTo>
                    <a:cubicBezTo>
                      <a:pt x="22917" y="34159"/>
                      <a:pt x="23050" y="34359"/>
                      <a:pt x="23184" y="34560"/>
                    </a:cubicBezTo>
                    <a:cubicBezTo>
                      <a:pt x="23250" y="34626"/>
                      <a:pt x="23284" y="34726"/>
                      <a:pt x="23350" y="34826"/>
                    </a:cubicBezTo>
                    <a:cubicBezTo>
                      <a:pt x="23384" y="34860"/>
                      <a:pt x="23384" y="34860"/>
                      <a:pt x="23384" y="34860"/>
                    </a:cubicBezTo>
                    <a:cubicBezTo>
                      <a:pt x="22950" y="34860"/>
                      <a:pt x="22550" y="34860"/>
                      <a:pt x="22116" y="34826"/>
                    </a:cubicBezTo>
                    <a:cubicBezTo>
                      <a:pt x="22116" y="34793"/>
                      <a:pt x="22116" y="34760"/>
                      <a:pt x="22083" y="34726"/>
                    </a:cubicBezTo>
                    <a:cubicBezTo>
                      <a:pt x="22016" y="34693"/>
                      <a:pt x="21983" y="34626"/>
                      <a:pt x="21916" y="34593"/>
                    </a:cubicBezTo>
                    <a:cubicBezTo>
                      <a:pt x="21883" y="34526"/>
                      <a:pt x="21816" y="34493"/>
                      <a:pt x="21783" y="34426"/>
                    </a:cubicBezTo>
                    <a:cubicBezTo>
                      <a:pt x="21682" y="34326"/>
                      <a:pt x="21582" y="34226"/>
                      <a:pt x="21482" y="34126"/>
                    </a:cubicBezTo>
                    <a:cubicBezTo>
                      <a:pt x="21466" y="34109"/>
                      <a:pt x="21441" y="34101"/>
                      <a:pt x="21416" y="34101"/>
                    </a:cubicBezTo>
                    <a:cubicBezTo>
                      <a:pt x="21391" y="34101"/>
                      <a:pt x="21366" y="34109"/>
                      <a:pt x="21349" y="34126"/>
                    </a:cubicBezTo>
                    <a:cubicBezTo>
                      <a:pt x="21316" y="34159"/>
                      <a:pt x="21316" y="34193"/>
                      <a:pt x="21349" y="34226"/>
                    </a:cubicBezTo>
                    <a:cubicBezTo>
                      <a:pt x="21449" y="34326"/>
                      <a:pt x="21549" y="34460"/>
                      <a:pt x="21649" y="34560"/>
                    </a:cubicBezTo>
                    <a:cubicBezTo>
                      <a:pt x="21682" y="34593"/>
                      <a:pt x="21749" y="34660"/>
                      <a:pt x="21783" y="34726"/>
                    </a:cubicBezTo>
                    <a:cubicBezTo>
                      <a:pt x="21816" y="34760"/>
                      <a:pt x="21849" y="34793"/>
                      <a:pt x="21883" y="34826"/>
                    </a:cubicBezTo>
                    <a:lnTo>
                      <a:pt x="21549" y="34826"/>
                    </a:lnTo>
                    <a:lnTo>
                      <a:pt x="20949" y="34793"/>
                    </a:lnTo>
                    <a:cubicBezTo>
                      <a:pt x="20715" y="34560"/>
                      <a:pt x="20482" y="34293"/>
                      <a:pt x="20248" y="34059"/>
                    </a:cubicBezTo>
                    <a:cubicBezTo>
                      <a:pt x="20231" y="34034"/>
                      <a:pt x="20211" y="34024"/>
                      <a:pt x="20190" y="34024"/>
                    </a:cubicBezTo>
                    <a:cubicBezTo>
                      <a:pt x="20129" y="34024"/>
                      <a:pt x="20073" y="34118"/>
                      <a:pt x="20148" y="34193"/>
                    </a:cubicBezTo>
                    <a:cubicBezTo>
                      <a:pt x="20315" y="34393"/>
                      <a:pt x="20482" y="34593"/>
                      <a:pt x="20648" y="34793"/>
                    </a:cubicBezTo>
                    <a:cubicBezTo>
                      <a:pt x="20215" y="34760"/>
                      <a:pt x="19781" y="34760"/>
                      <a:pt x="19314" y="34726"/>
                    </a:cubicBezTo>
                    <a:cubicBezTo>
                      <a:pt x="19247" y="34626"/>
                      <a:pt x="19181" y="34560"/>
                      <a:pt x="19081" y="34460"/>
                    </a:cubicBezTo>
                    <a:cubicBezTo>
                      <a:pt x="19014" y="34393"/>
                      <a:pt x="18914" y="34293"/>
                      <a:pt x="18847" y="34193"/>
                    </a:cubicBezTo>
                    <a:cubicBezTo>
                      <a:pt x="18680" y="34026"/>
                      <a:pt x="18514" y="33859"/>
                      <a:pt x="18347" y="33692"/>
                    </a:cubicBezTo>
                    <a:cubicBezTo>
                      <a:pt x="18322" y="33667"/>
                      <a:pt x="18295" y="33657"/>
                      <a:pt x="18270" y="33657"/>
                    </a:cubicBezTo>
                    <a:cubicBezTo>
                      <a:pt x="18195" y="33657"/>
                      <a:pt x="18138" y="33751"/>
                      <a:pt x="18213" y="33826"/>
                    </a:cubicBezTo>
                    <a:cubicBezTo>
                      <a:pt x="18347" y="34026"/>
                      <a:pt x="18514" y="34193"/>
                      <a:pt x="18680" y="34359"/>
                    </a:cubicBezTo>
                    <a:cubicBezTo>
                      <a:pt x="18747" y="34460"/>
                      <a:pt x="18814" y="34526"/>
                      <a:pt x="18914" y="34626"/>
                    </a:cubicBezTo>
                    <a:lnTo>
                      <a:pt x="18981" y="34693"/>
                    </a:lnTo>
                    <a:cubicBezTo>
                      <a:pt x="18614" y="34693"/>
                      <a:pt x="18280" y="34660"/>
                      <a:pt x="17913" y="34626"/>
                    </a:cubicBezTo>
                    <a:cubicBezTo>
                      <a:pt x="17746" y="34426"/>
                      <a:pt x="17580" y="34226"/>
                      <a:pt x="17413" y="34026"/>
                    </a:cubicBezTo>
                    <a:cubicBezTo>
                      <a:pt x="17396" y="34009"/>
                      <a:pt x="17379" y="34001"/>
                      <a:pt x="17363" y="34001"/>
                    </a:cubicBezTo>
                    <a:cubicBezTo>
                      <a:pt x="17346" y="34001"/>
                      <a:pt x="17329" y="34009"/>
                      <a:pt x="17313" y="34026"/>
                    </a:cubicBezTo>
                    <a:cubicBezTo>
                      <a:pt x="17279" y="34059"/>
                      <a:pt x="17279" y="34093"/>
                      <a:pt x="17313" y="34126"/>
                    </a:cubicBezTo>
                    <a:cubicBezTo>
                      <a:pt x="17446" y="34293"/>
                      <a:pt x="17546" y="34460"/>
                      <a:pt x="17680" y="34626"/>
                    </a:cubicBezTo>
                    <a:cubicBezTo>
                      <a:pt x="17446" y="34626"/>
                      <a:pt x="17213" y="34593"/>
                      <a:pt x="16979" y="34560"/>
                    </a:cubicBezTo>
                    <a:cubicBezTo>
                      <a:pt x="16746" y="34293"/>
                      <a:pt x="16545" y="34026"/>
                      <a:pt x="16312" y="33726"/>
                    </a:cubicBezTo>
                    <a:cubicBezTo>
                      <a:pt x="16302" y="33706"/>
                      <a:pt x="16284" y="33698"/>
                      <a:pt x="16264" y="33698"/>
                    </a:cubicBezTo>
                    <a:cubicBezTo>
                      <a:pt x="16218" y="33698"/>
                      <a:pt x="16165" y="33745"/>
                      <a:pt x="16212" y="33792"/>
                    </a:cubicBezTo>
                    <a:cubicBezTo>
                      <a:pt x="16379" y="34059"/>
                      <a:pt x="16545" y="34293"/>
                      <a:pt x="16712" y="34560"/>
                    </a:cubicBezTo>
                    <a:cubicBezTo>
                      <a:pt x="16312" y="34526"/>
                      <a:pt x="15912" y="34493"/>
                      <a:pt x="15511" y="34460"/>
                    </a:cubicBezTo>
                    <a:lnTo>
                      <a:pt x="15478" y="34426"/>
                    </a:lnTo>
                    <a:lnTo>
                      <a:pt x="15378" y="34326"/>
                    </a:lnTo>
                    <a:cubicBezTo>
                      <a:pt x="15311" y="34259"/>
                      <a:pt x="15245" y="34193"/>
                      <a:pt x="15178" y="34126"/>
                    </a:cubicBezTo>
                    <a:lnTo>
                      <a:pt x="14778" y="33692"/>
                    </a:lnTo>
                    <a:cubicBezTo>
                      <a:pt x="14761" y="33676"/>
                      <a:pt x="14736" y="33667"/>
                      <a:pt x="14711" y="33667"/>
                    </a:cubicBezTo>
                    <a:cubicBezTo>
                      <a:pt x="14686" y="33667"/>
                      <a:pt x="14661" y="33676"/>
                      <a:pt x="14644" y="33692"/>
                    </a:cubicBezTo>
                    <a:cubicBezTo>
                      <a:pt x="14611" y="33726"/>
                      <a:pt x="14611" y="33759"/>
                      <a:pt x="14644" y="33826"/>
                    </a:cubicBezTo>
                    <a:cubicBezTo>
                      <a:pt x="14778" y="33959"/>
                      <a:pt x="14911" y="34093"/>
                      <a:pt x="15011" y="34259"/>
                    </a:cubicBezTo>
                    <a:cubicBezTo>
                      <a:pt x="15078" y="34326"/>
                      <a:pt x="15111" y="34359"/>
                      <a:pt x="15144" y="34426"/>
                    </a:cubicBezTo>
                    <a:cubicBezTo>
                      <a:pt x="14878" y="34393"/>
                      <a:pt x="14611" y="34393"/>
                      <a:pt x="14311" y="34359"/>
                    </a:cubicBezTo>
                    <a:lnTo>
                      <a:pt x="14077" y="34326"/>
                    </a:lnTo>
                    <a:cubicBezTo>
                      <a:pt x="13944" y="34159"/>
                      <a:pt x="13810" y="33993"/>
                      <a:pt x="13710" y="33826"/>
                    </a:cubicBezTo>
                    <a:cubicBezTo>
                      <a:pt x="13693" y="33809"/>
                      <a:pt x="13668" y="33801"/>
                      <a:pt x="13643" y="33801"/>
                    </a:cubicBezTo>
                    <a:cubicBezTo>
                      <a:pt x="13618" y="33801"/>
                      <a:pt x="13593" y="33809"/>
                      <a:pt x="13577" y="33826"/>
                    </a:cubicBezTo>
                    <a:cubicBezTo>
                      <a:pt x="13543" y="33859"/>
                      <a:pt x="13543" y="33892"/>
                      <a:pt x="13577" y="33926"/>
                    </a:cubicBezTo>
                    <a:lnTo>
                      <a:pt x="13810" y="34293"/>
                    </a:lnTo>
                    <a:cubicBezTo>
                      <a:pt x="13510" y="34259"/>
                      <a:pt x="13176" y="34226"/>
                      <a:pt x="12876" y="34193"/>
                    </a:cubicBezTo>
                    <a:cubicBezTo>
                      <a:pt x="12809" y="34126"/>
                      <a:pt x="12743" y="34026"/>
                      <a:pt x="12676" y="33959"/>
                    </a:cubicBezTo>
                    <a:cubicBezTo>
                      <a:pt x="12576" y="33826"/>
                      <a:pt x="12476" y="33692"/>
                      <a:pt x="12342" y="33526"/>
                    </a:cubicBezTo>
                    <a:cubicBezTo>
                      <a:pt x="12342" y="33509"/>
                      <a:pt x="12326" y="33501"/>
                      <a:pt x="12305" y="33501"/>
                    </a:cubicBezTo>
                    <a:cubicBezTo>
                      <a:pt x="12284" y="33501"/>
                      <a:pt x="12259" y="33509"/>
                      <a:pt x="12242" y="33526"/>
                    </a:cubicBezTo>
                    <a:cubicBezTo>
                      <a:pt x="12209" y="33559"/>
                      <a:pt x="12176" y="33626"/>
                      <a:pt x="12209" y="33659"/>
                    </a:cubicBezTo>
                    <a:cubicBezTo>
                      <a:pt x="12309" y="33792"/>
                      <a:pt x="12409" y="33926"/>
                      <a:pt x="12509" y="34093"/>
                    </a:cubicBezTo>
                    <a:cubicBezTo>
                      <a:pt x="12543" y="34093"/>
                      <a:pt x="12543" y="34126"/>
                      <a:pt x="12576" y="34159"/>
                    </a:cubicBezTo>
                    <a:cubicBezTo>
                      <a:pt x="12276" y="34126"/>
                      <a:pt x="11976" y="34093"/>
                      <a:pt x="11675" y="34059"/>
                    </a:cubicBezTo>
                    <a:cubicBezTo>
                      <a:pt x="11542" y="33859"/>
                      <a:pt x="11408" y="33659"/>
                      <a:pt x="11242" y="33492"/>
                    </a:cubicBezTo>
                    <a:cubicBezTo>
                      <a:pt x="11217" y="33467"/>
                      <a:pt x="11190" y="33457"/>
                      <a:pt x="11165" y="33457"/>
                    </a:cubicBezTo>
                    <a:cubicBezTo>
                      <a:pt x="11089" y="33457"/>
                      <a:pt x="11033" y="33551"/>
                      <a:pt x="11108" y="33626"/>
                    </a:cubicBezTo>
                    <a:cubicBezTo>
                      <a:pt x="11208" y="33759"/>
                      <a:pt x="11308" y="33859"/>
                      <a:pt x="11408" y="34026"/>
                    </a:cubicBezTo>
                    <a:cubicBezTo>
                      <a:pt x="11175" y="33993"/>
                      <a:pt x="10941" y="33959"/>
                      <a:pt x="10741" y="33926"/>
                    </a:cubicBezTo>
                    <a:cubicBezTo>
                      <a:pt x="10374" y="33892"/>
                      <a:pt x="10007" y="33826"/>
                      <a:pt x="9641" y="33792"/>
                    </a:cubicBezTo>
                    <a:cubicBezTo>
                      <a:pt x="9641" y="33759"/>
                      <a:pt x="9607" y="33759"/>
                      <a:pt x="9607" y="33726"/>
                    </a:cubicBezTo>
                    <a:lnTo>
                      <a:pt x="9574" y="33726"/>
                    </a:lnTo>
                    <a:cubicBezTo>
                      <a:pt x="9574" y="33726"/>
                      <a:pt x="9540" y="33692"/>
                      <a:pt x="9540" y="33692"/>
                    </a:cubicBezTo>
                    <a:cubicBezTo>
                      <a:pt x="9507" y="33659"/>
                      <a:pt x="9474" y="33659"/>
                      <a:pt x="9474" y="33626"/>
                    </a:cubicBezTo>
                    <a:cubicBezTo>
                      <a:pt x="9407" y="33592"/>
                      <a:pt x="9374" y="33526"/>
                      <a:pt x="9340" y="33492"/>
                    </a:cubicBezTo>
                    <a:cubicBezTo>
                      <a:pt x="9240" y="33392"/>
                      <a:pt x="9174" y="33292"/>
                      <a:pt x="9107" y="33192"/>
                    </a:cubicBezTo>
                    <a:cubicBezTo>
                      <a:pt x="9083" y="33168"/>
                      <a:pt x="9043" y="33145"/>
                      <a:pt x="9010" y="33145"/>
                    </a:cubicBezTo>
                    <a:cubicBezTo>
                      <a:pt x="8996" y="33145"/>
                      <a:pt x="8983" y="33149"/>
                      <a:pt x="8973" y="33159"/>
                    </a:cubicBezTo>
                    <a:cubicBezTo>
                      <a:pt x="8940" y="33192"/>
                      <a:pt x="8907" y="33259"/>
                      <a:pt x="8940" y="33292"/>
                    </a:cubicBezTo>
                    <a:cubicBezTo>
                      <a:pt x="9007" y="33392"/>
                      <a:pt x="9107" y="33526"/>
                      <a:pt x="9174" y="33626"/>
                    </a:cubicBezTo>
                    <a:cubicBezTo>
                      <a:pt x="9207" y="33659"/>
                      <a:pt x="9240" y="33692"/>
                      <a:pt x="9274" y="33726"/>
                    </a:cubicBezTo>
                    <a:cubicBezTo>
                      <a:pt x="9073" y="33692"/>
                      <a:pt x="8840" y="33659"/>
                      <a:pt x="8640" y="33626"/>
                    </a:cubicBezTo>
                    <a:cubicBezTo>
                      <a:pt x="8473" y="33459"/>
                      <a:pt x="8306" y="33292"/>
                      <a:pt x="8173" y="33092"/>
                    </a:cubicBezTo>
                    <a:cubicBezTo>
                      <a:pt x="8161" y="33055"/>
                      <a:pt x="8139" y="33041"/>
                      <a:pt x="8119" y="33041"/>
                    </a:cubicBezTo>
                    <a:cubicBezTo>
                      <a:pt x="8084" y="33041"/>
                      <a:pt x="8052" y="33083"/>
                      <a:pt x="8073" y="33125"/>
                    </a:cubicBezTo>
                    <a:cubicBezTo>
                      <a:pt x="8173" y="33292"/>
                      <a:pt x="8273" y="33459"/>
                      <a:pt x="8406" y="33592"/>
                    </a:cubicBezTo>
                    <a:cubicBezTo>
                      <a:pt x="8173" y="33559"/>
                      <a:pt x="7973" y="33526"/>
                      <a:pt x="7773" y="33492"/>
                    </a:cubicBezTo>
                    <a:cubicBezTo>
                      <a:pt x="7806" y="33459"/>
                      <a:pt x="7773" y="33459"/>
                      <a:pt x="7773" y="33425"/>
                    </a:cubicBezTo>
                    <a:cubicBezTo>
                      <a:pt x="7639" y="33225"/>
                      <a:pt x="7506" y="33059"/>
                      <a:pt x="7372" y="32858"/>
                    </a:cubicBezTo>
                    <a:cubicBezTo>
                      <a:pt x="7349" y="32835"/>
                      <a:pt x="7308" y="32811"/>
                      <a:pt x="7275" y="32811"/>
                    </a:cubicBezTo>
                    <a:cubicBezTo>
                      <a:pt x="7261" y="32811"/>
                      <a:pt x="7249" y="32815"/>
                      <a:pt x="7239" y="32825"/>
                    </a:cubicBezTo>
                    <a:cubicBezTo>
                      <a:pt x="7172" y="32858"/>
                      <a:pt x="7172" y="32925"/>
                      <a:pt x="7205" y="32992"/>
                    </a:cubicBezTo>
                    <a:cubicBezTo>
                      <a:pt x="7306" y="33125"/>
                      <a:pt x="7406" y="33292"/>
                      <a:pt x="7506" y="33459"/>
                    </a:cubicBezTo>
                    <a:cubicBezTo>
                      <a:pt x="7406" y="33425"/>
                      <a:pt x="7306" y="33425"/>
                      <a:pt x="7205" y="33392"/>
                    </a:cubicBezTo>
                    <a:cubicBezTo>
                      <a:pt x="7005" y="33359"/>
                      <a:pt x="6805" y="33325"/>
                      <a:pt x="6605" y="33259"/>
                    </a:cubicBezTo>
                    <a:cubicBezTo>
                      <a:pt x="6505" y="33125"/>
                      <a:pt x="6438" y="32958"/>
                      <a:pt x="6338" y="32825"/>
                    </a:cubicBezTo>
                    <a:cubicBezTo>
                      <a:pt x="6338" y="32801"/>
                      <a:pt x="6305" y="32778"/>
                      <a:pt x="6273" y="32778"/>
                    </a:cubicBezTo>
                    <a:cubicBezTo>
                      <a:pt x="6261" y="32778"/>
                      <a:pt x="6248" y="32782"/>
                      <a:pt x="6238" y="32792"/>
                    </a:cubicBezTo>
                    <a:cubicBezTo>
                      <a:pt x="6171" y="32825"/>
                      <a:pt x="6171" y="32892"/>
                      <a:pt x="6205" y="32925"/>
                    </a:cubicBezTo>
                    <a:lnTo>
                      <a:pt x="6338" y="33159"/>
                    </a:lnTo>
                    <a:cubicBezTo>
                      <a:pt x="6171" y="33125"/>
                      <a:pt x="6005" y="33059"/>
                      <a:pt x="5871" y="33025"/>
                    </a:cubicBezTo>
                    <a:cubicBezTo>
                      <a:pt x="5704" y="32792"/>
                      <a:pt x="5571" y="32592"/>
                      <a:pt x="5438" y="32358"/>
                    </a:cubicBezTo>
                    <a:cubicBezTo>
                      <a:pt x="5415" y="32314"/>
                      <a:pt x="5378" y="32295"/>
                      <a:pt x="5341" y="32295"/>
                    </a:cubicBezTo>
                    <a:cubicBezTo>
                      <a:pt x="5267" y="32295"/>
                      <a:pt x="5193" y="32369"/>
                      <a:pt x="5237" y="32458"/>
                    </a:cubicBezTo>
                    <a:cubicBezTo>
                      <a:pt x="5304" y="32592"/>
                      <a:pt x="5404" y="32725"/>
                      <a:pt x="5471" y="32825"/>
                    </a:cubicBezTo>
                    <a:cubicBezTo>
                      <a:pt x="5171" y="32692"/>
                      <a:pt x="4904" y="32525"/>
                      <a:pt x="4637" y="32325"/>
                    </a:cubicBezTo>
                    <a:cubicBezTo>
                      <a:pt x="4237" y="32024"/>
                      <a:pt x="3870" y="31691"/>
                      <a:pt x="3536" y="31324"/>
                    </a:cubicBezTo>
                    <a:lnTo>
                      <a:pt x="3536" y="31324"/>
                    </a:lnTo>
                    <a:cubicBezTo>
                      <a:pt x="3770" y="31457"/>
                      <a:pt x="4037" y="31557"/>
                      <a:pt x="4270" y="31658"/>
                    </a:cubicBezTo>
                    <a:cubicBezTo>
                      <a:pt x="5037" y="31958"/>
                      <a:pt x="5804" y="32125"/>
                      <a:pt x="6605" y="32258"/>
                    </a:cubicBezTo>
                    <a:cubicBezTo>
                      <a:pt x="6622" y="32275"/>
                      <a:pt x="6638" y="32283"/>
                      <a:pt x="6651" y="32283"/>
                    </a:cubicBezTo>
                    <a:cubicBezTo>
                      <a:pt x="6663" y="32283"/>
                      <a:pt x="6672" y="32275"/>
                      <a:pt x="6672" y="32258"/>
                    </a:cubicBezTo>
                    <a:cubicBezTo>
                      <a:pt x="6705" y="32291"/>
                      <a:pt x="6738" y="32291"/>
                      <a:pt x="6772" y="32291"/>
                    </a:cubicBezTo>
                    <a:cubicBezTo>
                      <a:pt x="7105" y="32391"/>
                      <a:pt x="7439" y="32458"/>
                      <a:pt x="7773" y="32491"/>
                    </a:cubicBezTo>
                    <a:cubicBezTo>
                      <a:pt x="8440" y="32625"/>
                      <a:pt x="9107" y="32725"/>
                      <a:pt x="9741" y="32825"/>
                    </a:cubicBezTo>
                    <a:cubicBezTo>
                      <a:pt x="11075" y="32992"/>
                      <a:pt x="12409" y="33092"/>
                      <a:pt x="13743" y="33125"/>
                    </a:cubicBezTo>
                    <a:lnTo>
                      <a:pt x="13977" y="33125"/>
                    </a:lnTo>
                    <a:cubicBezTo>
                      <a:pt x="15478" y="33225"/>
                      <a:pt x="17012" y="33259"/>
                      <a:pt x="18480" y="33259"/>
                    </a:cubicBezTo>
                    <a:cubicBezTo>
                      <a:pt x="19481" y="33259"/>
                      <a:pt x="20482" y="33259"/>
                      <a:pt x="21482" y="33225"/>
                    </a:cubicBezTo>
                    <a:cubicBezTo>
                      <a:pt x="22250" y="33225"/>
                      <a:pt x="23050" y="33192"/>
                      <a:pt x="23817" y="33092"/>
                    </a:cubicBezTo>
                    <a:cubicBezTo>
                      <a:pt x="25252" y="32892"/>
                      <a:pt x="26786" y="32458"/>
                      <a:pt x="27854" y="31424"/>
                    </a:cubicBezTo>
                    <a:cubicBezTo>
                      <a:pt x="29121" y="30257"/>
                      <a:pt x="29421" y="28522"/>
                      <a:pt x="29588" y="26887"/>
                    </a:cubicBezTo>
                    <a:cubicBezTo>
                      <a:pt x="29822" y="24886"/>
                      <a:pt x="29955" y="22885"/>
                      <a:pt x="30088" y="20916"/>
                    </a:cubicBezTo>
                    <a:cubicBezTo>
                      <a:pt x="30389" y="16847"/>
                      <a:pt x="30489" y="12777"/>
                      <a:pt x="30489" y="8708"/>
                    </a:cubicBezTo>
                    <a:cubicBezTo>
                      <a:pt x="30489" y="7674"/>
                      <a:pt x="30455" y="6673"/>
                      <a:pt x="30455" y="5672"/>
                    </a:cubicBezTo>
                    <a:cubicBezTo>
                      <a:pt x="30422" y="4872"/>
                      <a:pt x="30422" y="4071"/>
                      <a:pt x="30255" y="3304"/>
                    </a:cubicBezTo>
                    <a:cubicBezTo>
                      <a:pt x="30255" y="3304"/>
                      <a:pt x="30255" y="3291"/>
                      <a:pt x="30248" y="3274"/>
                    </a:cubicBezTo>
                    <a:close/>
                    <a:moveTo>
                      <a:pt x="17392" y="0"/>
                    </a:moveTo>
                    <a:cubicBezTo>
                      <a:pt x="16701" y="0"/>
                      <a:pt x="16008" y="11"/>
                      <a:pt x="15311" y="35"/>
                    </a:cubicBezTo>
                    <a:cubicBezTo>
                      <a:pt x="11408" y="135"/>
                      <a:pt x="7506" y="535"/>
                      <a:pt x="3703" y="1403"/>
                    </a:cubicBezTo>
                    <a:cubicBezTo>
                      <a:pt x="3236" y="1503"/>
                      <a:pt x="2802" y="1603"/>
                      <a:pt x="2335" y="1703"/>
                    </a:cubicBezTo>
                    <a:cubicBezTo>
                      <a:pt x="1968" y="1803"/>
                      <a:pt x="1601" y="1970"/>
                      <a:pt x="1335" y="2270"/>
                    </a:cubicBezTo>
                    <a:cubicBezTo>
                      <a:pt x="1034" y="2637"/>
                      <a:pt x="1001" y="3104"/>
                      <a:pt x="934" y="3571"/>
                    </a:cubicBezTo>
                    <a:cubicBezTo>
                      <a:pt x="868" y="4038"/>
                      <a:pt x="801" y="4538"/>
                      <a:pt x="768" y="5005"/>
                    </a:cubicBezTo>
                    <a:cubicBezTo>
                      <a:pt x="501" y="7007"/>
                      <a:pt x="334" y="9041"/>
                      <a:pt x="234" y="11043"/>
                    </a:cubicBezTo>
                    <a:cubicBezTo>
                      <a:pt x="0" y="15079"/>
                      <a:pt x="0" y="19115"/>
                      <a:pt x="267" y="23118"/>
                    </a:cubicBezTo>
                    <a:cubicBezTo>
                      <a:pt x="334" y="24052"/>
                      <a:pt x="367" y="24986"/>
                      <a:pt x="501" y="25920"/>
                    </a:cubicBezTo>
                    <a:cubicBezTo>
                      <a:pt x="567" y="26721"/>
                      <a:pt x="701" y="27521"/>
                      <a:pt x="968" y="28288"/>
                    </a:cubicBezTo>
                    <a:cubicBezTo>
                      <a:pt x="1134" y="28755"/>
                      <a:pt x="1368" y="29222"/>
                      <a:pt x="1635" y="29623"/>
                    </a:cubicBezTo>
                    <a:cubicBezTo>
                      <a:pt x="2002" y="30423"/>
                      <a:pt x="2535" y="31157"/>
                      <a:pt x="3169" y="31791"/>
                    </a:cubicBezTo>
                    <a:cubicBezTo>
                      <a:pt x="3770" y="32391"/>
                      <a:pt x="4437" y="32992"/>
                      <a:pt x="5204" y="33392"/>
                    </a:cubicBezTo>
                    <a:cubicBezTo>
                      <a:pt x="6238" y="33892"/>
                      <a:pt x="7406" y="34026"/>
                      <a:pt x="8540" y="34226"/>
                    </a:cubicBezTo>
                    <a:cubicBezTo>
                      <a:pt x="9807" y="34393"/>
                      <a:pt x="11042" y="34560"/>
                      <a:pt x="12309" y="34726"/>
                    </a:cubicBezTo>
                    <a:cubicBezTo>
                      <a:pt x="14778" y="34993"/>
                      <a:pt x="17279" y="35193"/>
                      <a:pt x="19781" y="35327"/>
                    </a:cubicBezTo>
                    <a:cubicBezTo>
                      <a:pt x="21015" y="35360"/>
                      <a:pt x="22283" y="35394"/>
                      <a:pt x="23550" y="35427"/>
                    </a:cubicBezTo>
                    <a:cubicBezTo>
                      <a:pt x="23991" y="35427"/>
                      <a:pt x="24436" y="35432"/>
                      <a:pt x="24883" y="35432"/>
                    </a:cubicBezTo>
                    <a:cubicBezTo>
                      <a:pt x="25553" y="35432"/>
                      <a:pt x="26226" y="35420"/>
                      <a:pt x="26886" y="35360"/>
                    </a:cubicBezTo>
                    <a:cubicBezTo>
                      <a:pt x="27854" y="35260"/>
                      <a:pt x="28854" y="35060"/>
                      <a:pt x="29688" y="34526"/>
                    </a:cubicBezTo>
                    <a:cubicBezTo>
                      <a:pt x="30555" y="34026"/>
                      <a:pt x="31156" y="33192"/>
                      <a:pt x="31489" y="32291"/>
                    </a:cubicBezTo>
                    <a:cubicBezTo>
                      <a:pt x="31856" y="31324"/>
                      <a:pt x="31956" y="30290"/>
                      <a:pt x="32090" y="29289"/>
                    </a:cubicBezTo>
                    <a:cubicBezTo>
                      <a:pt x="32257" y="28055"/>
                      <a:pt x="32390" y="26821"/>
                      <a:pt x="32524" y="25587"/>
                    </a:cubicBezTo>
                    <a:cubicBezTo>
                      <a:pt x="33124" y="20550"/>
                      <a:pt x="33558" y="15479"/>
                      <a:pt x="33458" y="10409"/>
                    </a:cubicBezTo>
                    <a:cubicBezTo>
                      <a:pt x="33458" y="9809"/>
                      <a:pt x="33424" y="9241"/>
                      <a:pt x="33357" y="8674"/>
                    </a:cubicBezTo>
                    <a:cubicBezTo>
                      <a:pt x="33291" y="8174"/>
                      <a:pt x="33157" y="7674"/>
                      <a:pt x="32957" y="7207"/>
                    </a:cubicBezTo>
                    <a:cubicBezTo>
                      <a:pt x="32657" y="6373"/>
                      <a:pt x="32257" y="5606"/>
                      <a:pt x="31790" y="4838"/>
                    </a:cubicBezTo>
                    <a:cubicBezTo>
                      <a:pt x="31356" y="4138"/>
                      <a:pt x="30856" y="3437"/>
                      <a:pt x="30355" y="2770"/>
                    </a:cubicBezTo>
                    <a:cubicBezTo>
                      <a:pt x="30155" y="2537"/>
                      <a:pt x="29988" y="2303"/>
                      <a:pt x="29788" y="2070"/>
                    </a:cubicBezTo>
                    <a:cubicBezTo>
                      <a:pt x="29655" y="1836"/>
                      <a:pt x="29455" y="1603"/>
                      <a:pt x="29255" y="1403"/>
                    </a:cubicBezTo>
                    <a:cubicBezTo>
                      <a:pt x="28621" y="802"/>
                      <a:pt x="27787" y="635"/>
                      <a:pt x="26953" y="535"/>
                    </a:cubicBezTo>
                    <a:cubicBezTo>
                      <a:pt x="25018" y="302"/>
                      <a:pt x="23083" y="168"/>
                      <a:pt x="21149" y="102"/>
                    </a:cubicBezTo>
                    <a:cubicBezTo>
                      <a:pt x="19899" y="37"/>
                      <a:pt x="18650" y="0"/>
                      <a:pt x="173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2" name="Google Shape;2332;p41"/>
            <p:cNvSpPr/>
            <p:nvPr/>
          </p:nvSpPr>
          <p:spPr>
            <a:xfrm>
              <a:off x="7776475" y="1603662"/>
              <a:ext cx="358073" cy="319297"/>
            </a:xfrm>
            <a:custGeom>
              <a:rect b="b" l="l" r="r" t="t"/>
              <a:pathLst>
                <a:path extrusionOk="0" h="10261" w="11079">
                  <a:moveTo>
                    <a:pt x="9396" y="705"/>
                  </a:moveTo>
                  <a:cubicBezTo>
                    <a:pt x="9629" y="705"/>
                    <a:pt x="9856" y="905"/>
                    <a:pt x="9925" y="1044"/>
                  </a:cubicBezTo>
                  <a:cubicBezTo>
                    <a:pt x="10226" y="1144"/>
                    <a:pt x="10552" y="1570"/>
                    <a:pt x="10126" y="1996"/>
                  </a:cubicBezTo>
                  <a:cubicBezTo>
                    <a:pt x="9299" y="2924"/>
                    <a:pt x="8346" y="3751"/>
                    <a:pt x="7519" y="4703"/>
                  </a:cubicBezTo>
                  <a:cubicBezTo>
                    <a:pt x="6793" y="5430"/>
                    <a:pt x="6066" y="6257"/>
                    <a:pt x="5339" y="7109"/>
                  </a:cubicBezTo>
                  <a:cubicBezTo>
                    <a:pt x="4587" y="7836"/>
                    <a:pt x="4086" y="8763"/>
                    <a:pt x="3334" y="9615"/>
                  </a:cubicBezTo>
                  <a:cubicBezTo>
                    <a:pt x="3276" y="9673"/>
                    <a:pt x="3218" y="9731"/>
                    <a:pt x="3160" y="9731"/>
                  </a:cubicBezTo>
                  <a:cubicBezTo>
                    <a:pt x="3118" y="9731"/>
                    <a:pt x="3076" y="9700"/>
                    <a:pt x="3033" y="9615"/>
                  </a:cubicBezTo>
                  <a:cubicBezTo>
                    <a:pt x="2306" y="8463"/>
                    <a:pt x="1580" y="7310"/>
                    <a:pt x="727" y="6157"/>
                  </a:cubicBezTo>
                  <a:cubicBezTo>
                    <a:pt x="527" y="5856"/>
                    <a:pt x="627" y="5530"/>
                    <a:pt x="1053" y="5330"/>
                  </a:cubicBezTo>
                  <a:cubicBezTo>
                    <a:pt x="1254" y="5229"/>
                    <a:pt x="1580" y="5129"/>
                    <a:pt x="1780" y="4904"/>
                  </a:cubicBezTo>
                  <a:cubicBezTo>
                    <a:pt x="1840" y="4813"/>
                    <a:pt x="1912" y="4777"/>
                    <a:pt x="1983" y="4777"/>
                  </a:cubicBezTo>
                  <a:cubicBezTo>
                    <a:pt x="2147" y="4777"/>
                    <a:pt x="2306" y="4972"/>
                    <a:pt x="2306" y="5129"/>
                  </a:cubicBezTo>
                  <a:cubicBezTo>
                    <a:pt x="2507" y="5756"/>
                    <a:pt x="3133" y="6057"/>
                    <a:pt x="3234" y="6783"/>
                  </a:cubicBezTo>
                  <a:cubicBezTo>
                    <a:pt x="3334" y="7009"/>
                    <a:pt x="3660" y="7009"/>
                    <a:pt x="3860" y="7109"/>
                  </a:cubicBezTo>
                  <a:cubicBezTo>
                    <a:pt x="3860" y="7109"/>
                    <a:pt x="3960" y="7009"/>
                    <a:pt x="3860" y="7009"/>
                  </a:cubicBezTo>
                  <a:cubicBezTo>
                    <a:pt x="3960" y="5956"/>
                    <a:pt x="4712" y="5430"/>
                    <a:pt x="5339" y="4904"/>
                  </a:cubicBezTo>
                  <a:cubicBezTo>
                    <a:pt x="6592" y="3550"/>
                    <a:pt x="7945" y="2297"/>
                    <a:pt x="9098" y="843"/>
                  </a:cubicBezTo>
                  <a:cubicBezTo>
                    <a:pt x="9190" y="744"/>
                    <a:pt x="9294" y="705"/>
                    <a:pt x="9396" y="705"/>
                  </a:cubicBezTo>
                  <a:close/>
                  <a:moveTo>
                    <a:pt x="9509" y="0"/>
                  </a:moveTo>
                  <a:cubicBezTo>
                    <a:pt x="9357" y="0"/>
                    <a:pt x="9182" y="87"/>
                    <a:pt x="8973" y="317"/>
                  </a:cubicBezTo>
                  <a:cubicBezTo>
                    <a:pt x="7419" y="1871"/>
                    <a:pt x="5840" y="3550"/>
                    <a:pt x="4286" y="5129"/>
                  </a:cubicBezTo>
                  <a:cubicBezTo>
                    <a:pt x="3993" y="5479"/>
                    <a:pt x="3800" y="5758"/>
                    <a:pt x="3579" y="5758"/>
                  </a:cubicBezTo>
                  <a:cubicBezTo>
                    <a:pt x="3403" y="5758"/>
                    <a:pt x="3210" y="5583"/>
                    <a:pt x="2933" y="5129"/>
                  </a:cubicBezTo>
                  <a:cubicBezTo>
                    <a:pt x="2594" y="4505"/>
                    <a:pt x="2409" y="4219"/>
                    <a:pt x="2143" y="4219"/>
                  </a:cubicBezTo>
                  <a:cubicBezTo>
                    <a:pt x="1919" y="4219"/>
                    <a:pt x="1636" y="4424"/>
                    <a:pt x="1153" y="4803"/>
                  </a:cubicBezTo>
                  <a:cubicBezTo>
                    <a:pt x="101" y="5530"/>
                    <a:pt x="1" y="6057"/>
                    <a:pt x="427" y="6783"/>
                  </a:cubicBezTo>
                  <a:cubicBezTo>
                    <a:pt x="1053" y="7736"/>
                    <a:pt x="1780" y="8763"/>
                    <a:pt x="2407" y="9816"/>
                  </a:cubicBezTo>
                  <a:cubicBezTo>
                    <a:pt x="2557" y="10129"/>
                    <a:pt x="2764" y="10261"/>
                    <a:pt x="2974" y="10261"/>
                  </a:cubicBezTo>
                  <a:cubicBezTo>
                    <a:pt x="3184" y="10261"/>
                    <a:pt x="3397" y="10129"/>
                    <a:pt x="3559" y="9916"/>
                  </a:cubicBezTo>
                  <a:cubicBezTo>
                    <a:pt x="4387" y="9089"/>
                    <a:pt x="5013" y="8262"/>
                    <a:pt x="5840" y="7410"/>
                  </a:cubicBezTo>
                  <a:cubicBezTo>
                    <a:pt x="6692" y="6382"/>
                    <a:pt x="7720" y="5430"/>
                    <a:pt x="8572" y="4503"/>
                  </a:cubicBezTo>
                  <a:cubicBezTo>
                    <a:pt x="9399" y="3751"/>
                    <a:pt x="10126" y="2924"/>
                    <a:pt x="10853" y="2097"/>
                  </a:cubicBezTo>
                  <a:cubicBezTo>
                    <a:pt x="11078" y="1871"/>
                    <a:pt x="11078" y="1671"/>
                    <a:pt x="11078" y="1370"/>
                  </a:cubicBezTo>
                  <a:lnTo>
                    <a:pt x="10552" y="1370"/>
                  </a:lnTo>
                  <a:cubicBezTo>
                    <a:pt x="10978" y="1044"/>
                    <a:pt x="10752" y="843"/>
                    <a:pt x="10452" y="743"/>
                  </a:cubicBezTo>
                  <a:cubicBezTo>
                    <a:pt x="10144" y="580"/>
                    <a:pt x="9902" y="0"/>
                    <a:pt x="9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41"/>
          <p:cNvGrpSpPr/>
          <p:nvPr/>
        </p:nvGrpSpPr>
        <p:grpSpPr>
          <a:xfrm>
            <a:off x="924063" y="2261403"/>
            <a:ext cx="7295873" cy="679205"/>
            <a:chOff x="955448" y="2275439"/>
            <a:chExt cx="7295873" cy="679205"/>
          </a:xfrm>
        </p:grpSpPr>
        <p:sp>
          <p:nvSpPr>
            <p:cNvPr id="2334" name="Google Shape;2334;p41"/>
            <p:cNvSpPr/>
            <p:nvPr/>
          </p:nvSpPr>
          <p:spPr>
            <a:xfrm>
              <a:off x="2627062" y="2301787"/>
              <a:ext cx="4026944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5" name="Google Shape;2335;p41"/>
            <p:cNvSpPr/>
            <p:nvPr/>
          </p:nvSpPr>
          <p:spPr>
            <a:xfrm flipH="1">
              <a:off x="955448" y="2301787"/>
              <a:ext cx="1459307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F9564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1140796" y="2510661"/>
              <a:ext cx="1049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7" name="Google Shape;2337;p41"/>
            <p:cNvSpPr txBox="1"/>
            <p:nvPr/>
          </p:nvSpPr>
          <p:spPr>
            <a:xfrm>
              <a:off x="2831224" y="2365683"/>
              <a:ext cx="33300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also the biggest planet in the Solar System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338" name="Google Shape;2338;p41"/>
            <p:cNvGrpSpPr/>
            <p:nvPr/>
          </p:nvGrpSpPr>
          <p:grpSpPr>
            <a:xfrm>
              <a:off x="6769079" y="2275439"/>
              <a:ext cx="644043" cy="679205"/>
              <a:chOff x="6755648" y="2275439"/>
              <a:chExt cx="644043" cy="679205"/>
            </a:xfrm>
          </p:grpSpPr>
          <p:sp>
            <p:nvSpPr>
              <p:cNvPr id="2339" name="Google Shape;2339;p41"/>
              <p:cNvSpPr/>
              <p:nvPr/>
            </p:nvSpPr>
            <p:spPr>
              <a:xfrm>
                <a:off x="6825316" y="2286715"/>
                <a:ext cx="562137" cy="616870"/>
              </a:xfrm>
              <a:custGeom>
                <a:rect b="b" l="l" r="r" t="t"/>
                <a:pathLst>
                  <a:path extrusionOk="0" h="32177" w="29322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6768414" y="2337406"/>
                <a:ext cx="563402" cy="606901"/>
              </a:xfrm>
              <a:custGeom>
                <a:rect b="b" l="l" r="r" t="t"/>
                <a:pathLst>
                  <a:path extrusionOk="0" h="31657" w="29388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6829802" y="2620730"/>
                <a:ext cx="549982" cy="282583"/>
              </a:xfrm>
              <a:custGeom>
                <a:rect b="b" l="l" r="r" t="t"/>
                <a:pathLst>
                  <a:path extrusionOk="0" h="14740" w="28688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6854093" y="2321742"/>
                <a:ext cx="501383" cy="453110"/>
              </a:xfrm>
              <a:custGeom>
                <a:rect b="b" l="l" r="r" t="t"/>
                <a:pathLst>
                  <a:path extrusionOk="0" h="23635" w="26153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6755648" y="2275439"/>
                <a:ext cx="644043" cy="679205"/>
              </a:xfrm>
              <a:custGeom>
                <a:rect b="b" l="l" r="r" t="t"/>
                <a:pathLst>
                  <a:path extrusionOk="0" h="35426" w="33592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4" name="Google Shape;2344;p41"/>
            <p:cNvGrpSpPr/>
            <p:nvPr/>
          </p:nvGrpSpPr>
          <p:grpSpPr>
            <a:xfrm>
              <a:off x="7607279" y="2275439"/>
              <a:ext cx="644043" cy="679205"/>
              <a:chOff x="7593848" y="2275439"/>
              <a:chExt cx="644043" cy="679205"/>
            </a:xfrm>
          </p:grpSpPr>
          <p:sp>
            <p:nvSpPr>
              <p:cNvPr id="2345" name="Google Shape;2345;p41"/>
              <p:cNvSpPr/>
              <p:nvPr/>
            </p:nvSpPr>
            <p:spPr>
              <a:xfrm flipH="1">
                <a:off x="7606120" y="2286715"/>
                <a:ext cx="562103" cy="616833"/>
              </a:xfrm>
              <a:custGeom>
                <a:rect b="b" l="l" r="r" t="t"/>
                <a:pathLst>
                  <a:path extrusionOk="0" h="32177" w="29322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 flipH="1">
                <a:off x="7661757" y="2337406"/>
                <a:ext cx="563368" cy="606865"/>
              </a:xfrm>
              <a:custGeom>
                <a:rect b="b" l="l" r="r" t="t"/>
                <a:pathLst>
                  <a:path extrusionOk="0" h="31657" w="29388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 flipH="1">
                <a:off x="7613788" y="2620730"/>
                <a:ext cx="549949" cy="282566"/>
              </a:xfrm>
              <a:custGeom>
                <a:rect b="b" l="l" r="r" t="t"/>
                <a:pathLst>
                  <a:path extrusionOk="0" h="14740" w="28688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 flipH="1">
                <a:off x="7638093" y="2321742"/>
                <a:ext cx="501353" cy="453083"/>
              </a:xfrm>
              <a:custGeom>
                <a:rect b="b" l="l" r="r" t="t"/>
                <a:pathLst>
                  <a:path extrusionOk="0" h="23635" w="26153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 flipH="1">
                <a:off x="7593848" y="2275439"/>
                <a:ext cx="644043" cy="679205"/>
              </a:xfrm>
              <a:custGeom>
                <a:rect b="b" l="l" r="r" t="t"/>
                <a:pathLst>
                  <a:path extrusionOk="0" h="35426" w="33592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0" name="Google Shape;2350;p41"/>
            <p:cNvSpPr/>
            <p:nvPr/>
          </p:nvSpPr>
          <p:spPr>
            <a:xfrm>
              <a:off x="6918392" y="2362465"/>
              <a:ext cx="388857" cy="437593"/>
            </a:xfrm>
            <a:custGeom>
              <a:rect b="b" l="l" r="r" t="t"/>
              <a:pathLst>
                <a:path extrusionOk="0" h="22824" w="20282">
                  <a:moveTo>
                    <a:pt x="11409" y="1"/>
                  </a:moveTo>
                  <a:cubicBezTo>
                    <a:pt x="11275" y="34"/>
                    <a:pt x="11175" y="101"/>
                    <a:pt x="11109" y="234"/>
                  </a:cubicBezTo>
                  <a:cubicBezTo>
                    <a:pt x="11075" y="368"/>
                    <a:pt x="11075" y="535"/>
                    <a:pt x="11109" y="701"/>
                  </a:cubicBezTo>
                  <a:cubicBezTo>
                    <a:pt x="11109" y="835"/>
                    <a:pt x="11109" y="968"/>
                    <a:pt x="11142" y="1135"/>
                  </a:cubicBezTo>
                  <a:cubicBezTo>
                    <a:pt x="11142" y="1435"/>
                    <a:pt x="11209" y="1702"/>
                    <a:pt x="11275" y="2002"/>
                  </a:cubicBezTo>
                  <a:cubicBezTo>
                    <a:pt x="11290" y="2091"/>
                    <a:pt x="11357" y="2134"/>
                    <a:pt x="11430" y="2134"/>
                  </a:cubicBezTo>
                  <a:cubicBezTo>
                    <a:pt x="11522" y="2134"/>
                    <a:pt x="11624" y="2066"/>
                    <a:pt x="11642" y="1936"/>
                  </a:cubicBezTo>
                  <a:cubicBezTo>
                    <a:pt x="11642" y="1669"/>
                    <a:pt x="11642" y="1402"/>
                    <a:pt x="11676" y="1102"/>
                  </a:cubicBezTo>
                  <a:cubicBezTo>
                    <a:pt x="11676" y="968"/>
                    <a:pt x="11676" y="835"/>
                    <a:pt x="11709" y="701"/>
                  </a:cubicBezTo>
                  <a:cubicBezTo>
                    <a:pt x="11709" y="535"/>
                    <a:pt x="11742" y="401"/>
                    <a:pt x="11709" y="234"/>
                  </a:cubicBezTo>
                  <a:cubicBezTo>
                    <a:pt x="11676" y="101"/>
                    <a:pt x="11542" y="1"/>
                    <a:pt x="11409" y="1"/>
                  </a:cubicBezTo>
                  <a:close/>
                  <a:moveTo>
                    <a:pt x="6608" y="1023"/>
                  </a:moveTo>
                  <a:cubicBezTo>
                    <a:pt x="6572" y="1023"/>
                    <a:pt x="6537" y="1027"/>
                    <a:pt x="6505" y="1035"/>
                  </a:cubicBezTo>
                  <a:cubicBezTo>
                    <a:pt x="6372" y="1102"/>
                    <a:pt x="6272" y="1268"/>
                    <a:pt x="6339" y="1435"/>
                  </a:cubicBezTo>
                  <a:cubicBezTo>
                    <a:pt x="6405" y="1669"/>
                    <a:pt x="6539" y="1936"/>
                    <a:pt x="6672" y="2202"/>
                  </a:cubicBezTo>
                  <a:cubicBezTo>
                    <a:pt x="6772" y="2436"/>
                    <a:pt x="6906" y="2669"/>
                    <a:pt x="7006" y="2903"/>
                  </a:cubicBezTo>
                  <a:cubicBezTo>
                    <a:pt x="7051" y="2982"/>
                    <a:pt x="7119" y="3015"/>
                    <a:pt x="7187" y="3015"/>
                  </a:cubicBezTo>
                  <a:cubicBezTo>
                    <a:pt x="7320" y="3015"/>
                    <a:pt x="7450" y="2890"/>
                    <a:pt x="7406" y="2736"/>
                  </a:cubicBezTo>
                  <a:cubicBezTo>
                    <a:pt x="7339" y="2503"/>
                    <a:pt x="7273" y="2236"/>
                    <a:pt x="7172" y="1969"/>
                  </a:cubicBezTo>
                  <a:cubicBezTo>
                    <a:pt x="7106" y="1702"/>
                    <a:pt x="7006" y="1435"/>
                    <a:pt x="6906" y="1168"/>
                  </a:cubicBezTo>
                  <a:cubicBezTo>
                    <a:pt x="6855" y="1066"/>
                    <a:pt x="6726" y="1023"/>
                    <a:pt x="6608" y="1023"/>
                  </a:cubicBezTo>
                  <a:close/>
                  <a:moveTo>
                    <a:pt x="17045" y="1508"/>
                  </a:moveTo>
                  <a:cubicBezTo>
                    <a:pt x="16968" y="1508"/>
                    <a:pt x="16890" y="1544"/>
                    <a:pt x="16813" y="1602"/>
                  </a:cubicBezTo>
                  <a:cubicBezTo>
                    <a:pt x="16713" y="1702"/>
                    <a:pt x="16613" y="1835"/>
                    <a:pt x="16512" y="1936"/>
                  </a:cubicBezTo>
                  <a:cubicBezTo>
                    <a:pt x="16412" y="2069"/>
                    <a:pt x="16312" y="2202"/>
                    <a:pt x="16212" y="2302"/>
                  </a:cubicBezTo>
                  <a:cubicBezTo>
                    <a:pt x="16112" y="2436"/>
                    <a:pt x="16012" y="2569"/>
                    <a:pt x="15912" y="2669"/>
                  </a:cubicBezTo>
                  <a:cubicBezTo>
                    <a:pt x="15779" y="2803"/>
                    <a:pt x="15679" y="2936"/>
                    <a:pt x="15578" y="3070"/>
                  </a:cubicBezTo>
                  <a:cubicBezTo>
                    <a:pt x="15545" y="3136"/>
                    <a:pt x="15545" y="3270"/>
                    <a:pt x="15612" y="3303"/>
                  </a:cubicBezTo>
                  <a:cubicBezTo>
                    <a:pt x="15653" y="3344"/>
                    <a:pt x="15707" y="3373"/>
                    <a:pt x="15758" y="3373"/>
                  </a:cubicBezTo>
                  <a:cubicBezTo>
                    <a:pt x="15790" y="3373"/>
                    <a:pt x="15820" y="3362"/>
                    <a:pt x="15845" y="3337"/>
                  </a:cubicBezTo>
                  <a:cubicBezTo>
                    <a:pt x="15979" y="3236"/>
                    <a:pt x="16112" y="3136"/>
                    <a:pt x="16212" y="3003"/>
                  </a:cubicBezTo>
                  <a:lnTo>
                    <a:pt x="16579" y="2669"/>
                  </a:lnTo>
                  <a:cubicBezTo>
                    <a:pt x="16679" y="2536"/>
                    <a:pt x="16813" y="2436"/>
                    <a:pt x="16913" y="2336"/>
                  </a:cubicBezTo>
                  <a:cubicBezTo>
                    <a:pt x="17046" y="2202"/>
                    <a:pt x="17180" y="2069"/>
                    <a:pt x="17280" y="1936"/>
                  </a:cubicBezTo>
                  <a:cubicBezTo>
                    <a:pt x="17380" y="1835"/>
                    <a:pt x="17313" y="1635"/>
                    <a:pt x="17213" y="1569"/>
                  </a:cubicBezTo>
                  <a:cubicBezTo>
                    <a:pt x="17157" y="1527"/>
                    <a:pt x="17101" y="1508"/>
                    <a:pt x="17045" y="1508"/>
                  </a:cubicBezTo>
                  <a:close/>
                  <a:moveTo>
                    <a:pt x="2736" y="3637"/>
                  </a:moveTo>
                  <a:cubicBezTo>
                    <a:pt x="2669" y="3670"/>
                    <a:pt x="2603" y="3703"/>
                    <a:pt x="2536" y="3737"/>
                  </a:cubicBezTo>
                  <a:cubicBezTo>
                    <a:pt x="2502" y="3770"/>
                    <a:pt x="2469" y="3837"/>
                    <a:pt x="2469" y="3870"/>
                  </a:cubicBezTo>
                  <a:cubicBezTo>
                    <a:pt x="2436" y="3970"/>
                    <a:pt x="2469" y="4037"/>
                    <a:pt x="2502" y="4137"/>
                  </a:cubicBezTo>
                  <a:cubicBezTo>
                    <a:pt x="2536" y="4204"/>
                    <a:pt x="2603" y="4271"/>
                    <a:pt x="2669" y="4304"/>
                  </a:cubicBezTo>
                  <a:lnTo>
                    <a:pt x="2836" y="4471"/>
                  </a:lnTo>
                  <a:cubicBezTo>
                    <a:pt x="2969" y="4571"/>
                    <a:pt x="3070" y="4671"/>
                    <a:pt x="3203" y="4738"/>
                  </a:cubicBezTo>
                  <a:cubicBezTo>
                    <a:pt x="3436" y="4904"/>
                    <a:pt x="3637" y="5071"/>
                    <a:pt x="3870" y="5205"/>
                  </a:cubicBezTo>
                  <a:cubicBezTo>
                    <a:pt x="3908" y="5230"/>
                    <a:pt x="3951" y="5241"/>
                    <a:pt x="3994" y="5241"/>
                  </a:cubicBezTo>
                  <a:cubicBezTo>
                    <a:pt x="4062" y="5241"/>
                    <a:pt x="4129" y="5212"/>
                    <a:pt x="4170" y="5171"/>
                  </a:cubicBezTo>
                  <a:cubicBezTo>
                    <a:pt x="4237" y="5071"/>
                    <a:pt x="4237" y="4938"/>
                    <a:pt x="4137" y="4871"/>
                  </a:cubicBezTo>
                  <a:cubicBezTo>
                    <a:pt x="3937" y="4704"/>
                    <a:pt x="3737" y="4504"/>
                    <a:pt x="3570" y="4304"/>
                  </a:cubicBezTo>
                  <a:cubicBezTo>
                    <a:pt x="3470" y="4204"/>
                    <a:pt x="3370" y="4104"/>
                    <a:pt x="3270" y="4037"/>
                  </a:cubicBezTo>
                  <a:cubicBezTo>
                    <a:pt x="3236" y="3970"/>
                    <a:pt x="3203" y="3937"/>
                    <a:pt x="3136" y="3870"/>
                  </a:cubicBezTo>
                  <a:cubicBezTo>
                    <a:pt x="3070" y="3804"/>
                    <a:pt x="3036" y="3737"/>
                    <a:pt x="2936" y="3703"/>
                  </a:cubicBezTo>
                  <a:cubicBezTo>
                    <a:pt x="2869" y="3670"/>
                    <a:pt x="2803" y="3637"/>
                    <a:pt x="2736" y="3637"/>
                  </a:cubicBezTo>
                  <a:close/>
                  <a:moveTo>
                    <a:pt x="19181" y="5505"/>
                  </a:moveTo>
                  <a:lnTo>
                    <a:pt x="18914" y="5638"/>
                  </a:lnTo>
                  <a:cubicBezTo>
                    <a:pt x="18814" y="5672"/>
                    <a:pt x="18714" y="5705"/>
                    <a:pt x="18614" y="5738"/>
                  </a:cubicBezTo>
                  <a:cubicBezTo>
                    <a:pt x="18547" y="5772"/>
                    <a:pt x="18514" y="5772"/>
                    <a:pt x="18481" y="5838"/>
                  </a:cubicBezTo>
                  <a:cubicBezTo>
                    <a:pt x="18481" y="5872"/>
                    <a:pt x="18447" y="5938"/>
                    <a:pt x="18481" y="5972"/>
                  </a:cubicBezTo>
                  <a:cubicBezTo>
                    <a:pt x="18508" y="6054"/>
                    <a:pt x="18581" y="6114"/>
                    <a:pt x="18661" y="6114"/>
                  </a:cubicBezTo>
                  <a:cubicBezTo>
                    <a:pt x="18679" y="6114"/>
                    <a:pt x="18696" y="6111"/>
                    <a:pt x="18714" y="6105"/>
                  </a:cubicBezTo>
                  <a:cubicBezTo>
                    <a:pt x="18814" y="6072"/>
                    <a:pt x="18914" y="6038"/>
                    <a:pt x="19014" y="5972"/>
                  </a:cubicBezTo>
                  <a:cubicBezTo>
                    <a:pt x="19114" y="5938"/>
                    <a:pt x="19248" y="5905"/>
                    <a:pt x="19348" y="5872"/>
                  </a:cubicBezTo>
                  <a:cubicBezTo>
                    <a:pt x="19448" y="5838"/>
                    <a:pt x="19515" y="5738"/>
                    <a:pt x="19481" y="5605"/>
                  </a:cubicBezTo>
                  <a:cubicBezTo>
                    <a:pt x="19448" y="5571"/>
                    <a:pt x="19415" y="5538"/>
                    <a:pt x="19348" y="5505"/>
                  </a:cubicBezTo>
                  <a:close/>
                  <a:moveTo>
                    <a:pt x="351" y="8232"/>
                  </a:moveTo>
                  <a:cubicBezTo>
                    <a:pt x="207" y="8232"/>
                    <a:pt x="62" y="8306"/>
                    <a:pt x="34" y="8474"/>
                  </a:cubicBezTo>
                  <a:cubicBezTo>
                    <a:pt x="1" y="8640"/>
                    <a:pt x="101" y="8840"/>
                    <a:pt x="268" y="8874"/>
                  </a:cubicBezTo>
                  <a:cubicBezTo>
                    <a:pt x="434" y="8907"/>
                    <a:pt x="601" y="8941"/>
                    <a:pt x="768" y="8974"/>
                  </a:cubicBezTo>
                  <a:cubicBezTo>
                    <a:pt x="901" y="9007"/>
                    <a:pt x="1068" y="9041"/>
                    <a:pt x="1235" y="9041"/>
                  </a:cubicBezTo>
                  <a:cubicBezTo>
                    <a:pt x="1402" y="9074"/>
                    <a:pt x="1568" y="9107"/>
                    <a:pt x="1735" y="9141"/>
                  </a:cubicBezTo>
                  <a:cubicBezTo>
                    <a:pt x="1819" y="9157"/>
                    <a:pt x="1902" y="9157"/>
                    <a:pt x="1985" y="9157"/>
                  </a:cubicBezTo>
                  <a:cubicBezTo>
                    <a:pt x="2069" y="9157"/>
                    <a:pt x="2152" y="9157"/>
                    <a:pt x="2236" y="9174"/>
                  </a:cubicBezTo>
                  <a:cubicBezTo>
                    <a:pt x="2253" y="9180"/>
                    <a:pt x="2272" y="9183"/>
                    <a:pt x="2291" y="9183"/>
                  </a:cubicBezTo>
                  <a:cubicBezTo>
                    <a:pt x="2379" y="9183"/>
                    <a:pt x="2469" y="9123"/>
                    <a:pt x="2469" y="9041"/>
                  </a:cubicBezTo>
                  <a:cubicBezTo>
                    <a:pt x="2502" y="8941"/>
                    <a:pt x="2436" y="8840"/>
                    <a:pt x="2336" y="8807"/>
                  </a:cubicBezTo>
                  <a:cubicBezTo>
                    <a:pt x="2169" y="8740"/>
                    <a:pt x="2035" y="8674"/>
                    <a:pt x="1869" y="8607"/>
                  </a:cubicBezTo>
                  <a:cubicBezTo>
                    <a:pt x="1735" y="8574"/>
                    <a:pt x="1568" y="8540"/>
                    <a:pt x="1402" y="8474"/>
                  </a:cubicBezTo>
                  <a:cubicBezTo>
                    <a:pt x="1235" y="8440"/>
                    <a:pt x="1068" y="8407"/>
                    <a:pt x="935" y="8373"/>
                  </a:cubicBezTo>
                  <a:cubicBezTo>
                    <a:pt x="768" y="8307"/>
                    <a:pt x="601" y="8273"/>
                    <a:pt x="434" y="8240"/>
                  </a:cubicBezTo>
                  <a:cubicBezTo>
                    <a:pt x="407" y="8235"/>
                    <a:pt x="379" y="8232"/>
                    <a:pt x="351" y="8232"/>
                  </a:cubicBezTo>
                  <a:close/>
                  <a:moveTo>
                    <a:pt x="19982" y="8974"/>
                  </a:moveTo>
                  <a:cubicBezTo>
                    <a:pt x="19681" y="9007"/>
                    <a:pt x="19381" y="9041"/>
                    <a:pt x="19081" y="9074"/>
                  </a:cubicBezTo>
                  <a:cubicBezTo>
                    <a:pt x="18747" y="9141"/>
                    <a:pt x="18447" y="9174"/>
                    <a:pt x="18114" y="9207"/>
                  </a:cubicBezTo>
                  <a:cubicBezTo>
                    <a:pt x="17880" y="9274"/>
                    <a:pt x="17947" y="9674"/>
                    <a:pt x="18180" y="9674"/>
                  </a:cubicBezTo>
                  <a:cubicBezTo>
                    <a:pt x="18481" y="9674"/>
                    <a:pt x="18781" y="9674"/>
                    <a:pt x="19081" y="9641"/>
                  </a:cubicBezTo>
                  <a:cubicBezTo>
                    <a:pt x="19381" y="9608"/>
                    <a:pt x="19681" y="9608"/>
                    <a:pt x="19982" y="9574"/>
                  </a:cubicBezTo>
                  <a:cubicBezTo>
                    <a:pt x="20148" y="9541"/>
                    <a:pt x="20282" y="9441"/>
                    <a:pt x="20282" y="9274"/>
                  </a:cubicBezTo>
                  <a:cubicBezTo>
                    <a:pt x="20282" y="9107"/>
                    <a:pt x="20148" y="8974"/>
                    <a:pt x="19982" y="8974"/>
                  </a:cubicBezTo>
                  <a:close/>
                  <a:moveTo>
                    <a:pt x="12730" y="7627"/>
                  </a:moveTo>
                  <a:cubicBezTo>
                    <a:pt x="12821" y="7627"/>
                    <a:pt x="12900" y="7676"/>
                    <a:pt x="12943" y="7806"/>
                  </a:cubicBezTo>
                  <a:cubicBezTo>
                    <a:pt x="13077" y="8207"/>
                    <a:pt x="12743" y="8674"/>
                    <a:pt x="12510" y="8974"/>
                  </a:cubicBezTo>
                  <a:cubicBezTo>
                    <a:pt x="12309" y="9274"/>
                    <a:pt x="12076" y="9541"/>
                    <a:pt x="11842" y="9741"/>
                  </a:cubicBezTo>
                  <a:cubicBezTo>
                    <a:pt x="11842" y="9574"/>
                    <a:pt x="11876" y="9408"/>
                    <a:pt x="11876" y="9241"/>
                  </a:cubicBezTo>
                  <a:cubicBezTo>
                    <a:pt x="11943" y="8840"/>
                    <a:pt x="12009" y="8373"/>
                    <a:pt x="12209" y="7973"/>
                  </a:cubicBezTo>
                  <a:cubicBezTo>
                    <a:pt x="12299" y="7838"/>
                    <a:pt x="12541" y="7627"/>
                    <a:pt x="12730" y="7627"/>
                  </a:cubicBezTo>
                  <a:close/>
                  <a:moveTo>
                    <a:pt x="8383" y="8314"/>
                  </a:moveTo>
                  <a:cubicBezTo>
                    <a:pt x="8437" y="8314"/>
                    <a:pt x="8499" y="8347"/>
                    <a:pt x="8573" y="8407"/>
                  </a:cubicBezTo>
                  <a:cubicBezTo>
                    <a:pt x="9141" y="8840"/>
                    <a:pt x="9241" y="9641"/>
                    <a:pt x="9241" y="10342"/>
                  </a:cubicBezTo>
                  <a:cubicBezTo>
                    <a:pt x="9241" y="10375"/>
                    <a:pt x="9241" y="10408"/>
                    <a:pt x="9241" y="10442"/>
                  </a:cubicBezTo>
                  <a:cubicBezTo>
                    <a:pt x="8940" y="10342"/>
                    <a:pt x="8674" y="10175"/>
                    <a:pt x="8473" y="9908"/>
                  </a:cubicBezTo>
                  <a:cubicBezTo>
                    <a:pt x="8240" y="9641"/>
                    <a:pt x="8106" y="9307"/>
                    <a:pt x="8106" y="8941"/>
                  </a:cubicBezTo>
                  <a:cubicBezTo>
                    <a:pt x="8106" y="8774"/>
                    <a:pt x="8106" y="8607"/>
                    <a:pt x="8207" y="8474"/>
                  </a:cubicBezTo>
                  <a:cubicBezTo>
                    <a:pt x="8262" y="8363"/>
                    <a:pt x="8317" y="8314"/>
                    <a:pt x="8383" y="8314"/>
                  </a:cubicBezTo>
                  <a:close/>
                  <a:moveTo>
                    <a:pt x="2069" y="12076"/>
                  </a:moveTo>
                  <a:cubicBezTo>
                    <a:pt x="1969" y="12076"/>
                    <a:pt x="1835" y="12109"/>
                    <a:pt x="1702" y="12109"/>
                  </a:cubicBezTo>
                  <a:cubicBezTo>
                    <a:pt x="1602" y="12143"/>
                    <a:pt x="1468" y="12143"/>
                    <a:pt x="1335" y="12143"/>
                  </a:cubicBezTo>
                  <a:cubicBezTo>
                    <a:pt x="1268" y="12143"/>
                    <a:pt x="1235" y="12143"/>
                    <a:pt x="1168" y="12176"/>
                  </a:cubicBezTo>
                  <a:lnTo>
                    <a:pt x="968" y="12176"/>
                  </a:lnTo>
                  <a:cubicBezTo>
                    <a:pt x="868" y="12176"/>
                    <a:pt x="801" y="12210"/>
                    <a:pt x="735" y="12276"/>
                  </a:cubicBezTo>
                  <a:cubicBezTo>
                    <a:pt x="668" y="12343"/>
                    <a:pt x="634" y="12443"/>
                    <a:pt x="634" y="12510"/>
                  </a:cubicBezTo>
                  <a:cubicBezTo>
                    <a:pt x="634" y="12710"/>
                    <a:pt x="768" y="12877"/>
                    <a:pt x="968" y="12877"/>
                  </a:cubicBezTo>
                  <a:cubicBezTo>
                    <a:pt x="1235" y="12877"/>
                    <a:pt x="1535" y="12810"/>
                    <a:pt x="1802" y="12777"/>
                  </a:cubicBezTo>
                  <a:cubicBezTo>
                    <a:pt x="1902" y="12743"/>
                    <a:pt x="2035" y="12710"/>
                    <a:pt x="2136" y="12677"/>
                  </a:cubicBezTo>
                  <a:cubicBezTo>
                    <a:pt x="2202" y="12677"/>
                    <a:pt x="2269" y="12643"/>
                    <a:pt x="2336" y="12643"/>
                  </a:cubicBezTo>
                  <a:cubicBezTo>
                    <a:pt x="2402" y="12610"/>
                    <a:pt x="2436" y="12576"/>
                    <a:pt x="2502" y="12543"/>
                  </a:cubicBezTo>
                  <a:cubicBezTo>
                    <a:pt x="2636" y="12510"/>
                    <a:pt x="2703" y="12410"/>
                    <a:pt x="2703" y="12276"/>
                  </a:cubicBezTo>
                  <a:cubicBezTo>
                    <a:pt x="2669" y="12176"/>
                    <a:pt x="2569" y="12076"/>
                    <a:pt x="2469" y="12076"/>
                  </a:cubicBezTo>
                  <a:close/>
                  <a:moveTo>
                    <a:pt x="18105" y="12367"/>
                  </a:moveTo>
                  <a:cubicBezTo>
                    <a:pt x="18035" y="12367"/>
                    <a:pt x="17941" y="12422"/>
                    <a:pt x="17913" y="12476"/>
                  </a:cubicBezTo>
                  <a:cubicBezTo>
                    <a:pt x="17880" y="12576"/>
                    <a:pt x="17913" y="12677"/>
                    <a:pt x="18014" y="12743"/>
                  </a:cubicBezTo>
                  <a:cubicBezTo>
                    <a:pt x="18514" y="13010"/>
                    <a:pt x="19014" y="13277"/>
                    <a:pt x="19548" y="13577"/>
                  </a:cubicBezTo>
                  <a:cubicBezTo>
                    <a:pt x="19582" y="13594"/>
                    <a:pt x="19621" y="13603"/>
                    <a:pt x="19661" y="13603"/>
                  </a:cubicBezTo>
                  <a:cubicBezTo>
                    <a:pt x="19776" y="13603"/>
                    <a:pt x="19899" y="13534"/>
                    <a:pt x="19948" y="13410"/>
                  </a:cubicBezTo>
                  <a:cubicBezTo>
                    <a:pt x="20015" y="13244"/>
                    <a:pt x="19915" y="13077"/>
                    <a:pt x="19748" y="13010"/>
                  </a:cubicBezTo>
                  <a:cubicBezTo>
                    <a:pt x="19214" y="12810"/>
                    <a:pt x="18681" y="12576"/>
                    <a:pt x="18147" y="12376"/>
                  </a:cubicBezTo>
                  <a:cubicBezTo>
                    <a:pt x="18135" y="12370"/>
                    <a:pt x="18120" y="12367"/>
                    <a:pt x="18105" y="12367"/>
                  </a:cubicBezTo>
                  <a:close/>
                  <a:moveTo>
                    <a:pt x="11315" y="4267"/>
                  </a:moveTo>
                  <a:cubicBezTo>
                    <a:pt x="12009" y="4267"/>
                    <a:pt x="12699" y="4371"/>
                    <a:pt x="13344" y="4637"/>
                  </a:cubicBezTo>
                  <a:cubicBezTo>
                    <a:pt x="14611" y="5138"/>
                    <a:pt x="15445" y="6239"/>
                    <a:pt x="15879" y="7540"/>
                  </a:cubicBezTo>
                  <a:cubicBezTo>
                    <a:pt x="16646" y="9875"/>
                    <a:pt x="16179" y="12643"/>
                    <a:pt x="14644" y="14578"/>
                  </a:cubicBezTo>
                  <a:cubicBezTo>
                    <a:pt x="14111" y="15278"/>
                    <a:pt x="13444" y="15879"/>
                    <a:pt x="12643" y="16246"/>
                  </a:cubicBezTo>
                  <a:cubicBezTo>
                    <a:pt x="12476" y="15379"/>
                    <a:pt x="12243" y="14511"/>
                    <a:pt x="12076" y="13611"/>
                  </a:cubicBezTo>
                  <a:cubicBezTo>
                    <a:pt x="11909" y="12643"/>
                    <a:pt x="11776" y="11676"/>
                    <a:pt x="11776" y="10708"/>
                  </a:cubicBezTo>
                  <a:cubicBezTo>
                    <a:pt x="11776" y="10675"/>
                    <a:pt x="11776" y="10642"/>
                    <a:pt x="11776" y="10608"/>
                  </a:cubicBezTo>
                  <a:cubicBezTo>
                    <a:pt x="12076" y="10408"/>
                    <a:pt x="12376" y="10141"/>
                    <a:pt x="12610" y="9875"/>
                  </a:cubicBezTo>
                  <a:cubicBezTo>
                    <a:pt x="12977" y="9508"/>
                    <a:pt x="13310" y="9074"/>
                    <a:pt x="13477" y="8574"/>
                  </a:cubicBezTo>
                  <a:cubicBezTo>
                    <a:pt x="13677" y="8107"/>
                    <a:pt x="13677" y="7439"/>
                    <a:pt x="13210" y="7139"/>
                  </a:cubicBezTo>
                  <a:cubicBezTo>
                    <a:pt x="13053" y="7035"/>
                    <a:pt x="12871" y="6987"/>
                    <a:pt x="12687" y="6987"/>
                  </a:cubicBezTo>
                  <a:cubicBezTo>
                    <a:pt x="12402" y="6987"/>
                    <a:pt x="12112" y="7103"/>
                    <a:pt x="11909" y="7306"/>
                  </a:cubicBezTo>
                  <a:cubicBezTo>
                    <a:pt x="11509" y="7673"/>
                    <a:pt x="11375" y="8240"/>
                    <a:pt x="11275" y="8740"/>
                  </a:cubicBezTo>
                  <a:cubicBezTo>
                    <a:pt x="11175" y="9241"/>
                    <a:pt x="11142" y="9741"/>
                    <a:pt x="11109" y="10275"/>
                  </a:cubicBezTo>
                  <a:cubicBezTo>
                    <a:pt x="11009" y="10308"/>
                    <a:pt x="10875" y="10375"/>
                    <a:pt x="10775" y="10408"/>
                  </a:cubicBezTo>
                  <a:cubicBezTo>
                    <a:pt x="10708" y="9774"/>
                    <a:pt x="10642" y="9107"/>
                    <a:pt x="10575" y="8474"/>
                  </a:cubicBezTo>
                  <a:cubicBezTo>
                    <a:pt x="10558" y="8373"/>
                    <a:pt x="10483" y="8323"/>
                    <a:pt x="10412" y="8323"/>
                  </a:cubicBezTo>
                  <a:cubicBezTo>
                    <a:pt x="10341" y="8323"/>
                    <a:pt x="10275" y="8373"/>
                    <a:pt x="10275" y="8474"/>
                  </a:cubicBezTo>
                  <a:cubicBezTo>
                    <a:pt x="10241" y="9174"/>
                    <a:pt x="10208" y="9841"/>
                    <a:pt x="10208" y="10542"/>
                  </a:cubicBezTo>
                  <a:lnTo>
                    <a:pt x="9841" y="10542"/>
                  </a:lnTo>
                  <a:cubicBezTo>
                    <a:pt x="9841" y="10342"/>
                    <a:pt x="9841" y="10108"/>
                    <a:pt x="9841" y="9908"/>
                  </a:cubicBezTo>
                  <a:cubicBezTo>
                    <a:pt x="9808" y="9474"/>
                    <a:pt x="9708" y="9041"/>
                    <a:pt x="9541" y="8607"/>
                  </a:cubicBezTo>
                  <a:cubicBezTo>
                    <a:pt x="9341" y="8240"/>
                    <a:pt x="9007" y="7806"/>
                    <a:pt x="8573" y="7706"/>
                  </a:cubicBezTo>
                  <a:cubicBezTo>
                    <a:pt x="8498" y="7681"/>
                    <a:pt x="8425" y="7670"/>
                    <a:pt x="8355" y="7670"/>
                  </a:cubicBezTo>
                  <a:cubicBezTo>
                    <a:pt x="7959" y="7670"/>
                    <a:pt x="7653" y="8038"/>
                    <a:pt x="7539" y="8407"/>
                  </a:cubicBezTo>
                  <a:cubicBezTo>
                    <a:pt x="7439" y="8874"/>
                    <a:pt x="7506" y="9341"/>
                    <a:pt x="7673" y="9774"/>
                  </a:cubicBezTo>
                  <a:cubicBezTo>
                    <a:pt x="7973" y="10408"/>
                    <a:pt x="8540" y="10875"/>
                    <a:pt x="9207" y="11042"/>
                  </a:cubicBezTo>
                  <a:cubicBezTo>
                    <a:pt x="9174" y="11843"/>
                    <a:pt x="9074" y="12610"/>
                    <a:pt x="9007" y="13377"/>
                  </a:cubicBezTo>
                  <a:cubicBezTo>
                    <a:pt x="8907" y="14445"/>
                    <a:pt x="8774" y="15512"/>
                    <a:pt x="8640" y="16579"/>
                  </a:cubicBezTo>
                  <a:cubicBezTo>
                    <a:pt x="8407" y="16513"/>
                    <a:pt x="8207" y="16446"/>
                    <a:pt x="7973" y="16379"/>
                  </a:cubicBezTo>
                  <a:cubicBezTo>
                    <a:pt x="6772" y="15912"/>
                    <a:pt x="5771" y="15012"/>
                    <a:pt x="5138" y="13911"/>
                  </a:cubicBezTo>
                  <a:cubicBezTo>
                    <a:pt x="4471" y="12743"/>
                    <a:pt x="4237" y="11342"/>
                    <a:pt x="4404" y="10008"/>
                  </a:cubicBezTo>
                  <a:cubicBezTo>
                    <a:pt x="4704" y="7406"/>
                    <a:pt x="6806" y="5238"/>
                    <a:pt x="9307" y="4571"/>
                  </a:cubicBezTo>
                  <a:cubicBezTo>
                    <a:pt x="9341" y="4571"/>
                    <a:pt x="9374" y="4571"/>
                    <a:pt x="9407" y="4537"/>
                  </a:cubicBezTo>
                  <a:cubicBezTo>
                    <a:pt x="9708" y="4471"/>
                    <a:pt x="9974" y="4404"/>
                    <a:pt x="10275" y="4337"/>
                  </a:cubicBezTo>
                  <a:cubicBezTo>
                    <a:pt x="10619" y="4293"/>
                    <a:pt x="10968" y="4267"/>
                    <a:pt x="11315" y="4267"/>
                  </a:cubicBezTo>
                  <a:close/>
                  <a:moveTo>
                    <a:pt x="11109" y="10942"/>
                  </a:moveTo>
                  <a:cubicBezTo>
                    <a:pt x="11109" y="11509"/>
                    <a:pt x="11142" y="12109"/>
                    <a:pt x="11209" y="12677"/>
                  </a:cubicBezTo>
                  <a:cubicBezTo>
                    <a:pt x="11375" y="13978"/>
                    <a:pt x="11642" y="15278"/>
                    <a:pt x="12009" y="16513"/>
                  </a:cubicBezTo>
                  <a:cubicBezTo>
                    <a:pt x="11943" y="16546"/>
                    <a:pt x="11842" y="16579"/>
                    <a:pt x="11776" y="16613"/>
                  </a:cubicBezTo>
                  <a:cubicBezTo>
                    <a:pt x="11542" y="16679"/>
                    <a:pt x="11309" y="16713"/>
                    <a:pt x="11075" y="16746"/>
                  </a:cubicBezTo>
                  <a:cubicBezTo>
                    <a:pt x="11009" y="15345"/>
                    <a:pt x="10975" y="13978"/>
                    <a:pt x="10908" y="12610"/>
                  </a:cubicBezTo>
                  <a:cubicBezTo>
                    <a:pt x="10875" y="12076"/>
                    <a:pt x="10842" y="11576"/>
                    <a:pt x="10808" y="11042"/>
                  </a:cubicBezTo>
                  <a:cubicBezTo>
                    <a:pt x="10908" y="11009"/>
                    <a:pt x="11009" y="10975"/>
                    <a:pt x="11109" y="10942"/>
                  </a:cubicBezTo>
                  <a:close/>
                  <a:moveTo>
                    <a:pt x="10241" y="11142"/>
                  </a:moveTo>
                  <a:cubicBezTo>
                    <a:pt x="10241" y="11642"/>
                    <a:pt x="10241" y="12109"/>
                    <a:pt x="10275" y="12610"/>
                  </a:cubicBezTo>
                  <a:cubicBezTo>
                    <a:pt x="10308" y="13978"/>
                    <a:pt x="10341" y="15345"/>
                    <a:pt x="10408" y="16746"/>
                  </a:cubicBezTo>
                  <a:cubicBezTo>
                    <a:pt x="10408" y="16746"/>
                    <a:pt x="10408" y="16780"/>
                    <a:pt x="10408" y="16813"/>
                  </a:cubicBezTo>
                  <a:cubicBezTo>
                    <a:pt x="9974" y="16813"/>
                    <a:pt x="9507" y="16780"/>
                    <a:pt x="9040" y="16679"/>
                  </a:cubicBezTo>
                  <a:cubicBezTo>
                    <a:pt x="9374" y="15545"/>
                    <a:pt x="9507" y="14378"/>
                    <a:pt x="9641" y="13210"/>
                  </a:cubicBezTo>
                  <a:cubicBezTo>
                    <a:pt x="9674" y="12576"/>
                    <a:pt x="9741" y="11976"/>
                    <a:pt x="9774" y="11342"/>
                  </a:cubicBezTo>
                  <a:cubicBezTo>
                    <a:pt x="9808" y="11276"/>
                    <a:pt x="9808" y="11209"/>
                    <a:pt x="9808" y="11142"/>
                  </a:cubicBezTo>
                  <a:cubicBezTo>
                    <a:pt x="9874" y="11142"/>
                    <a:pt x="9941" y="11175"/>
                    <a:pt x="10008" y="11175"/>
                  </a:cubicBezTo>
                  <a:cubicBezTo>
                    <a:pt x="10075" y="11175"/>
                    <a:pt x="10175" y="11142"/>
                    <a:pt x="10241" y="11142"/>
                  </a:cubicBezTo>
                  <a:close/>
                  <a:moveTo>
                    <a:pt x="3948" y="15976"/>
                  </a:moveTo>
                  <a:cubicBezTo>
                    <a:pt x="3894" y="15976"/>
                    <a:pt x="3832" y="16004"/>
                    <a:pt x="3770" y="16046"/>
                  </a:cubicBezTo>
                  <a:lnTo>
                    <a:pt x="3737" y="16046"/>
                  </a:lnTo>
                  <a:cubicBezTo>
                    <a:pt x="3703" y="16079"/>
                    <a:pt x="3703" y="16079"/>
                    <a:pt x="3670" y="16112"/>
                  </a:cubicBezTo>
                  <a:cubicBezTo>
                    <a:pt x="3670" y="16146"/>
                    <a:pt x="3637" y="16146"/>
                    <a:pt x="3603" y="16179"/>
                  </a:cubicBezTo>
                  <a:cubicBezTo>
                    <a:pt x="3570" y="16246"/>
                    <a:pt x="3503" y="16279"/>
                    <a:pt x="3470" y="16346"/>
                  </a:cubicBezTo>
                  <a:cubicBezTo>
                    <a:pt x="3370" y="16446"/>
                    <a:pt x="3270" y="16546"/>
                    <a:pt x="3170" y="16613"/>
                  </a:cubicBezTo>
                  <a:cubicBezTo>
                    <a:pt x="3070" y="16713"/>
                    <a:pt x="2969" y="16813"/>
                    <a:pt x="2869" y="16880"/>
                  </a:cubicBezTo>
                  <a:cubicBezTo>
                    <a:pt x="2836" y="16913"/>
                    <a:pt x="2836" y="16913"/>
                    <a:pt x="2836" y="16913"/>
                  </a:cubicBezTo>
                  <a:cubicBezTo>
                    <a:pt x="2803" y="16946"/>
                    <a:pt x="2769" y="16980"/>
                    <a:pt x="2736" y="16980"/>
                  </a:cubicBezTo>
                  <a:cubicBezTo>
                    <a:pt x="2703" y="17013"/>
                    <a:pt x="2669" y="17013"/>
                    <a:pt x="2669" y="17046"/>
                  </a:cubicBezTo>
                  <a:cubicBezTo>
                    <a:pt x="2569" y="17080"/>
                    <a:pt x="2536" y="17113"/>
                    <a:pt x="2469" y="17213"/>
                  </a:cubicBezTo>
                  <a:cubicBezTo>
                    <a:pt x="2402" y="17313"/>
                    <a:pt x="2436" y="17480"/>
                    <a:pt x="2502" y="17580"/>
                  </a:cubicBezTo>
                  <a:cubicBezTo>
                    <a:pt x="2551" y="17652"/>
                    <a:pt x="2651" y="17707"/>
                    <a:pt x="2753" y="17707"/>
                  </a:cubicBezTo>
                  <a:cubicBezTo>
                    <a:pt x="2792" y="17707"/>
                    <a:pt x="2832" y="17699"/>
                    <a:pt x="2869" y="17680"/>
                  </a:cubicBezTo>
                  <a:cubicBezTo>
                    <a:pt x="2936" y="17680"/>
                    <a:pt x="3003" y="17647"/>
                    <a:pt x="3070" y="17580"/>
                  </a:cubicBezTo>
                  <a:cubicBezTo>
                    <a:pt x="3070" y="17547"/>
                    <a:pt x="3103" y="17513"/>
                    <a:pt x="3136" y="17480"/>
                  </a:cubicBezTo>
                  <a:cubicBezTo>
                    <a:pt x="3170" y="17447"/>
                    <a:pt x="3236" y="17380"/>
                    <a:pt x="3270" y="17347"/>
                  </a:cubicBezTo>
                  <a:cubicBezTo>
                    <a:pt x="3370" y="17247"/>
                    <a:pt x="3470" y="17146"/>
                    <a:pt x="3570" y="17013"/>
                  </a:cubicBezTo>
                  <a:cubicBezTo>
                    <a:pt x="3670" y="16913"/>
                    <a:pt x="3737" y="16813"/>
                    <a:pt x="3837" y="16679"/>
                  </a:cubicBezTo>
                  <a:cubicBezTo>
                    <a:pt x="3937" y="16579"/>
                    <a:pt x="4037" y="16446"/>
                    <a:pt x="4104" y="16313"/>
                  </a:cubicBezTo>
                  <a:cubicBezTo>
                    <a:pt x="4137" y="16212"/>
                    <a:pt x="4137" y="16079"/>
                    <a:pt x="4037" y="16012"/>
                  </a:cubicBezTo>
                  <a:cubicBezTo>
                    <a:pt x="4011" y="15987"/>
                    <a:pt x="3981" y="15976"/>
                    <a:pt x="3948" y="15976"/>
                  </a:cubicBezTo>
                  <a:close/>
                  <a:moveTo>
                    <a:pt x="16529" y="16304"/>
                  </a:moveTo>
                  <a:cubicBezTo>
                    <a:pt x="16471" y="16304"/>
                    <a:pt x="16412" y="16329"/>
                    <a:pt x="16379" y="16379"/>
                  </a:cubicBezTo>
                  <a:cubicBezTo>
                    <a:pt x="16279" y="16479"/>
                    <a:pt x="16279" y="16579"/>
                    <a:pt x="16379" y="16679"/>
                  </a:cubicBezTo>
                  <a:cubicBezTo>
                    <a:pt x="16546" y="16880"/>
                    <a:pt x="16713" y="17080"/>
                    <a:pt x="16879" y="17280"/>
                  </a:cubicBezTo>
                  <a:cubicBezTo>
                    <a:pt x="16946" y="17380"/>
                    <a:pt x="17046" y="17447"/>
                    <a:pt x="17113" y="17547"/>
                  </a:cubicBezTo>
                  <a:cubicBezTo>
                    <a:pt x="17146" y="17613"/>
                    <a:pt x="17180" y="17647"/>
                    <a:pt x="17213" y="17714"/>
                  </a:cubicBezTo>
                  <a:lnTo>
                    <a:pt x="17246" y="17714"/>
                  </a:lnTo>
                  <a:cubicBezTo>
                    <a:pt x="17246" y="17714"/>
                    <a:pt x="17246" y="17747"/>
                    <a:pt x="17246" y="17747"/>
                  </a:cubicBezTo>
                  <a:cubicBezTo>
                    <a:pt x="17280" y="17780"/>
                    <a:pt x="17280" y="17780"/>
                    <a:pt x="17313" y="17814"/>
                  </a:cubicBezTo>
                  <a:cubicBezTo>
                    <a:pt x="17376" y="17918"/>
                    <a:pt x="17477" y="17970"/>
                    <a:pt x="17577" y="17970"/>
                  </a:cubicBezTo>
                  <a:cubicBezTo>
                    <a:pt x="17637" y="17970"/>
                    <a:pt x="17697" y="17951"/>
                    <a:pt x="17747" y="17914"/>
                  </a:cubicBezTo>
                  <a:cubicBezTo>
                    <a:pt x="17880" y="17814"/>
                    <a:pt x="17913" y="17580"/>
                    <a:pt x="17780" y="17447"/>
                  </a:cubicBezTo>
                  <a:cubicBezTo>
                    <a:pt x="17380" y="17113"/>
                    <a:pt x="17046" y="16746"/>
                    <a:pt x="16679" y="16379"/>
                  </a:cubicBezTo>
                  <a:cubicBezTo>
                    <a:pt x="16646" y="16329"/>
                    <a:pt x="16588" y="16304"/>
                    <a:pt x="16529" y="16304"/>
                  </a:cubicBezTo>
                  <a:close/>
                  <a:moveTo>
                    <a:pt x="13177" y="16780"/>
                  </a:moveTo>
                  <a:lnTo>
                    <a:pt x="13177" y="16780"/>
                  </a:lnTo>
                  <a:cubicBezTo>
                    <a:pt x="13110" y="17013"/>
                    <a:pt x="13077" y="17247"/>
                    <a:pt x="13010" y="17447"/>
                  </a:cubicBezTo>
                  <a:cubicBezTo>
                    <a:pt x="12943" y="17880"/>
                    <a:pt x="12843" y="18314"/>
                    <a:pt x="12743" y="18748"/>
                  </a:cubicBezTo>
                  <a:cubicBezTo>
                    <a:pt x="12643" y="19215"/>
                    <a:pt x="12576" y="19648"/>
                    <a:pt x="12476" y="20082"/>
                  </a:cubicBezTo>
                  <a:cubicBezTo>
                    <a:pt x="12410" y="20382"/>
                    <a:pt x="12376" y="20716"/>
                    <a:pt x="12209" y="20916"/>
                  </a:cubicBezTo>
                  <a:cubicBezTo>
                    <a:pt x="12069" y="21096"/>
                    <a:pt x="11845" y="21132"/>
                    <a:pt x="11623" y="21132"/>
                  </a:cubicBezTo>
                  <a:cubicBezTo>
                    <a:pt x="11476" y="21132"/>
                    <a:pt x="11329" y="21116"/>
                    <a:pt x="11209" y="21116"/>
                  </a:cubicBezTo>
                  <a:cubicBezTo>
                    <a:pt x="10775" y="21116"/>
                    <a:pt x="10341" y="21116"/>
                    <a:pt x="9941" y="21083"/>
                  </a:cubicBezTo>
                  <a:cubicBezTo>
                    <a:pt x="9641" y="21049"/>
                    <a:pt x="9274" y="20983"/>
                    <a:pt x="9107" y="20716"/>
                  </a:cubicBezTo>
                  <a:cubicBezTo>
                    <a:pt x="8874" y="20415"/>
                    <a:pt x="8807" y="19948"/>
                    <a:pt x="8740" y="19582"/>
                  </a:cubicBezTo>
                  <a:cubicBezTo>
                    <a:pt x="8607" y="19115"/>
                    <a:pt x="8540" y="18614"/>
                    <a:pt x="8473" y="18147"/>
                  </a:cubicBezTo>
                  <a:cubicBezTo>
                    <a:pt x="8407" y="17847"/>
                    <a:pt x="8373" y="17547"/>
                    <a:pt x="8340" y="17247"/>
                  </a:cubicBezTo>
                  <a:lnTo>
                    <a:pt x="8340" y="17247"/>
                  </a:lnTo>
                  <a:cubicBezTo>
                    <a:pt x="8956" y="17419"/>
                    <a:pt x="9590" y="17519"/>
                    <a:pt x="10229" y="17519"/>
                  </a:cubicBezTo>
                  <a:cubicBezTo>
                    <a:pt x="10455" y="17519"/>
                    <a:pt x="10682" y="17506"/>
                    <a:pt x="10908" y="17480"/>
                  </a:cubicBezTo>
                  <a:cubicBezTo>
                    <a:pt x="11709" y="17413"/>
                    <a:pt x="12476" y="17180"/>
                    <a:pt x="13177" y="16780"/>
                  </a:cubicBezTo>
                  <a:close/>
                  <a:moveTo>
                    <a:pt x="9841" y="21783"/>
                  </a:moveTo>
                  <a:lnTo>
                    <a:pt x="9841" y="21783"/>
                  </a:lnTo>
                  <a:cubicBezTo>
                    <a:pt x="10141" y="21816"/>
                    <a:pt x="10475" y="21816"/>
                    <a:pt x="10775" y="21850"/>
                  </a:cubicBezTo>
                  <a:lnTo>
                    <a:pt x="11242" y="21850"/>
                  </a:lnTo>
                  <a:cubicBezTo>
                    <a:pt x="11242" y="21883"/>
                    <a:pt x="11209" y="21917"/>
                    <a:pt x="11209" y="21917"/>
                  </a:cubicBezTo>
                  <a:cubicBezTo>
                    <a:pt x="11209" y="21917"/>
                    <a:pt x="11175" y="21950"/>
                    <a:pt x="11175" y="21950"/>
                  </a:cubicBezTo>
                  <a:cubicBezTo>
                    <a:pt x="11142" y="22017"/>
                    <a:pt x="11109" y="22050"/>
                    <a:pt x="11042" y="22083"/>
                  </a:cubicBezTo>
                  <a:cubicBezTo>
                    <a:pt x="11042" y="22083"/>
                    <a:pt x="11009" y="22117"/>
                    <a:pt x="11009" y="22117"/>
                  </a:cubicBezTo>
                  <a:cubicBezTo>
                    <a:pt x="10975" y="22117"/>
                    <a:pt x="10975" y="22150"/>
                    <a:pt x="10942" y="22150"/>
                  </a:cubicBezTo>
                  <a:cubicBezTo>
                    <a:pt x="10875" y="22183"/>
                    <a:pt x="10875" y="22183"/>
                    <a:pt x="10808" y="22217"/>
                  </a:cubicBezTo>
                  <a:lnTo>
                    <a:pt x="10708" y="22217"/>
                  </a:lnTo>
                  <a:cubicBezTo>
                    <a:pt x="10708" y="22217"/>
                    <a:pt x="10675" y="22250"/>
                    <a:pt x="10675" y="22250"/>
                  </a:cubicBezTo>
                  <a:lnTo>
                    <a:pt x="10475" y="22250"/>
                  </a:lnTo>
                  <a:cubicBezTo>
                    <a:pt x="10441" y="22250"/>
                    <a:pt x="10408" y="22217"/>
                    <a:pt x="10408" y="22217"/>
                  </a:cubicBezTo>
                  <a:lnTo>
                    <a:pt x="10308" y="22217"/>
                  </a:lnTo>
                  <a:cubicBezTo>
                    <a:pt x="10308" y="22217"/>
                    <a:pt x="10275" y="22183"/>
                    <a:pt x="10275" y="22183"/>
                  </a:cubicBezTo>
                  <a:cubicBezTo>
                    <a:pt x="10175" y="22150"/>
                    <a:pt x="10075" y="22083"/>
                    <a:pt x="10008" y="22017"/>
                  </a:cubicBezTo>
                  <a:cubicBezTo>
                    <a:pt x="9941" y="21950"/>
                    <a:pt x="9874" y="21883"/>
                    <a:pt x="9841" y="21783"/>
                  </a:cubicBezTo>
                  <a:close/>
                  <a:moveTo>
                    <a:pt x="11395" y="3541"/>
                  </a:moveTo>
                  <a:cubicBezTo>
                    <a:pt x="10996" y="3541"/>
                    <a:pt x="10597" y="3575"/>
                    <a:pt x="10208" y="3637"/>
                  </a:cubicBezTo>
                  <a:cubicBezTo>
                    <a:pt x="9841" y="3703"/>
                    <a:pt x="9474" y="3804"/>
                    <a:pt x="9141" y="3904"/>
                  </a:cubicBezTo>
                  <a:cubicBezTo>
                    <a:pt x="9074" y="3937"/>
                    <a:pt x="9007" y="3970"/>
                    <a:pt x="8974" y="4037"/>
                  </a:cubicBezTo>
                  <a:cubicBezTo>
                    <a:pt x="6605" y="4604"/>
                    <a:pt x="4537" y="6539"/>
                    <a:pt x="3870" y="8907"/>
                  </a:cubicBezTo>
                  <a:cubicBezTo>
                    <a:pt x="3070" y="11776"/>
                    <a:pt x="4204" y="15045"/>
                    <a:pt x="6806" y="16579"/>
                  </a:cubicBezTo>
                  <a:cubicBezTo>
                    <a:pt x="7106" y="16746"/>
                    <a:pt x="7439" y="16913"/>
                    <a:pt x="7740" y="17046"/>
                  </a:cubicBezTo>
                  <a:cubicBezTo>
                    <a:pt x="7773" y="17447"/>
                    <a:pt x="7806" y="17847"/>
                    <a:pt x="7840" y="18247"/>
                  </a:cubicBezTo>
                  <a:cubicBezTo>
                    <a:pt x="7906" y="18748"/>
                    <a:pt x="8006" y="19215"/>
                    <a:pt x="8106" y="19715"/>
                  </a:cubicBezTo>
                  <a:cubicBezTo>
                    <a:pt x="8173" y="20149"/>
                    <a:pt x="8240" y="20616"/>
                    <a:pt x="8473" y="20983"/>
                  </a:cubicBezTo>
                  <a:cubicBezTo>
                    <a:pt x="8640" y="21283"/>
                    <a:pt x="8940" y="21516"/>
                    <a:pt x="9241" y="21616"/>
                  </a:cubicBezTo>
                  <a:cubicBezTo>
                    <a:pt x="9274" y="21917"/>
                    <a:pt x="9441" y="22217"/>
                    <a:pt x="9641" y="22417"/>
                  </a:cubicBezTo>
                  <a:cubicBezTo>
                    <a:pt x="9874" y="22650"/>
                    <a:pt x="10175" y="22784"/>
                    <a:pt x="10508" y="22817"/>
                  </a:cubicBezTo>
                  <a:cubicBezTo>
                    <a:pt x="10547" y="22821"/>
                    <a:pt x="10585" y="22824"/>
                    <a:pt x="10624" y="22824"/>
                  </a:cubicBezTo>
                  <a:cubicBezTo>
                    <a:pt x="11188" y="22824"/>
                    <a:pt x="11753" y="22378"/>
                    <a:pt x="11909" y="21816"/>
                  </a:cubicBezTo>
                  <a:cubicBezTo>
                    <a:pt x="12009" y="21816"/>
                    <a:pt x="12076" y="21816"/>
                    <a:pt x="12176" y="21783"/>
                  </a:cubicBezTo>
                  <a:cubicBezTo>
                    <a:pt x="13043" y="21516"/>
                    <a:pt x="13143" y="20482"/>
                    <a:pt x="13310" y="19748"/>
                  </a:cubicBezTo>
                  <a:cubicBezTo>
                    <a:pt x="13444" y="19181"/>
                    <a:pt x="13544" y="18614"/>
                    <a:pt x="13644" y="18080"/>
                  </a:cubicBezTo>
                  <a:cubicBezTo>
                    <a:pt x="13777" y="17513"/>
                    <a:pt x="13944" y="16880"/>
                    <a:pt x="13944" y="16313"/>
                  </a:cubicBezTo>
                  <a:cubicBezTo>
                    <a:pt x="14144" y="16146"/>
                    <a:pt x="14378" y="15979"/>
                    <a:pt x="14544" y="15779"/>
                  </a:cubicBezTo>
                  <a:cubicBezTo>
                    <a:pt x="16546" y="13877"/>
                    <a:pt x="17346" y="10909"/>
                    <a:pt x="16846" y="8240"/>
                  </a:cubicBezTo>
                  <a:cubicBezTo>
                    <a:pt x="16546" y="6739"/>
                    <a:pt x="15812" y="5305"/>
                    <a:pt x="14544" y="4437"/>
                  </a:cubicBezTo>
                  <a:cubicBezTo>
                    <a:pt x="13613" y="3800"/>
                    <a:pt x="12502" y="3541"/>
                    <a:pt x="11395" y="3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7719325" y="2441862"/>
              <a:ext cx="358073" cy="319297"/>
            </a:xfrm>
            <a:custGeom>
              <a:rect b="b" l="l" r="r" t="t"/>
              <a:pathLst>
                <a:path extrusionOk="0" h="10261" w="11079">
                  <a:moveTo>
                    <a:pt x="9396" y="705"/>
                  </a:moveTo>
                  <a:cubicBezTo>
                    <a:pt x="9629" y="705"/>
                    <a:pt x="9856" y="905"/>
                    <a:pt x="9925" y="1044"/>
                  </a:cubicBezTo>
                  <a:cubicBezTo>
                    <a:pt x="10226" y="1144"/>
                    <a:pt x="10552" y="1570"/>
                    <a:pt x="10126" y="1996"/>
                  </a:cubicBezTo>
                  <a:cubicBezTo>
                    <a:pt x="9299" y="2924"/>
                    <a:pt x="8346" y="3751"/>
                    <a:pt x="7519" y="4703"/>
                  </a:cubicBezTo>
                  <a:cubicBezTo>
                    <a:pt x="6793" y="5430"/>
                    <a:pt x="6066" y="6257"/>
                    <a:pt x="5339" y="7109"/>
                  </a:cubicBezTo>
                  <a:cubicBezTo>
                    <a:pt x="4587" y="7836"/>
                    <a:pt x="4086" y="8763"/>
                    <a:pt x="3334" y="9615"/>
                  </a:cubicBezTo>
                  <a:cubicBezTo>
                    <a:pt x="3276" y="9673"/>
                    <a:pt x="3218" y="9731"/>
                    <a:pt x="3160" y="9731"/>
                  </a:cubicBezTo>
                  <a:cubicBezTo>
                    <a:pt x="3118" y="9731"/>
                    <a:pt x="3076" y="9700"/>
                    <a:pt x="3033" y="9615"/>
                  </a:cubicBezTo>
                  <a:cubicBezTo>
                    <a:pt x="2306" y="8463"/>
                    <a:pt x="1580" y="7310"/>
                    <a:pt x="727" y="6157"/>
                  </a:cubicBezTo>
                  <a:cubicBezTo>
                    <a:pt x="527" y="5856"/>
                    <a:pt x="627" y="5530"/>
                    <a:pt x="1053" y="5330"/>
                  </a:cubicBezTo>
                  <a:cubicBezTo>
                    <a:pt x="1254" y="5229"/>
                    <a:pt x="1580" y="5129"/>
                    <a:pt x="1780" y="4904"/>
                  </a:cubicBezTo>
                  <a:cubicBezTo>
                    <a:pt x="1840" y="4813"/>
                    <a:pt x="1912" y="4777"/>
                    <a:pt x="1983" y="4777"/>
                  </a:cubicBezTo>
                  <a:cubicBezTo>
                    <a:pt x="2147" y="4777"/>
                    <a:pt x="2306" y="4972"/>
                    <a:pt x="2306" y="5129"/>
                  </a:cubicBezTo>
                  <a:cubicBezTo>
                    <a:pt x="2507" y="5756"/>
                    <a:pt x="3133" y="6057"/>
                    <a:pt x="3234" y="6783"/>
                  </a:cubicBezTo>
                  <a:cubicBezTo>
                    <a:pt x="3334" y="7009"/>
                    <a:pt x="3660" y="7009"/>
                    <a:pt x="3860" y="7109"/>
                  </a:cubicBezTo>
                  <a:cubicBezTo>
                    <a:pt x="3860" y="7109"/>
                    <a:pt x="3960" y="7009"/>
                    <a:pt x="3860" y="7009"/>
                  </a:cubicBezTo>
                  <a:cubicBezTo>
                    <a:pt x="3960" y="5956"/>
                    <a:pt x="4712" y="5430"/>
                    <a:pt x="5339" y="4904"/>
                  </a:cubicBezTo>
                  <a:cubicBezTo>
                    <a:pt x="6592" y="3550"/>
                    <a:pt x="7945" y="2297"/>
                    <a:pt x="9098" y="843"/>
                  </a:cubicBezTo>
                  <a:cubicBezTo>
                    <a:pt x="9190" y="744"/>
                    <a:pt x="9294" y="705"/>
                    <a:pt x="9396" y="705"/>
                  </a:cubicBezTo>
                  <a:close/>
                  <a:moveTo>
                    <a:pt x="9509" y="0"/>
                  </a:moveTo>
                  <a:cubicBezTo>
                    <a:pt x="9357" y="0"/>
                    <a:pt x="9182" y="87"/>
                    <a:pt x="8973" y="317"/>
                  </a:cubicBezTo>
                  <a:cubicBezTo>
                    <a:pt x="7419" y="1871"/>
                    <a:pt x="5840" y="3550"/>
                    <a:pt x="4286" y="5129"/>
                  </a:cubicBezTo>
                  <a:cubicBezTo>
                    <a:pt x="3993" y="5479"/>
                    <a:pt x="3800" y="5758"/>
                    <a:pt x="3579" y="5758"/>
                  </a:cubicBezTo>
                  <a:cubicBezTo>
                    <a:pt x="3403" y="5758"/>
                    <a:pt x="3210" y="5583"/>
                    <a:pt x="2933" y="5129"/>
                  </a:cubicBezTo>
                  <a:cubicBezTo>
                    <a:pt x="2594" y="4505"/>
                    <a:pt x="2409" y="4219"/>
                    <a:pt x="2143" y="4219"/>
                  </a:cubicBezTo>
                  <a:cubicBezTo>
                    <a:pt x="1919" y="4219"/>
                    <a:pt x="1636" y="4424"/>
                    <a:pt x="1153" y="4803"/>
                  </a:cubicBezTo>
                  <a:cubicBezTo>
                    <a:pt x="101" y="5530"/>
                    <a:pt x="1" y="6057"/>
                    <a:pt x="427" y="6783"/>
                  </a:cubicBezTo>
                  <a:cubicBezTo>
                    <a:pt x="1053" y="7736"/>
                    <a:pt x="1780" y="8763"/>
                    <a:pt x="2407" y="9816"/>
                  </a:cubicBezTo>
                  <a:cubicBezTo>
                    <a:pt x="2557" y="10129"/>
                    <a:pt x="2764" y="10261"/>
                    <a:pt x="2974" y="10261"/>
                  </a:cubicBezTo>
                  <a:cubicBezTo>
                    <a:pt x="3184" y="10261"/>
                    <a:pt x="3397" y="10129"/>
                    <a:pt x="3559" y="9916"/>
                  </a:cubicBezTo>
                  <a:cubicBezTo>
                    <a:pt x="4387" y="9089"/>
                    <a:pt x="5013" y="8262"/>
                    <a:pt x="5840" y="7410"/>
                  </a:cubicBezTo>
                  <a:cubicBezTo>
                    <a:pt x="6692" y="6382"/>
                    <a:pt x="7720" y="5430"/>
                    <a:pt x="8572" y="4503"/>
                  </a:cubicBezTo>
                  <a:cubicBezTo>
                    <a:pt x="9399" y="3751"/>
                    <a:pt x="10126" y="2924"/>
                    <a:pt x="10853" y="2097"/>
                  </a:cubicBezTo>
                  <a:cubicBezTo>
                    <a:pt x="11078" y="1871"/>
                    <a:pt x="11078" y="1671"/>
                    <a:pt x="11078" y="1370"/>
                  </a:cubicBezTo>
                  <a:lnTo>
                    <a:pt x="10552" y="1370"/>
                  </a:lnTo>
                  <a:cubicBezTo>
                    <a:pt x="10978" y="1044"/>
                    <a:pt x="10752" y="843"/>
                    <a:pt x="10452" y="743"/>
                  </a:cubicBezTo>
                  <a:cubicBezTo>
                    <a:pt x="10144" y="580"/>
                    <a:pt x="9902" y="0"/>
                    <a:pt x="9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2" name="Google Shape;2352;p41"/>
          <p:cNvGrpSpPr/>
          <p:nvPr/>
        </p:nvGrpSpPr>
        <p:grpSpPr>
          <a:xfrm>
            <a:off x="924063" y="3061354"/>
            <a:ext cx="7295547" cy="684561"/>
            <a:chOff x="955448" y="3084224"/>
            <a:chExt cx="7295547" cy="684561"/>
          </a:xfrm>
        </p:grpSpPr>
        <p:sp>
          <p:nvSpPr>
            <p:cNvPr id="2353" name="Google Shape;2353;p41"/>
            <p:cNvSpPr/>
            <p:nvPr/>
          </p:nvSpPr>
          <p:spPr>
            <a:xfrm>
              <a:off x="2627062" y="3084224"/>
              <a:ext cx="4026944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54" name="Google Shape;2354;p41"/>
            <p:cNvSpPr/>
            <p:nvPr/>
          </p:nvSpPr>
          <p:spPr>
            <a:xfrm flipH="1">
              <a:off x="955448" y="3084224"/>
              <a:ext cx="1459307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B33F6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1147346" y="3300330"/>
              <a:ext cx="1049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56" name="Google Shape;2356;p41"/>
            <p:cNvSpPr txBox="1"/>
            <p:nvPr/>
          </p:nvSpPr>
          <p:spPr>
            <a:xfrm>
              <a:off x="2831224" y="3154442"/>
              <a:ext cx="33300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a gas giant in the Solar System, composed mostly of hydrogen and helium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357" name="Google Shape;2357;p41"/>
            <p:cNvGrpSpPr/>
            <p:nvPr/>
          </p:nvGrpSpPr>
          <p:grpSpPr>
            <a:xfrm>
              <a:off x="6769405" y="3089387"/>
              <a:ext cx="643391" cy="679397"/>
              <a:chOff x="6783161" y="3089387"/>
              <a:chExt cx="643391" cy="679397"/>
            </a:xfrm>
          </p:grpSpPr>
          <p:sp>
            <p:nvSpPr>
              <p:cNvPr id="2358" name="Google Shape;2358;p41"/>
              <p:cNvSpPr/>
              <p:nvPr/>
            </p:nvSpPr>
            <p:spPr>
              <a:xfrm>
                <a:off x="6795274" y="3100835"/>
                <a:ext cx="562137" cy="616583"/>
              </a:xfrm>
              <a:custGeom>
                <a:rect b="b" l="l" r="r" t="t"/>
                <a:pathLst>
                  <a:path extrusionOk="0" h="32162" w="29322">
                    <a:moveTo>
                      <a:pt x="16832" y="0"/>
                    </a:moveTo>
                    <a:cubicBezTo>
                      <a:pt x="15249" y="0"/>
                      <a:pt x="13665" y="45"/>
                      <a:pt x="12075" y="143"/>
                    </a:cubicBezTo>
                    <a:cubicBezTo>
                      <a:pt x="10207" y="276"/>
                      <a:pt x="8306" y="476"/>
                      <a:pt x="6438" y="777"/>
                    </a:cubicBezTo>
                    <a:cubicBezTo>
                      <a:pt x="5537" y="910"/>
                      <a:pt x="4603" y="1077"/>
                      <a:pt x="3669" y="1277"/>
                    </a:cubicBezTo>
                    <a:cubicBezTo>
                      <a:pt x="3202" y="1377"/>
                      <a:pt x="2735" y="1477"/>
                      <a:pt x="2302" y="1611"/>
                    </a:cubicBezTo>
                    <a:cubicBezTo>
                      <a:pt x="1935" y="1677"/>
                      <a:pt x="1535" y="1744"/>
                      <a:pt x="1268" y="1977"/>
                    </a:cubicBezTo>
                    <a:cubicBezTo>
                      <a:pt x="967" y="2244"/>
                      <a:pt x="967" y="2745"/>
                      <a:pt x="901" y="3112"/>
                    </a:cubicBezTo>
                    <a:cubicBezTo>
                      <a:pt x="834" y="3579"/>
                      <a:pt x="801" y="4079"/>
                      <a:pt x="734" y="4546"/>
                    </a:cubicBezTo>
                    <a:cubicBezTo>
                      <a:pt x="601" y="5513"/>
                      <a:pt x="500" y="6481"/>
                      <a:pt x="434" y="7481"/>
                    </a:cubicBezTo>
                    <a:cubicBezTo>
                      <a:pt x="267" y="9416"/>
                      <a:pt x="167" y="11384"/>
                      <a:pt x="100" y="13319"/>
                    </a:cubicBezTo>
                    <a:cubicBezTo>
                      <a:pt x="0" y="17188"/>
                      <a:pt x="67" y="21058"/>
                      <a:pt x="434" y="24927"/>
                    </a:cubicBezTo>
                    <a:cubicBezTo>
                      <a:pt x="601" y="26395"/>
                      <a:pt x="867" y="28029"/>
                      <a:pt x="1868" y="29164"/>
                    </a:cubicBezTo>
                    <a:cubicBezTo>
                      <a:pt x="2936" y="30364"/>
                      <a:pt x="4570" y="30798"/>
                      <a:pt x="6104" y="31098"/>
                    </a:cubicBezTo>
                    <a:cubicBezTo>
                      <a:pt x="6138" y="31098"/>
                      <a:pt x="6171" y="31132"/>
                      <a:pt x="6205" y="31165"/>
                    </a:cubicBezTo>
                    <a:lnTo>
                      <a:pt x="6338" y="31165"/>
                    </a:lnTo>
                    <a:cubicBezTo>
                      <a:pt x="6705" y="31232"/>
                      <a:pt x="7072" y="31298"/>
                      <a:pt x="7439" y="31365"/>
                    </a:cubicBezTo>
                    <a:cubicBezTo>
                      <a:pt x="8506" y="31565"/>
                      <a:pt x="9574" y="31732"/>
                      <a:pt x="10641" y="31866"/>
                    </a:cubicBezTo>
                    <a:cubicBezTo>
                      <a:pt x="13022" y="32084"/>
                      <a:pt x="15402" y="32161"/>
                      <a:pt x="17783" y="32161"/>
                    </a:cubicBezTo>
                    <a:cubicBezTo>
                      <a:pt x="18671" y="32161"/>
                      <a:pt x="19560" y="32151"/>
                      <a:pt x="20448" y="32132"/>
                    </a:cubicBezTo>
                    <a:cubicBezTo>
                      <a:pt x="21982" y="32099"/>
                      <a:pt x="23517" y="32032"/>
                      <a:pt x="24951" y="31532"/>
                    </a:cubicBezTo>
                    <a:cubicBezTo>
                      <a:pt x="25585" y="31298"/>
                      <a:pt x="26219" y="30998"/>
                      <a:pt x="26753" y="30531"/>
                    </a:cubicBezTo>
                    <a:cubicBezTo>
                      <a:pt x="27320" y="29998"/>
                      <a:pt x="27720" y="29364"/>
                      <a:pt x="27987" y="28630"/>
                    </a:cubicBezTo>
                    <a:cubicBezTo>
                      <a:pt x="28254" y="27829"/>
                      <a:pt x="28354" y="27029"/>
                      <a:pt x="28454" y="26195"/>
                    </a:cubicBezTo>
                    <a:cubicBezTo>
                      <a:pt x="28554" y="25227"/>
                      <a:pt x="28621" y="24293"/>
                      <a:pt x="28721" y="23326"/>
                    </a:cubicBezTo>
                    <a:cubicBezTo>
                      <a:pt x="28887" y="21358"/>
                      <a:pt x="28987" y="19390"/>
                      <a:pt x="29088" y="17422"/>
                    </a:cubicBezTo>
                    <a:cubicBezTo>
                      <a:pt x="29288" y="13486"/>
                      <a:pt x="29321" y="9516"/>
                      <a:pt x="29254" y="5580"/>
                    </a:cubicBezTo>
                    <a:cubicBezTo>
                      <a:pt x="29221" y="4779"/>
                      <a:pt x="29254" y="3979"/>
                      <a:pt x="29121" y="3178"/>
                    </a:cubicBezTo>
                    <a:cubicBezTo>
                      <a:pt x="29021" y="2511"/>
                      <a:pt x="28821" y="1844"/>
                      <a:pt x="28354" y="1310"/>
                    </a:cubicBezTo>
                    <a:cubicBezTo>
                      <a:pt x="27820" y="743"/>
                      <a:pt x="26986" y="576"/>
                      <a:pt x="26219" y="476"/>
                    </a:cubicBezTo>
                    <a:cubicBezTo>
                      <a:pt x="25318" y="376"/>
                      <a:pt x="24384" y="310"/>
                      <a:pt x="23450" y="243"/>
                    </a:cubicBezTo>
                    <a:cubicBezTo>
                      <a:pt x="21237" y="88"/>
                      <a:pt x="19035" y="0"/>
                      <a:pt x="16832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1"/>
              <p:cNvSpPr/>
              <p:nvPr/>
            </p:nvSpPr>
            <p:spPr>
              <a:xfrm>
                <a:off x="6850259" y="3150894"/>
                <a:ext cx="563421" cy="606901"/>
              </a:xfrm>
              <a:custGeom>
                <a:rect b="b" l="l" r="r" t="t"/>
                <a:pathLst>
                  <a:path extrusionOk="0" h="31657" w="29389">
                    <a:moveTo>
                      <a:pt x="26720" y="0"/>
                    </a:moveTo>
                    <a:cubicBezTo>
                      <a:pt x="26720" y="34"/>
                      <a:pt x="26720" y="67"/>
                      <a:pt x="26720" y="67"/>
                    </a:cubicBezTo>
                    <a:cubicBezTo>
                      <a:pt x="26887" y="868"/>
                      <a:pt x="26920" y="1635"/>
                      <a:pt x="26920" y="2435"/>
                    </a:cubicBezTo>
                    <a:cubicBezTo>
                      <a:pt x="26953" y="3436"/>
                      <a:pt x="26953" y="4437"/>
                      <a:pt x="26953" y="5471"/>
                    </a:cubicBezTo>
                    <a:cubicBezTo>
                      <a:pt x="26987" y="9540"/>
                      <a:pt x="26853" y="13610"/>
                      <a:pt x="26586" y="17680"/>
                    </a:cubicBezTo>
                    <a:cubicBezTo>
                      <a:pt x="26453" y="19681"/>
                      <a:pt x="26286" y="21649"/>
                      <a:pt x="26086" y="23651"/>
                    </a:cubicBezTo>
                    <a:cubicBezTo>
                      <a:pt x="25919" y="25285"/>
                      <a:pt x="25586" y="27020"/>
                      <a:pt x="24352" y="28187"/>
                    </a:cubicBezTo>
                    <a:cubicBezTo>
                      <a:pt x="23251" y="29221"/>
                      <a:pt x="21750" y="29655"/>
                      <a:pt x="20282" y="29855"/>
                    </a:cubicBezTo>
                    <a:cubicBezTo>
                      <a:pt x="19515" y="29955"/>
                      <a:pt x="18748" y="29988"/>
                      <a:pt x="17947" y="30022"/>
                    </a:cubicBezTo>
                    <a:cubicBezTo>
                      <a:pt x="17280" y="30022"/>
                      <a:pt x="16628" y="30037"/>
                      <a:pt x="15970" y="30037"/>
                    </a:cubicBezTo>
                    <a:cubicBezTo>
                      <a:pt x="15642" y="30037"/>
                      <a:pt x="15312" y="30033"/>
                      <a:pt x="14978" y="30022"/>
                    </a:cubicBezTo>
                    <a:cubicBezTo>
                      <a:pt x="13477" y="30022"/>
                      <a:pt x="11976" y="29988"/>
                      <a:pt x="10475" y="29888"/>
                    </a:cubicBezTo>
                    <a:lnTo>
                      <a:pt x="10241" y="29888"/>
                    </a:lnTo>
                    <a:cubicBezTo>
                      <a:pt x="8907" y="29855"/>
                      <a:pt x="7540" y="29755"/>
                      <a:pt x="6239" y="29588"/>
                    </a:cubicBezTo>
                    <a:cubicBezTo>
                      <a:pt x="5571" y="29488"/>
                      <a:pt x="4904" y="29388"/>
                      <a:pt x="4271" y="29288"/>
                    </a:cubicBezTo>
                    <a:cubicBezTo>
                      <a:pt x="3904" y="29221"/>
                      <a:pt x="3570" y="29154"/>
                      <a:pt x="3236" y="29054"/>
                    </a:cubicBezTo>
                    <a:lnTo>
                      <a:pt x="3070" y="29054"/>
                    </a:lnTo>
                    <a:cubicBezTo>
                      <a:pt x="2269" y="28888"/>
                      <a:pt x="1502" y="28721"/>
                      <a:pt x="735" y="28421"/>
                    </a:cubicBezTo>
                    <a:cubicBezTo>
                      <a:pt x="501" y="28321"/>
                      <a:pt x="268" y="28220"/>
                      <a:pt x="1" y="28087"/>
                    </a:cubicBezTo>
                    <a:lnTo>
                      <a:pt x="1" y="28087"/>
                    </a:lnTo>
                    <a:cubicBezTo>
                      <a:pt x="368" y="28454"/>
                      <a:pt x="735" y="28788"/>
                      <a:pt x="1102" y="29088"/>
                    </a:cubicBezTo>
                    <a:cubicBezTo>
                      <a:pt x="1869" y="29655"/>
                      <a:pt x="2736" y="29988"/>
                      <a:pt x="3670" y="30189"/>
                    </a:cubicBezTo>
                    <a:cubicBezTo>
                      <a:pt x="4838" y="30389"/>
                      <a:pt x="6005" y="30555"/>
                      <a:pt x="7206" y="30722"/>
                    </a:cubicBezTo>
                    <a:cubicBezTo>
                      <a:pt x="8407" y="30856"/>
                      <a:pt x="9608" y="31022"/>
                      <a:pt x="10809" y="31123"/>
                    </a:cubicBezTo>
                    <a:cubicBezTo>
                      <a:pt x="13210" y="31356"/>
                      <a:pt x="15612" y="31523"/>
                      <a:pt x="18047" y="31590"/>
                    </a:cubicBezTo>
                    <a:cubicBezTo>
                      <a:pt x="19248" y="31656"/>
                      <a:pt x="20449" y="31656"/>
                      <a:pt x="21683" y="31656"/>
                    </a:cubicBezTo>
                    <a:cubicBezTo>
                      <a:pt x="22650" y="31656"/>
                      <a:pt x="23618" y="31623"/>
                      <a:pt x="24552" y="31389"/>
                    </a:cubicBezTo>
                    <a:cubicBezTo>
                      <a:pt x="25452" y="31189"/>
                      <a:pt x="26320" y="30756"/>
                      <a:pt x="26887" y="29988"/>
                    </a:cubicBezTo>
                    <a:cubicBezTo>
                      <a:pt x="27454" y="29255"/>
                      <a:pt x="27721" y="28287"/>
                      <a:pt x="27854" y="27387"/>
                    </a:cubicBezTo>
                    <a:cubicBezTo>
                      <a:pt x="28054" y="26286"/>
                      <a:pt x="28154" y="25152"/>
                      <a:pt x="28254" y="24051"/>
                    </a:cubicBezTo>
                    <a:cubicBezTo>
                      <a:pt x="28421" y="22850"/>
                      <a:pt x="28555" y="21649"/>
                      <a:pt x="28688" y="20415"/>
                    </a:cubicBezTo>
                    <a:cubicBezTo>
                      <a:pt x="28921" y="17980"/>
                      <a:pt x="29155" y="15511"/>
                      <a:pt x="29288" y="13076"/>
                    </a:cubicBezTo>
                    <a:cubicBezTo>
                      <a:pt x="29355" y="11842"/>
                      <a:pt x="29388" y="10641"/>
                      <a:pt x="29388" y="9407"/>
                    </a:cubicBezTo>
                    <a:cubicBezTo>
                      <a:pt x="29388" y="8807"/>
                      <a:pt x="29388" y="8206"/>
                      <a:pt x="29388" y="7606"/>
                    </a:cubicBezTo>
                    <a:cubicBezTo>
                      <a:pt x="29388" y="7039"/>
                      <a:pt x="29388" y="6438"/>
                      <a:pt x="29355" y="5871"/>
                    </a:cubicBezTo>
                    <a:cubicBezTo>
                      <a:pt x="29288" y="4937"/>
                      <a:pt x="28988" y="4070"/>
                      <a:pt x="28588" y="3236"/>
                    </a:cubicBezTo>
                    <a:cubicBezTo>
                      <a:pt x="28221" y="2469"/>
                      <a:pt x="27787" y="1735"/>
                      <a:pt x="27320" y="968"/>
                    </a:cubicBezTo>
                    <a:cubicBezTo>
                      <a:pt x="27120" y="634"/>
                      <a:pt x="26920" y="334"/>
                      <a:pt x="26720" y="0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1"/>
              <p:cNvSpPr/>
              <p:nvPr/>
            </p:nvSpPr>
            <p:spPr>
              <a:xfrm>
                <a:off x="6802942" y="3434831"/>
                <a:ext cx="549982" cy="282583"/>
              </a:xfrm>
              <a:custGeom>
                <a:rect b="b" l="l" r="r" t="t"/>
                <a:pathLst>
                  <a:path extrusionOk="0" h="14740" w="28688">
                    <a:moveTo>
                      <a:pt x="28688" y="1"/>
                    </a:moveTo>
                    <a:cubicBezTo>
                      <a:pt x="28621" y="501"/>
                      <a:pt x="28521" y="1002"/>
                      <a:pt x="28421" y="1502"/>
                    </a:cubicBezTo>
                    <a:cubicBezTo>
                      <a:pt x="28221" y="2703"/>
                      <a:pt x="27854" y="3837"/>
                      <a:pt x="27620" y="5004"/>
                    </a:cubicBezTo>
                    <a:cubicBezTo>
                      <a:pt x="27320" y="6305"/>
                      <a:pt x="27020" y="7606"/>
                      <a:pt x="26586" y="8874"/>
                    </a:cubicBezTo>
                    <a:cubicBezTo>
                      <a:pt x="26286" y="9708"/>
                      <a:pt x="25952" y="10575"/>
                      <a:pt x="25352" y="11209"/>
                    </a:cubicBezTo>
                    <a:cubicBezTo>
                      <a:pt x="24685" y="11909"/>
                      <a:pt x="23717" y="12310"/>
                      <a:pt x="22750" y="12310"/>
                    </a:cubicBezTo>
                    <a:cubicBezTo>
                      <a:pt x="21749" y="12310"/>
                      <a:pt x="20749" y="12476"/>
                      <a:pt x="19714" y="12510"/>
                    </a:cubicBezTo>
                    <a:cubicBezTo>
                      <a:pt x="19300" y="12522"/>
                      <a:pt x="18885" y="12527"/>
                      <a:pt x="18470" y="12527"/>
                    </a:cubicBezTo>
                    <a:cubicBezTo>
                      <a:pt x="16582" y="12527"/>
                      <a:pt x="14690" y="12413"/>
                      <a:pt x="12776" y="12276"/>
                    </a:cubicBezTo>
                    <a:cubicBezTo>
                      <a:pt x="9641" y="12009"/>
                      <a:pt x="6505" y="11776"/>
                      <a:pt x="3403" y="11242"/>
                    </a:cubicBezTo>
                    <a:cubicBezTo>
                      <a:pt x="2802" y="11109"/>
                      <a:pt x="2169" y="11009"/>
                      <a:pt x="1702" y="10575"/>
                    </a:cubicBezTo>
                    <a:cubicBezTo>
                      <a:pt x="1435" y="10308"/>
                      <a:pt x="1235" y="9941"/>
                      <a:pt x="1068" y="9574"/>
                    </a:cubicBezTo>
                    <a:cubicBezTo>
                      <a:pt x="868" y="9041"/>
                      <a:pt x="634" y="8540"/>
                      <a:pt x="434" y="8007"/>
                    </a:cubicBezTo>
                    <a:cubicBezTo>
                      <a:pt x="334" y="7706"/>
                      <a:pt x="1" y="7140"/>
                      <a:pt x="0" y="6806"/>
                    </a:cubicBezTo>
                    <a:lnTo>
                      <a:pt x="0" y="6806"/>
                    </a:lnTo>
                    <a:cubicBezTo>
                      <a:pt x="0" y="7039"/>
                      <a:pt x="34" y="7273"/>
                      <a:pt x="34" y="7473"/>
                    </a:cubicBezTo>
                    <a:cubicBezTo>
                      <a:pt x="201" y="8974"/>
                      <a:pt x="467" y="10575"/>
                      <a:pt x="1501" y="11743"/>
                    </a:cubicBezTo>
                    <a:cubicBezTo>
                      <a:pt x="2536" y="12943"/>
                      <a:pt x="4203" y="13377"/>
                      <a:pt x="5704" y="13677"/>
                    </a:cubicBezTo>
                    <a:cubicBezTo>
                      <a:pt x="5738" y="13677"/>
                      <a:pt x="5771" y="13711"/>
                      <a:pt x="5805" y="13711"/>
                    </a:cubicBezTo>
                    <a:cubicBezTo>
                      <a:pt x="5838" y="13711"/>
                      <a:pt x="5905" y="13711"/>
                      <a:pt x="5938" y="13744"/>
                    </a:cubicBezTo>
                    <a:cubicBezTo>
                      <a:pt x="6305" y="13777"/>
                      <a:pt x="6672" y="13877"/>
                      <a:pt x="7039" y="13944"/>
                    </a:cubicBezTo>
                    <a:cubicBezTo>
                      <a:pt x="8073" y="14144"/>
                      <a:pt x="9140" y="14311"/>
                      <a:pt x="10241" y="14411"/>
                    </a:cubicBezTo>
                    <a:cubicBezTo>
                      <a:pt x="12623" y="14657"/>
                      <a:pt x="15042" y="14740"/>
                      <a:pt x="17456" y="14740"/>
                    </a:cubicBezTo>
                    <a:cubicBezTo>
                      <a:pt x="18321" y="14740"/>
                      <a:pt x="19186" y="14729"/>
                      <a:pt x="20048" y="14711"/>
                    </a:cubicBezTo>
                    <a:cubicBezTo>
                      <a:pt x="21549" y="14645"/>
                      <a:pt x="23084" y="14611"/>
                      <a:pt x="24551" y="14111"/>
                    </a:cubicBezTo>
                    <a:cubicBezTo>
                      <a:pt x="25185" y="13877"/>
                      <a:pt x="25819" y="13544"/>
                      <a:pt x="26353" y="13077"/>
                    </a:cubicBezTo>
                    <a:cubicBezTo>
                      <a:pt x="26920" y="12577"/>
                      <a:pt x="27320" y="11909"/>
                      <a:pt x="27587" y="11176"/>
                    </a:cubicBezTo>
                    <a:cubicBezTo>
                      <a:pt x="27854" y="10408"/>
                      <a:pt x="27954" y="9574"/>
                      <a:pt x="28054" y="8774"/>
                    </a:cubicBezTo>
                    <a:cubicBezTo>
                      <a:pt x="28154" y="7806"/>
                      <a:pt x="28221" y="6839"/>
                      <a:pt x="28321" y="5872"/>
                    </a:cubicBezTo>
                    <a:cubicBezTo>
                      <a:pt x="28454" y="3904"/>
                      <a:pt x="28587" y="1969"/>
                      <a:pt x="28688" y="1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1"/>
              <p:cNvSpPr/>
              <p:nvPr/>
            </p:nvSpPr>
            <p:spPr>
              <a:xfrm>
                <a:off x="6823399" y="3140924"/>
                <a:ext cx="501383" cy="453149"/>
              </a:xfrm>
              <a:custGeom>
                <a:rect b="b" l="l" r="r" t="t"/>
                <a:pathLst>
                  <a:path extrusionOk="0" h="23637" w="26153">
                    <a:moveTo>
                      <a:pt x="25652" y="887"/>
                    </a:moveTo>
                    <a:cubicBezTo>
                      <a:pt x="25119" y="887"/>
                      <a:pt x="25119" y="1654"/>
                      <a:pt x="25652" y="1654"/>
                    </a:cubicBezTo>
                    <a:cubicBezTo>
                      <a:pt x="26153" y="1654"/>
                      <a:pt x="26153" y="887"/>
                      <a:pt x="25652" y="887"/>
                    </a:cubicBezTo>
                    <a:close/>
                    <a:moveTo>
                      <a:pt x="6027" y="2817"/>
                    </a:moveTo>
                    <a:cubicBezTo>
                      <a:pt x="5931" y="2817"/>
                      <a:pt x="5835" y="2836"/>
                      <a:pt x="5738" y="2855"/>
                    </a:cubicBezTo>
                    <a:cubicBezTo>
                      <a:pt x="5638" y="2889"/>
                      <a:pt x="5505" y="2889"/>
                      <a:pt x="5405" y="2922"/>
                    </a:cubicBezTo>
                    <a:cubicBezTo>
                      <a:pt x="5138" y="2989"/>
                      <a:pt x="4904" y="3055"/>
                      <a:pt x="4671" y="3189"/>
                    </a:cubicBezTo>
                    <a:cubicBezTo>
                      <a:pt x="4571" y="3256"/>
                      <a:pt x="4537" y="3356"/>
                      <a:pt x="4571" y="3456"/>
                    </a:cubicBezTo>
                    <a:cubicBezTo>
                      <a:pt x="4637" y="3556"/>
                      <a:pt x="4738" y="3589"/>
                      <a:pt x="4838" y="3589"/>
                    </a:cubicBezTo>
                    <a:lnTo>
                      <a:pt x="4871" y="3589"/>
                    </a:lnTo>
                    <a:cubicBezTo>
                      <a:pt x="4888" y="3572"/>
                      <a:pt x="4896" y="3564"/>
                      <a:pt x="4900" y="3564"/>
                    </a:cubicBezTo>
                    <a:cubicBezTo>
                      <a:pt x="4904" y="3564"/>
                      <a:pt x="4904" y="3572"/>
                      <a:pt x="4904" y="3589"/>
                    </a:cubicBezTo>
                    <a:lnTo>
                      <a:pt x="5004" y="3556"/>
                    </a:lnTo>
                    <a:cubicBezTo>
                      <a:pt x="5071" y="3556"/>
                      <a:pt x="5104" y="3522"/>
                      <a:pt x="5171" y="3522"/>
                    </a:cubicBezTo>
                    <a:cubicBezTo>
                      <a:pt x="5238" y="3522"/>
                      <a:pt x="5305" y="3489"/>
                      <a:pt x="5338" y="3489"/>
                    </a:cubicBezTo>
                    <a:lnTo>
                      <a:pt x="5471" y="3489"/>
                    </a:lnTo>
                    <a:cubicBezTo>
                      <a:pt x="5571" y="3456"/>
                      <a:pt x="5705" y="3456"/>
                      <a:pt x="5805" y="3456"/>
                    </a:cubicBezTo>
                    <a:cubicBezTo>
                      <a:pt x="5894" y="3456"/>
                      <a:pt x="5998" y="3471"/>
                      <a:pt x="6097" y="3471"/>
                    </a:cubicBezTo>
                    <a:cubicBezTo>
                      <a:pt x="6146" y="3471"/>
                      <a:pt x="6194" y="3467"/>
                      <a:pt x="6239" y="3456"/>
                    </a:cubicBezTo>
                    <a:cubicBezTo>
                      <a:pt x="6372" y="3422"/>
                      <a:pt x="6472" y="3289"/>
                      <a:pt x="6472" y="3155"/>
                    </a:cubicBezTo>
                    <a:cubicBezTo>
                      <a:pt x="6472" y="2989"/>
                      <a:pt x="6372" y="2889"/>
                      <a:pt x="6239" y="2855"/>
                    </a:cubicBezTo>
                    <a:cubicBezTo>
                      <a:pt x="6168" y="2827"/>
                      <a:pt x="6098" y="2817"/>
                      <a:pt x="6027" y="2817"/>
                    </a:cubicBezTo>
                    <a:close/>
                    <a:moveTo>
                      <a:pt x="8408" y="3941"/>
                    </a:moveTo>
                    <a:cubicBezTo>
                      <a:pt x="8396" y="3941"/>
                      <a:pt x="8385" y="3945"/>
                      <a:pt x="8373" y="3956"/>
                    </a:cubicBezTo>
                    <a:cubicBezTo>
                      <a:pt x="8340" y="3956"/>
                      <a:pt x="8307" y="3956"/>
                      <a:pt x="8273" y="3989"/>
                    </a:cubicBezTo>
                    <a:lnTo>
                      <a:pt x="8240" y="3989"/>
                    </a:lnTo>
                    <a:lnTo>
                      <a:pt x="8207" y="4023"/>
                    </a:lnTo>
                    <a:cubicBezTo>
                      <a:pt x="8173" y="4023"/>
                      <a:pt x="8140" y="4056"/>
                      <a:pt x="8107" y="4056"/>
                    </a:cubicBezTo>
                    <a:cubicBezTo>
                      <a:pt x="8107" y="4089"/>
                      <a:pt x="8073" y="4089"/>
                      <a:pt x="8073" y="4123"/>
                    </a:cubicBezTo>
                    <a:cubicBezTo>
                      <a:pt x="8040" y="4123"/>
                      <a:pt x="8040" y="4156"/>
                      <a:pt x="8040" y="4156"/>
                    </a:cubicBezTo>
                    <a:cubicBezTo>
                      <a:pt x="8007" y="4190"/>
                      <a:pt x="7973" y="4223"/>
                      <a:pt x="7940" y="4256"/>
                    </a:cubicBezTo>
                    <a:cubicBezTo>
                      <a:pt x="7940" y="4323"/>
                      <a:pt x="7906" y="4356"/>
                      <a:pt x="7940" y="4423"/>
                    </a:cubicBezTo>
                    <a:cubicBezTo>
                      <a:pt x="7940" y="4456"/>
                      <a:pt x="7940" y="4490"/>
                      <a:pt x="7940" y="4556"/>
                    </a:cubicBezTo>
                    <a:cubicBezTo>
                      <a:pt x="7973" y="4590"/>
                      <a:pt x="7973" y="4623"/>
                      <a:pt x="8040" y="4657"/>
                    </a:cubicBezTo>
                    <a:cubicBezTo>
                      <a:pt x="8040" y="4690"/>
                      <a:pt x="8073" y="4690"/>
                      <a:pt x="8107" y="4723"/>
                    </a:cubicBezTo>
                    <a:cubicBezTo>
                      <a:pt x="8140" y="4757"/>
                      <a:pt x="8207" y="4757"/>
                      <a:pt x="8273" y="4757"/>
                    </a:cubicBezTo>
                    <a:lnTo>
                      <a:pt x="8373" y="4757"/>
                    </a:lnTo>
                    <a:cubicBezTo>
                      <a:pt x="8440" y="4723"/>
                      <a:pt x="8474" y="4690"/>
                      <a:pt x="8540" y="4657"/>
                    </a:cubicBezTo>
                    <a:cubicBezTo>
                      <a:pt x="8540" y="4657"/>
                      <a:pt x="8574" y="4623"/>
                      <a:pt x="8574" y="4623"/>
                    </a:cubicBezTo>
                    <a:cubicBezTo>
                      <a:pt x="8607" y="4590"/>
                      <a:pt x="8607" y="4590"/>
                      <a:pt x="8607" y="4556"/>
                    </a:cubicBezTo>
                    <a:cubicBezTo>
                      <a:pt x="8640" y="4556"/>
                      <a:pt x="8674" y="4523"/>
                      <a:pt x="8674" y="4490"/>
                    </a:cubicBezTo>
                    <a:cubicBezTo>
                      <a:pt x="8674" y="4490"/>
                      <a:pt x="8707" y="4456"/>
                      <a:pt x="8707" y="4456"/>
                    </a:cubicBezTo>
                    <a:cubicBezTo>
                      <a:pt x="8707" y="4423"/>
                      <a:pt x="8707" y="4390"/>
                      <a:pt x="8740" y="4356"/>
                    </a:cubicBezTo>
                    <a:cubicBezTo>
                      <a:pt x="8740" y="4323"/>
                      <a:pt x="8740" y="4290"/>
                      <a:pt x="8740" y="4223"/>
                    </a:cubicBezTo>
                    <a:cubicBezTo>
                      <a:pt x="8740" y="4223"/>
                      <a:pt x="8740" y="4190"/>
                      <a:pt x="8707" y="4156"/>
                    </a:cubicBezTo>
                    <a:cubicBezTo>
                      <a:pt x="8707" y="4089"/>
                      <a:pt x="8674" y="4056"/>
                      <a:pt x="8640" y="4023"/>
                    </a:cubicBezTo>
                    <a:cubicBezTo>
                      <a:pt x="8607" y="4023"/>
                      <a:pt x="8607" y="3989"/>
                      <a:pt x="8574" y="3989"/>
                    </a:cubicBezTo>
                    <a:cubicBezTo>
                      <a:pt x="8540" y="3989"/>
                      <a:pt x="8507" y="3956"/>
                      <a:pt x="8507" y="3956"/>
                    </a:cubicBezTo>
                    <a:cubicBezTo>
                      <a:pt x="8462" y="3956"/>
                      <a:pt x="8433" y="3941"/>
                      <a:pt x="8408" y="3941"/>
                    </a:cubicBezTo>
                    <a:close/>
                    <a:moveTo>
                      <a:pt x="22283" y="4523"/>
                    </a:moveTo>
                    <a:cubicBezTo>
                      <a:pt x="21816" y="4523"/>
                      <a:pt x="21816" y="5257"/>
                      <a:pt x="22283" y="5257"/>
                    </a:cubicBezTo>
                    <a:cubicBezTo>
                      <a:pt x="22750" y="5257"/>
                      <a:pt x="22750" y="4523"/>
                      <a:pt x="22283" y="4523"/>
                    </a:cubicBezTo>
                    <a:close/>
                    <a:moveTo>
                      <a:pt x="5905" y="6558"/>
                    </a:moveTo>
                    <a:cubicBezTo>
                      <a:pt x="5471" y="6558"/>
                      <a:pt x="5471" y="7225"/>
                      <a:pt x="5905" y="7225"/>
                    </a:cubicBezTo>
                    <a:cubicBezTo>
                      <a:pt x="6339" y="7225"/>
                      <a:pt x="6339" y="6558"/>
                      <a:pt x="5905" y="6558"/>
                    </a:cubicBezTo>
                    <a:close/>
                    <a:moveTo>
                      <a:pt x="8040" y="7258"/>
                    </a:moveTo>
                    <a:cubicBezTo>
                      <a:pt x="7706" y="7258"/>
                      <a:pt x="7706" y="7792"/>
                      <a:pt x="8040" y="7792"/>
                    </a:cubicBezTo>
                    <a:cubicBezTo>
                      <a:pt x="8340" y="7759"/>
                      <a:pt x="8340" y="7258"/>
                      <a:pt x="8040" y="7258"/>
                    </a:cubicBezTo>
                    <a:close/>
                    <a:moveTo>
                      <a:pt x="15545" y="7125"/>
                    </a:moveTo>
                    <a:cubicBezTo>
                      <a:pt x="15479" y="7158"/>
                      <a:pt x="15412" y="7192"/>
                      <a:pt x="15378" y="7225"/>
                    </a:cubicBezTo>
                    <a:lnTo>
                      <a:pt x="15245" y="7359"/>
                    </a:lnTo>
                    <a:cubicBezTo>
                      <a:pt x="15212" y="7425"/>
                      <a:pt x="15178" y="7459"/>
                      <a:pt x="15178" y="7492"/>
                    </a:cubicBezTo>
                    <a:cubicBezTo>
                      <a:pt x="15145" y="7525"/>
                      <a:pt x="15145" y="7592"/>
                      <a:pt x="15145" y="7625"/>
                    </a:cubicBezTo>
                    <a:cubicBezTo>
                      <a:pt x="15145" y="7692"/>
                      <a:pt x="15145" y="7725"/>
                      <a:pt x="15178" y="7792"/>
                    </a:cubicBezTo>
                    <a:cubicBezTo>
                      <a:pt x="15178" y="7826"/>
                      <a:pt x="15212" y="7892"/>
                      <a:pt x="15245" y="7892"/>
                    </a:cubicBezTo>
                    <a:cubicBezTo>
                      <a:pt x="15278" y="7926"/>
                      <a:pt x="15312" y="7959"/>
                      <a:pt x="15345" y="7959"/>
                    </a:cubicBezTo>
                    <a:cubicBezTo>
                      <a:pt x="15378" y="7992"/>
                      <a:pt x="15445" y="8026"/>
                      <a:pt x="15512" y="8026"/>
                    </a:cubicBezTo>
                    <a:lnTo>
                      <a:pt x="15612" y="7992"/>
                    </a:lnTo>
                    <a:cubicBezTo>
                      <a:pt x="15679" y="7992"/>
                      <a:pt x="15745" y="7959"/>
                      <a:pt x="15779" y="7892"/>
                    </a:cubicBezTo>
                    <a:lnTo>
                      <a:pt x="15912" y="7792"/>
                    </a:lnTo>
                    <a:cubicBezTo>
                      <a:pt x="15979" y="7759"/>
                      <a:pt x="16012" y="7725"/>
                      <a:pt x="16012" y="7659"/>
                    </a:cubicBezTo>
                    <a:cubicBezTo>
                      <a:pt x="16046" y="7625"/>
                      <a:pt x="16046" y="7559"/>
                      <a:pt x="16046" y="7525"/>
                    </a:cubicBezTo>
                    <a:cubicBezTo>
                      <a:pt x="16046" y="7459"/>
                      <a:pt x="16046" y="7425"/>
                      <a:pt x="16012" y="7359"/>
                    </a:cubicBezTo>
                    <a:cubicBezTo>
                      <a:pt x="16012" y="7325"/>
                      <a:pt x="15979" y="7292"/>
                      <a:pt x="15912" y="7225"/>
                    </a:cubicBezTo>
                    <a:cubicBezTo>
                      <a:pt x="15912" y="7225"/>
                      <a:pt x="15879" y="7192"/>
                      <a:pt x="15845" y="7192"/>
                    </a:cubicBezTo>
                    <a:cubicBezTo>
                      <a:pt x="15779" y="7125"/>
                      <a:pt x="15712" y="7125"/>
                      <a:pt x="15645" y="7125"/>
                    </a:cubicBezTo>
                    <a:close/>
                    <a:moveTo>
                      <a:pt x="16617" y="0"/>
                    </a:moveTo>
                    <a:cubicBezTo>
                      <a:pt x="14953" y="0"/>
                      <a:pt x="13292" y="51"/>
                      <a:pt x="11642" y="153"/>
                    </a:cubicBezTo>
                    <a:cubicBezTo>
                      <a:pt x="9741" y="287"/>
                      <a:pt x="7840" y="454"/>
                      <a:pt x="5938" y="720"/>
                    </a:cubicBezTo>
                    <a:cubicBezTo>
                      <a:pt x="5004" y="854"/>
                      <a:pt x="4037" y="987"/>
                      <a:pt x="3103" y="1154"/>
                    </a:cubicBezTo>
                    <a:cubicBezTo>
                      <a:pt x="2403" y="1287"/>
                      <a:pt x="1602" y="1454"/>
                      <a:pt x="1168" y="2021"/>
                    </a:cubicBezTo>
                    <a:cubicBezTo>
                      <a:pt x="868" y="2388"/>
                      <a:pt x="801" y="2822"/>
                      <a:pt x="768" y="3289"/>
                    </a:cubicBezTo>
                    <a:cubicBezTo>
                      <a:pt x="735" y="3823"/>
                      <a:pt x="701" y="4356"/>
                      <a:pt x="668" y="4890"/>
                    </a:cubicBezTo>
                    <a:cubicBezTo>
                      <a:pt x="635" y="5991"/>
                      <a:pt x="701" y="7058"/>
                      <a:pt x="668" y="8159"/>
                    </a:cubicBezTo>
                    <a:cubicBezTo>
                      <a:pt x="668" y="8276"/>
                      <a:pt x="760" y="8334"/>
                      <a:pt x="851" y="8334"/>
                    </a:cubicBezTo>
                    <a:cubicBezTo>
                      <a:pt x="943" y="8334"/>
                      <a:pt x="1035" y="8276"/>
                      <a:pt x="1035" y="8159"/>
                    </a:cubicBezTo>
                    <a:cubicBezTo>
                      <a:pt x="1135" y="7225"/>
                      <a:pt x="1302" y="6291"/>
                      <a:pt x="1402" y="5390"/>
                    </a:cubicBezTo>
                    <a:cubicBezTo>
                      <a:pt x="1435" y="4923"/>
                      <a:pt x="1469" y="4490"/>
                      <a:pt x="1502" y="4023"/>
                    </a:cubicBezTo>
                    <a:cubicBezTo>
                      <a:pt x="1502" y="3622"/>
                      <a:pt x="1502" y="3122"/>
                      <a:pt x="1635" y="2755"/>
                    </a:cubicBezTo>
                    <a:cubicBezTo>
                      <a:pt x="1835" y="2155"/>
                      <a:pt x="2669" y="2021"/>
                      <a:pt x="3203" y="1955"/>
                    </a:cubicBezTo>
                    <a:cubicBezTo>
                      <a:pt x="4104" y="1788"/>
                      <a:pt x="5004" y="1654"/>
                      <a:pt x="5905" y="1521"/>
                    </a:cubicBezTo>
                    <a:cubicBezTo>
                      <a:pt x="9541" y="1021"/>
                      <a:pt x="13177" y="787"/>
                      <a:pt x="16846" y="787"/>
                    </a:cubicBezTo>
                    <a:cubicBezTo>
                      <a:pt x="18914" y="787"/>
                      <a:pt x="20982" y="887"/>
                      <a:pt x="23017" y="1054"/>
                    </a:cubicBezTo>
                    <a:cubicBezTo>
                      <a:pt x="23027" y="1055"/>
                      <a:pt x="23037" y="1055"/>
                      <a:pt x="23047" y="1055"/>
                    </a:cubicBezTo>
                    <a:cubicBezTo>
                      <a:pt x="23517" y="1055"/>
                      <a:pt x="23507" y="286"/>
                      <a:pt x="23017" y="253"/>
                    </a:cubicBezTo>
                    <a:cubicBezTo>
                      <a:pt x="20897" y="85"/>
                      <a:pt x="18756" y="0"/>
                      <a:pt x="16617" y="0"/>
                    </a:cubicBezTo>
                    <a:close/>
                    <a:moveTo>
                      <a:pt x="6906" y="9794"/>
                    </a:moveTo>
                    <a:cubicBezTo>
                      <a:pt x="6606" y="9794"/>
                      <a:pt x="6606" y="10261"/>
                      <a:pt x="6906" y="10261"/>
                    </a:cubicBezTo>
                    <a:cubicBezTo>
                      <a:pt x="7206" y="10261"/>
                      <a:pt x="7206" y="9794"/>
                      <a:pt x="6906" y="9794"/>
                    </a:cubicBezTo>
                    <a:close/>
                    <a:moveTo>
                      <a:pt x="7406" y="12062"/>
                    </a:moveTo>
                    <a:cubicBezTo>
                      <a:pt x="7139" y="12062"/>
                      <a:pt x="7139" y="12462"/>
                      <a:pt x="7406" y="12462"/>
                    </a:cubicBezTo>
                    <a:cubicBezTo>
                      <a:pt x="7673" y="12462"/>
                      <a:pt x="7673" y="12062"/>
                      <a:pt x="7406" y="12062"/>
                    </a:cubicBezTo>
                    <a:close/>
                    <a:moveTo>
                      <a:pt x="11276" y="12996"/>
                    </a:moveTo>
                    <a:cubicBezTo>
                      <a:pt x="10775" y="12996"/>
                      <a:pt x="10775" y="13796"/>
                      <a:pt x="11276" y="13796"/>
                    </a:cubicBezTo>
                    <a:cubicBezTo>
                      <a:pt x="11776" y="13796"/>
                      <a:pt x="11776" y="12996"/>
                      <a:pt x="11276" y="12996"/>
                    </a:cubicBezTo>
                    <a:close/>
                    <a:moveTo>
                      <a:pt x="7406" y="14263"/>
                    </a:moveTo>
                    <a:cubicBezTo>
                      <a:pt x="7073" y="14263"/>
                      <a:pt x="7073" y="14797"/>
                      <a:pt x="7406" y="14797"/>
                    </a:cubicBezTo>
                    <a:cubicBezTo>
                      <a:pt x="7740" y="14764"/>
                      <a:pt x="7740" y="14263"/>
                      <a:pt x="7406" y="14263"/>
                    </a:cubicBezTo>
                    <a:close/>
                    <a:moveTo>
                      <a:pt x="17422" y="14655"/>
                    </a:moveTo>
                    <a:cubicBezTo>
                      <a:pt x="17409" y="14655"/>
                      <a:pt x="17395" y="14658"/>
                      <a:pt x="17380" y="14664"/>
                    </a:cubicBezTo>
                    <a:cubicBezTo>
                      <a:pt x="17347" y="14664"/>
                      <a:pt x="17313" y="14664"/>
                      <a:pt x="17313" y="14697"/>
                    </a:cubicBezTo>
                    <a:cubicBezTo>
                      <a:pt x="17246" y="14697"/>
                      <a:pt x="17246" y="14730"/>
                      <a:pt x="17246" y="14764"/>
                    </a:cubicBezTo>
                    <a:cubicBezTo>
                      <a:pt x="17246" y="14797"/>
                      <a:pt x="17246" y="14831"/>
                      <a:pt x="17313" y="14864"/>
                    </a:cubicBezTo>
                    <a:lnTo>
                      <a:pt x="17380" y="14864"/>
                    </a:lnTo>
                    <a:cubicBezTo>
                      <a:pt x="17395" y="14870"/>
                      <a:pt x="17409" y="14873"/>
                      <a:pt x="17422" y="14873"/>
                    </a:cubicBezTo>
                    <a:cubicBezTo>
                      <a:pt x="17533" y="14873"/>
                      <a:pt x="17533" y="14655"/>
                      <a:pt x="17422" y="14655"/>
                    </a:cubicBezTo>
                    <a:close/>
                    <a:moveTo>
                      <a:pt x="20115" y="16498"/>
                    </a:moveTo>
                    <a:cubicBezTo>
                      <a:pt x="20082" y="16498"/>
                      <a:pt x="20048" y="16532"/>
                      <a:pt x="20048" y="16532"/>
                    </a:cubicBezTo>
                    <a:cubicBezTo>
                      <a:pt x="20048" y="16565"/>
                      <a:pt x="20048" y="16565"/>
                      <a:pt x="20015" y="16565"/>
                    </a:cubicBezTo>
                    <a:cubicBezTo>
                      <a:pt x="20015" y="16598"/>
                      <a:pt x="20015" y="16632"/>
                      <a:pt x="20015" y="16632"/>
                    </a:cubicBezTo>
                    <a:cubicBezTo>
                      <a:pt x="20015" y="16699"/>
                      <a:pt x="20015" y="16732"/>
                      <a:pt x="20015" y="16765"/>
                    </a:cubicBezTo>
                    <a:cubicBezTo>
                      <a:pt x="20015" y="16799"/>
                      <a:pt x="20015" y="16799"/>
                      <a:pt x="20015" y="16832"/>
                    </a:cubicBezTo>
                    <a:cubicBezTo>
                      <a:pt x="20015" y="16832"/>
                      <a:pt x="20015" y="16865"/>
                      <a:pt x="20048" y="16865"/>
                    </a:cubicBezTo>
                    <a:cubicBezTo>
                      <a:pt x="20048" y="16865"/>
                      <a:pt x="20082" y="16899"/>
                      <a:pt x="20082" y="16899"/>
                    </a:cubicBezTo>
                    <a:lnTo>
                      <a:pt x="20182" y="16899"/>
                    </a:lnTo>
                    <a:cubicBezTo>
                      <a:pt x="20215" y="16899"/>
                      <a:pt x="20215" y="16899"/>
                      <a:pt x="20249" y="16865"/>
                    </a:cubicBezTo>
                    <a:cubicBezTo>
                      <a:pt x="20249" y="16865"/>
                      <a:pt x="20249" y="16832"/>
                      <a:pt x="20249" y="16832"/>
                    </a:cubicBezTo>
                    <a:cubicBezTo>
                      <a:pt x="20282" y="16832"/>
                      <a:pt x="20282" y="16799"/>
                      <a:pt x="20282" y="16765"/>
                    </a:cubicBezTo>
                    <a:cubicBezTo>
                      <a:pt x="20282" y="16732"/>
                      <a:pt x="20282" y="16699"/>
                      <a:pt x="20282" y="16632"/>
                    </a:cubicBezTo>
                    <a:cubicBezTo>
                      <a:pt x="20282" y="16632"/>
                      <a:pt x="20282" y="16598"/>
                      <a:pt x="20282" y="16598"/>
                    </a:cubicBezTo>
                    <a:cubicBezTo>
                      <a:pt x="20282" y="16565"/>
                      <a:pt x="20249" y="16565"/>
                      <a:pt x="20249" y="16532"/>
                    </a:cubicBezTo>
                    <a:cubicBezTo>
                      <a:pt x="20249" y="16532"/>
                      <a:pt x="20215" y="16532"/>
                      <a:pt x="20215" y="16498"/>
                    </a:cubicBezTo>
                    <a:close/>
                    <a:moveTo>
                      <a:pt x="10675" y="17666"/>
                    </a:moveTo>
                    <a:cubicBezTo>
                      <a:pt x="10675" y="17666"/>
                      <a:pt x="10642" y="17699"/>
                      <a:pt x="10608" y="17733"/>
                    </a:cubicBezTo>
                    <a:cubicBezTo>
                      <a:pt x="10575" y="17733"/>
                      <a:pt x="10575" y="17766"/>
                      <a:pt x="10575" y="17799"/>
                    </a:cubicBezTo>
                    <a:cubicBezTo>
                      <a:pt x="10542" y="17833"/>
                      <a:pt x="10542" y="17866"/>
                      <a:pt x="10542" y="17899"/>
                    </a:cubicBezTo>
                    <a:lnTo>
                      <a:pt x="10542" y="17966"/>
                    </a:lnTo>
                    <a:cubicBezTo>
                      <a:pt x="10575" y="17999"/>
                      <a:pt x="10575" y="18033"/>
                      <a:pt x="10608" y="18066"/>
                    </a:cubicBezTo>
                    <a:cubicBezTo>
                      <a:pt x="10642" y="18066"/>
                      <a:pt x="10642" y="18066"/>
                      <a:pt x="10642" y="18100"/>
                    </a:cubicBezTo>
                    <a:cubicBezTo>
                      <a:pt x="10675" y="18100"/>
                      <a:pt x="10742" y="18133"/>
                      <a:pt x="10775" y="18133"/>
                    </a:cubicBezTo>
                    <a:lnTo>
                      <a:pt x="10909" y="18133"/>
                    </a:lnTo>
                    <a:cubicBezTo>
                      <a:pt x="10942" y="18133"/>
                      <a:pt x="10975" y="18133"/>
                      <a:pt x="10975" y="18100"/>
                    </a:cubicBezTo>
                    <a:cubicBezTo>
                      <a:pt x="11009" y="18100"/>
                      <a:pt x="11042" y="18066"/>
                      <a:pt x="11075" y="18066"/>
                    </a:cubicBezTo>
                    <a:cubicBezTo>
                      <a:pt x="11075" y="18033"/>
                      <a:pt x="11109" y="17999"/>
                      <a:pt x="11109" y="17966"/>
                    </a:cubicBezTo>
                    <a:cubicBezTo>
                      <a:pt x="11109" y="17966"/>
                      <a:pt x="11109" y="17933"/>
                      <a:pt x="11109" y="17899"/>
                    </a:cubicBezTo>
                    <a:cubicBezTo>
                      <a:pt x="11109" y="17866"/>
                      <a:pt x="11109" y="17866"/>
                      <a:pt x="11109" y="17833"/>
                    </a:cubicBezTo>
                    <a:cubicBezTo>
                      <a:pt x="11109" y="17799"/>
                      <a:pt x="11109" y="17766"/>
                      <a:pt x="11075" y="17733"/>
                    </a:cubicBezTo>
                    <a:cubicBezTo>
                      <a:pt x="11042" y="17699"/>
                      <a:pt x="11042" y="17699"/>
                      <a:pt x="11009" y="17699"/>
                    </a:cubicBezTo>
                    <a:cubicBezTo>
                      <a:pt x="10975" y="17666"/>
                      <a:pt x="10942" y="17666"/>
                      <a:pt x="10909" y="17666"/>
                    </a:cubicBezTo>
                    <a:close/>
                    <a:moveTo>
                      <a:pt x="854" y="10384"/>
                    </a:moveTo>
                    <a:cubicBezTo>
                      <a:pt x="786" y="10384"/>
                      <a:pt x="716" y="10419"/>
                      <a:pt x="701" y="10494"/>
                    </a:cubicBezTo>
                    <a:cubicBezTo>
                      <a:pt x="601" y="10928"/>
                      <a:pt x="501" y="11361"/>
                      <a:pt x="401" y="11795"/>
                    </a:cubicBezTo>
                    <a:cubicBezTo>
                      <a:pt x="334" y="12229"/>
                      <a:pt x="268" y="12662"/>
                      <a:pt x="201" y="13096"/>
                    </a:cubicBezTo>
                    <a:cubicBezTo>
                      <a:pt x="101" y="13997"/>
                      <a:pt x="34" y="14864"/>
                      <a:pt x="34" y="15765"/>
                    </a:cubicBezTo>
                    <a:cubicBezTo>
                      <a:pt x="1" y="16632"/>
                      <a:pt x="34" y="17532"/>
                      <a:pt x="101" y="18400"/>
                    </a:cubicBezTo>
                    <a:cubicBezTo>
                      <a:pt x="134" y="18867"/>
                      <a:pt x="201" y="19300"/>
                      <a:pt x="234" y="19734"/>
                    </a:cubicBezTo>
                    <a:cubicBezTo>
                      <a:pt x="301" y="20168"/>
                      <a:pt x="301" y="20668"/>
                      <a:pt x="468" y="21068"/>
                    </a:cubicBezTo>
                    <a:cubicBezTo>
                      <a:pt x="523" y="21179"/>
                      <a:pt x="670" y="21244"/>
                      <a:pt x="795" y="21244"/>
                    </a:cubicBezTo>
                    <a:cubicBezTo>
                      <a:pt x="820" y="21244"/>
                      <a:pt x="845" y="21241"/>
                      <a:pt x="868" y="21235"/>
                    </a:cubicBezTo>
                    <a:cubicBezTo>
                      <a:pt x="1002" y="21168"/>
                      <a:pt x="1102" y="21035"/>
                      <a:pt x="1102" y="20902"/>
                    </a:cubicBezTo>
                    <a:cubicBezTo>
                      <a:pt x="1135" y="20668"/>
                      <a:pt x="1068" y="20435"/>
                      <a:pt x="1035" y="20234"/>
                    </a:cubicBezTo>
                    <a:cubicBezTo>
                      <a:pt x="1002" y="20001"/>
                      <a:pt x="1002" y="19767"/>
                      <a:pt x="968" y="19567"/>
                    </a:cubicBezTo>
                    <a:cubicBezTo>
                      <a:pt x="935" y="19134"/>
                      <a:pt x="901" y="18733"/>
                      <a:pt x="868" y="18300"/>
                    </a:cubicBezTo>
                    <a:cubicBezTo>
                      <a:pt x="801" y="17432"/>
                      <a:pt x="768" y="16565"/>
                      <a:pt x="768" y="15698"/>
                    </a:cubicBezTo>
                    <a:cubicBezTo>
                      <a:pt x="768" y="14831"/>
                      <a:pt x="801" y="13963"/>
                      <a:pt x="835" y="13096"/>
                    </a:cubicBezTo>
                    <a:cubicBezTo>
                      <a:pt x="868" y="12262"/>
                      <a:pt x="901" y="11395"/>
                      <a:pt x="1002" y="10527"/>
                    </a:cubicBezTo>
                    <a:cubicBezTo>
                      <a:pt x="1020" y="10436"/>
                      <a:pt x="937" y="10384"/>
                      <a:pt x="854" y="10384"/>
                    </a:cubicBezTo>
                    <a:close/>
                    <a:moveTo>
                      <a:pt x="1268" y="22903"/>
                    </a:moveTo>
                    <a:cubicBezTo>
                      <a:pt x="835" y="22903"/>
                      <a:pt x="835" y="23637"/>
                      <a:pt x="1268" y="23637"/>
                    </a:cubicBezTo>
                    <a:cubicBezTo>
                      <a:pt x="1735" y="23603"/>
                      <a:pt x="1735" y="22903"/>
                      <a:pt x="1268" y="22903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1"/>
              <p:cNvSpPr/>
              <p:nvPr/>
            </p:nvSpPr>
            <p:spPr>
              <a:xfrm>
                <a:off x="6783161" y="3089387"/>
                <a:ext cx="643391" cy="679397"/>
              </a:xfrm>
              <a:custGeom>
                <a:rect b="b" l="l" r="r" t="t"/>
                <a:pathLst>
                  <a:path extrusionOk="0" h="35436" w="33558">
                    <a:moveTo>
                      <a:pt x="17466" y="605"/>
                    </a:moveTo>
                    <a:cubicBezTo>
                      <a:pt x="19669" y="605"/>
                      <a:pt x="21871" y="693"/>
                      <a:pt x="24084" y="848"/>
                    </a:cubicBezTo>
                    <a:cubicBezTo>
                      <a:pt x="25018" y="915"/>
                      <a:pt x="25952" y="981"/>
                      <a:pt x="26853" y="1081"/>
                    </a:cubicBezTo>
                    <a:cubicBezTo>
                      <a:pt x="27620" y="1181"/>
                      <a:pt x="28454" y="1348"/>
                      <a:pt x="28988" y="1915"/>
                    </a:cubicBezTo>
                    <a:cubicBezTo>
                      <a:pt x="29455" y="2449"/>
                      <a:pt x="29655" y="3116"/>
                      <a:pt x="29755" y="3783"/>
                    </a:cubicBezTo>
                    <a:cubicBezTo>
                      <a:pt x="29888" y="4584"/>
                      <a:pt x="29855" y="5384"/>
                      <a:pt x="29888" y="6185"/>
                    </a:cubicBezTo>
                    <a:cubicBezTo>
                      <a:pt x="29955" y="10121"/>
                      <a:pt x="29922" y="14091"/>
                      <a:pt x="29722" y="18027"/>
                    </a:cubicBezTo>
                    <a:cubicBezTo>
                      <a:pt x="29621" y="19995"/>
                      <a:pt x="29521" y="21963"/>
                      <a:pt x="29355" y="23931"/>
                    </a:cubicBezTo>
                    <a:cubicBezTo>
                      <a:pt x="29255" y="24898"/>
                      <a:pt x="29188" y="25832"/>
                      <a:pt x="29088" y="26800"/>
                    </a:cubicBezTo>
                    <a:cubicBezTo>
                      <a:pt x="28988" y="27634"/>
                      <a:pt x="28888" y="28434"/>
                      <a:pt x="28621" y="29235"/>
                    </a:cubicBezTo>
                    <a:cubicBezTo>
                      <a:pt x="28354" y="29969"/>
                      <a:pt x="27954" y="30603"/>
                      <a:pt x="27387" y="31136"/>
                    </a:cubicBezTo>
                    <a:cubicBezTo>
                      <a:pt x="26853" y="31603"/>
                      <a:pt x="26219" y="31903"/>
                      <a:pt x="25585" y="32137"/>
                    </a:cubicBezTo>
                    <a:cubicBezTo>
                      <a:pt x="24151" y="32637"/>
                      <a:pt x="22616" y="32704"/>
                      <a:pt x="21082" y="32737"/>
                    </a:cubicBezTo>
                    <a:cubicBezTo>
                      <a:pt x="20194" y="32756"/>
                      <a:pt x="19305" y="32766"/>
                      <a:pt x="18417" y="32766"/>
                    </a:cubicBezTo>
                    <a:cubicBezTo>
                      <a:pt x="16036" y="32766"/>
                      <a:pt x="13656" y="32689"/>
                      <a:pt x="11275" y="32471"/>
                    </a:cubicBezTo>
                    <a:cubicBezTo>
                      <a:pt x="10208" y="32337"/>
                      <a:pt x="9140" y="32170"/>
                      <a:pt x="8073" y="31970"/>
                    </a:cubicBezTo>
                    <a:cubicBezTo>
                      <a:pt x="7706" y="31903"/>
                      <a:pt x="7339" y="31837"/>
                      <a:pt x="6972" y="31770"/>
                    </a:cubicBezTo>
                    <a:lnTo>
                      <a:pt x="6839" y="31770"/>
                    </a:lnTo>
                    <a:cubicBezTo>
                      <a:pt x="6805" y="31737"/>
                      <a:pt x="6772" y="31703"/>
                      <a:pt x="6738" y="31703"/>
                    </a:cubicBezTo>
                    <a:cubicBezTo>
                      <a:pt x="5204" y="31403"/>
                      <a:pt x="3570" y="30969"/>
                      <a:pt x="2502" y="29769"/>
                    </a:cubicBezTo>
                    <a:cubicBezTo>
                      <a:pt x="1501" y="28634"/>
                      <a:pt x="1235" y="27000"/>
                      <a:pt x="1068" y="25532"/>
                    </a:cubicBezTo>
                    <a:cubicBezTo>
                      <a:pt x="701" y="21663"/>
                      <a:pt x="634" y="17793"/>
                      <a:pt x="734" y="13924"/>
                    </a:cubicBezTo>
                    <a:cubicBezTo>
                      <a:pt x="801" y="11989"/>
                      <a:pt x="901" y="10021"/>
                      <a:pt x="1068" y="8086"/>
                    </a:cubicBezTo>
                    <a:cubicBezTo>
                      <a:pt x="1134" y="7086"/>
                      <a:pt x="1235" y="6118"/>
                      <a:pt x="1368" y="5151"/>
                    </a:cubicBezTo>
                    <a:cubicBezTo>
                      <a:pt x="1435" y="4684"/>
                      <a:pt x="1468" y="4184"/>
                      <a:pt x="1535" y="3717"/>
                    </a:cubicBezTo>
                    <a:cubicBezTo>
                      <a:pt x="1601" y="3350"/>
                      <a:pt x="1601" y="2849"/>
                      <a:pt x="1902" y="2582"/>
                    </a:cubicBezTo>
                    <a:cubicBezTo>
                      <a:pt x="2169" y="2349"/>
                      <a:pt x="2569" y="2282"/>
                      <a:pt x="2936" y="2216"/>
                    </a:cubicBezTo>
                    <a:cubicBezTo>
                      <a:pt x="3369" y="2082"/>
                      <a:pt x="3836" y="1982"/>
                      <a:pt x="4303" y="1882"/>
                    </a:cubicBezTo>
                    <a:cubicBezTo>
                      <a:pt x="5237" y="1682"/>
                      <a:pt x="6171" y="1515"/>
                      <a:pt x="7072" y="1382"/>
                    </a:cubicBezTo>
                    <a:cubicBezTo>
                      <a:pt x="8940" y="1081"/>
                      <a:pt x="10841" y="881"/>
                      <a:pt x="12709" y="748"/>
                    </a:cubicBezTo>
                    <a:cubicBezTo>
                      <a:pt x="14299" y="650"/>
                      <a:pt x="15883" y="605"/>
                      <a:pt x="17466" y="605"/>
                    </a:cubicBezTo>
                    <a:close/>
                    <a:moveTo>
                      <a:pt x="28538" y="31368"/>
                    </a:moveTo>
                    <a:cubicBezTo>
                      <a:pt x="28454" y="31368"/>
                      <a:pt x="28379" y="31461"/>
                      <a:pt x="28454" y="31537"/>
                    </a:cubicBezTo>
                    <a:cubicBezTo>
                      <a:pt x="28687" y="31837"/>
                      <a:pt x="28888" y="32170"/>
                      <a:pt x="29121" y="32504"/>
                    </a:cubicBezTo>
                    <a:cubicBezTo>
                      <a:pt x="29221" y="32637"/>
                      <a:pt x="29321" y="32804"/>
                      <a:pt x="29421" y="32971"/>
                    </a:cubicBezTo>
                    <a:cubicBezTo>
                      <a:pt x="29455" y="33004"/>
                      <a:pt x="29488" y="33071"/>
                      <a:pt x="29521" y="33104"/>
                    </a:cubicBezTo>
                    <a:cubicBezTo>
                      <a:pt x="29555" y="33138"/>
                      <a:pt x="29621" y="33171"/>
                      <a:pt x="29655" y="33204"/>
                    </a:cubicBezTo>
                    <a:cubicBezTo>
                      <a:pt x="29722" y="33271"/>
                      <a:pt x="29788" y="33338"/>
                      <a:pt x="29855" y="33371"/>
                    </a:cubicBezTo>
                    <a:cubicBezTo>
                      <a:pt x="29875" y="33391"/>
                      <a:pt x="29891" y="33399"/>
                      <a:pt x="29905" y="33399"/>
                    </a:cubicBezTo>
                    <a:cubicBezTo>
                      <a:pt x="29938" y="33399"/>
                      <a:pt x="29955" y="33352"/>
                      <a:pt x="29955" y="33304"/>
                    </a:cubicBezTo>
                    <a:cubicBezTo>
                      <a:pt x="29955" y="33204"/>
                      <a:pt x="29888" y="33138"/>
                      <a:pt x="29855" y="33038"/>
                    </a:cubicBezTo>
                    <a:cubicBezTo>
                      <a:pt x="29822" y="32938"/>
                      <a:pt x="29788" y="32871"/>
                      <a:pt x="29755" y="32771"/>
                    </a:cubicBezTo>
                    <a:cubicBezTo>
                      <a:pt x="29621" y="32604"/>
                      <a:pt x="29488" y="32437"/>
                      <a:pt x="29388" y="32304"/>
                    </a:cubicBezTo>
                    <a:cubicBezTo>
                      <a:pt x="29121" y="31970"/>
                      <a:pt x="28854" y="31703"/>
                      <a:pt x="28621" y="31403"/>
                    </a:cubicBezTo>
                    <a:cubicBezTo>
                      <a:pt x="28596" y="31378"/>
                      <a:pt x="28567" y="31368"/>
                      <a:pt x="28538" y="31368"/>
                    </a:cubicBezTo>
                    <a:close/>
                    <a:moveTo>
                      <a:pt x="26113" y="33596"/>
                    </a:moveTo>
                    <a:cubicBezTo>
                      <a:pt x="26055" y="33596"/>
                      <a:pt x="25998" y="33650"/>
                      <a:pt x="26052" y="33705"/>
                    </a:cubicBezTo>
                    <a:cubicBezTo>
                      <a:pt x="26186" y="33838"/>
                      <a:pt x="26352" y="34005"/>
                      <a:pt x="26453" y="34172"/>
                    </a:cubicBezTo>
                    <a:cubicBezTo>
                      <a:pt x="26519" y="34272"/>
                      <a:pt x="26586" y="34339"/>
                      <a:pt x="26653" y="34439"/>
                    </a:cubicBezTo>
                    <a:cubicBezTo>
                      <a:pt x="26686" y="34472"/>
                      <a:pt x="26719" y="34539"/>
                      <a:pt x="26753" y="34572"/>
                    </a:cubicBezTo>
                    <a:cubicBezTo>
                      <a:pt x="26753" y="34639"/>
                      <a:pt x="26786" y="34672"/>
                      <a:pt x="26819" y="34739"/>
                    </a:cubicBezTo>
                    <a:cubicBezTo>
                      <a:pt x="26843" y="34762"/>
                      <a:pt x="26883" y="34786"/>
                      <a:pt x="26917" y="34786"/>
                    </a:cubicBezTo>
                    <a:cubicBezTo>
                      <a:pt x="26931" y="34786"/>
                      <a:pt x="26943" y="34782"/>
                      <a:pt x="26953" y="34772"/>
                    </a:cubicBezTo>
                    <a:cubicBezTo>
                      <a:pt x="27020" y="34739"/>
                      <a:pt x="27053" y="34672"/>
                      <a:pt x="26986" y="34605"/>
                    </a:cubicBezTo>
                    <a:cubicBezTo>
                      <a:pt x="26986" y="34572"/>
                      <a:pt x="26920" y="34505"/>
                      <a:pt x="26886" y="34472"/>
                    </a:cubicBezTo>
                    <a:cubicBezTo>
                      <a:pt x="26853" y="34439"/>
                      <a:pt x="26819" y="34372"/>
                      <a:pt x="26786" y="34339"/>
                    </a:cubicBezTo>
                    <a:cubicBezTo>
                      <a:pt x="26719" y="34272"/>
                      <a:pt x="26653" y="34172"/>
                      <a:pt x="26586" y="34105"/>
                    </a:cubicBezTo>
                    <a:cubicBezTo>
                      <a:pt x="26453" y="33938"/>
                      <a:pt x="26286" y="33771"/>
                      <a:pt x="26152" y="33605"/>
                    </a:cubicBezTo>
                    <a:cubicBezTo>
                      <a:pt x="26140" y="33599"/>
                      <a:pt x="26127" y="33596"/>
                      <a:pt x="26113" y="33596"/>
                    </a:cubicBezTo>
                    <a:close/>
                    <a:moveTo>
                      <a:pt x="30255" y="3292"/>
                    </a:moveTo>
                    <a:cubicBezTo>
                      <a:pt x="30474" y="3581"/>
                      <a:pt x="30665" y="3899"/>
                      <a:pt x="30856" y="4217"/>
                    </a:cubicBezTo>
                    <a:cubicBezTo>
                      <a:pt x="31256" y="4851"/>
                      <a:pt x="31623" y="5485"/>
                      <a:pt x="31956" y="6152"/>
                    </a:cubicBezTo>
                    <a:cubicBezTo>
                      <a:pt x="31856" y="6085"/>
                      <a:pt x="31790" y="5985"/>
                      <a:pt x="31723" y="5918"/>
                    </a:cubicBezTo>
                    <a:cubicBezTo>
                      <a:pt x="31456" y="5618"/>
                      <a:pt x="31189" y="5351"/>
                      <a:pt x="30956" y="5051"/>
                    </a:cubicBezTo>
                    <a:cubicBezTo>
                      <a:pt x="30940" y="5035"/>
                      <a:pt x="30923" y="5029"/>
                      <a:pt x="30906" y="5029"/>
                    </a:cubicBezTo>
                    <a:cubicBezTo>
                      <a:pt x="30850" y="5029"/>
                      <a:pt x="30797" y="5100"/>
                      <a:pt x="30822" y="5151"/>
                    </a:cubicBezTo>
                    <a:cubicBezTo>
                      <a:pt x="31056" y="5451"/>
                      <a:pt x="31289" y="5751"/>
                      <a:pt x="31556" y="6052"/>
                    </a:cubicBezTo>
                    <a:cubicBezTo>
                      <a:pt x="31656" y="6185"/>
                      <a:pt x="31790" y="6352"/>
                      <a:pt x="31923" y="6485"/>
                    </a:cubicBezTo>
                    <a:cubicBezTo>
                      <a:pt x="32023" y="6619"/>
                      <a:pt x="32157" y="6752"/>
                      <a:pt x="32290" y="6886"/>
                    </a:cubicBezTo>
                    <a:cubicBezTo>
                      <a:pt x="32390" y="7186"/>
                      <a:pt x="32524" y="7486"/>
                      <a:pt x="32624" y="7786"/>
                    </a:cubicBezTo>
                    <a:cubicBezTo>
                      <a:pt x="32490" y="7653"/>
                      <a:pt x="32357" y="7486"/>
                      <a:pt x="32223" y="7353"/>
                    </a:cubicBezTo>
                    <a:cubicBezTo>
                      <a:pt x="31923" y="7019"/>
                      <a:pt x="31623" y="6685"/>
                      <a:pt x="31323" y="6318"/>
                    </a:cubicBezTo>
                    <a:cubicBezTo>
                      <a:pt x="31304" y="6306"/>
                      <a:pt x="31284" y="6300"/>
                      <a:pt x="31267" y="6300"/>
                    </a:cubicBezTo>
                    <a:cubicBezTo>
                      <a:pt x="31190" y="6300"/>
                      <a:pt x="31135" y="6398"/>
                      <a:pt x="31189" y="6452"/>
                    </a:cubicBezTo>
                    <a:cubicBezTo>
                      <a:pt x="31489" y="6819"/>
                      <a:pt x="31756" y="7186"/>
                      <a:pt x="32057" y="7553"/>
                    </a:cubicBezTo>
                    <a:cubicBezTo>
                      <a:pt x="32190" y="7719"/>
                      <a:pt x="32323" y="7886"/>
                      <a:pt x="32457" y="8053"/>
                    </a:cubicBezTo>
                    <a:cubicBezTo>
                      <a:pt x="32590" y="8186"/>
                      <a:pt x="32690" y="8353"/>
                      <a:pt x="32790" y="8487"/>
                    </a:cubicBezTo>
                    <a:cubicBezTo>
                      <a:pt x="32824" y="8687"/>
                      <a:pt x="32857" y="8887"/>
                      <a:pt x="32857" y="9087"/>
                    </a:cubicBezTo>
                    <a:lnTo>
                      <a:pt x="32857" y="9120"/>
                    </a:lnTo>
                    <a:cubicBezTo>
                      <a:pt x="32490" y="8787"/>
                      <a:pt x="32123" y="8420"/>
                      <a:pt x="31790" y="8053"/>
                    </a:cubicBezTo>
                    <a:cubicBezTo>
                      <a:pt x="31765" y="8028"/>
                      <a:pt x="31738" y="8018"/>
                      <a:pt x="31713" y="8018"/>
                    </a:cubicBezTo>
                    <a:cubicBezTo>
                      <a:pt x="31638" y="8018"/>
                      <a:pt x="31581" y="8111"/>
                      <a:pt x="31656" y="8186"/>
                    </a:cubicBezTo>
                    <a:cubicBezTo>
                      <a:pt x="32023" y="8687"/>
                      <a:pt x="32457" y="9154"/>
                      <a:pt x="32890" y="9587"/>
                    </a:cubicBezTo>
                    <a:cubicBezTo>
                      <a:pt x="32890" y="10021"/>
                      <a:pt x="32890" y="10421"/>
                      <a:pt x="32890" y="10855"/>
                    </a:cubicBezTo>
                    <a:lnTo>
                      <a:pt x="32890" y="10922"/>
                    </a:lnTo>
                    <a:cubicBezTo>
                      <a:pt x="32790" y="10822"/>
                      <a:pt x="32690" y="10722"/>
                      <a:pt x="32557" y="10622"/>
                    </a:cubicBezTo>
                    <a:cubicBezTo>
                      <a:pt x="32290" y="10321"/>
                      <a:pt x="31990" y="10055"/>
                      <a:pt x="31690" y="9788"/>
                    </a:cubicBezTo>
                    <a:cubicBezTo>
                      <a:pt x="31668" y="9766"/>
                      <a:pt x="31643" y="9757"/>
                      <a:pt x="31618" y="9757"/>
                    </a:cubicBezTo>
                    <a:cubicBezTo>
                      <a:pt x="31530" y="9757"/>
                      <a:pt x="31444" y="9876"/>
                      <a:pt x="31523" y="9954"/>
                    </a:cubicBezTo>
                    <a:cubicBezTo>
                      <a:pt x="31823" y="10221"/>
                      <a:pt x="32090" y="10522"/>
                      <a:pt x="32357" y="10822"/>
                    </a:cubicBezTo>
                    <a:cubicBezTo>
                      <a:pt x="32557" y="11055"/>
                      <a:pt x="32724" y="11289"/>
                      <a:pt x="32924" y="11522"/>
                    </a:cubicBezTo>
                    <a:cubicBezTo>
                      <a:pt x="32924" y="11756"/>
                      <a:pt x="32924" y="12023"/>
                      <a:pt x="32924" y="12289"/>
                    </a:cubicBezTo>
                    <a:cubicBezTo>
                      <a:pt x="32890" y="12289"/>
                      <a:pt x="32890" y="12256"/>
                      <a:pt x="32857" y="12256"/>
                    </a:cubicBezTo>
                    <a:cubicBezTo>
                      <a:pt x="32757" y="12156"/>
                      <a:pt x="32657" y="12089"/>
                      <a:pt x="32557" y="11989"/>
                    </a:cubicBezTo>
                    <a:cubicBezTo>
                      <a:pt x="32357" y="11822"/>
                      <a:pt x="32157" y="11622"/>
                      <a:pt x="31956" y="11456"/>
                    </a:cubicBezTo>
                    <a:cubicBezTo>
                      <a:pt x="31923" y="11430"/>
                      <a:pt x="31890" y="11420"/>
                      <a:pt x="31860" y="11420"/>
                    </a:cubicBezTo>
                    <a:cubicBezTo>
                      <a:pt x="31771" y="11420"/>
                      <a:pt x="31715" y="11514"/>
                      <a:pt x="31790" y="11589"/>
                    </a:cubicBezTo>
                    <a:cubicBezTo>
                      <a:pt x="31990" y="11789"/>
                      <a:pt x="32157" y="11956"/>
                      <a:pt x="32357" y="12156"/>
                    </a:cubicBezTo>
                    <a:cubicBezTo>
                      <a:pt x="32457" y="12256"/>
                      <a:pt x="32557" y="12356"/>
                      <a:pt x="32657" y="12456"/>
                    </a:cubicBezTo>
                    <a:cubicBezTo>
                      <a:pt x="32690" y="12490"/>
                      <a:pt x="32724" y="12556"/>
                      <a:pt x="32757" y="12623"/>
                    </a:cubicBezTo>
                    <a:cubicBezTo>
                      <a:pt x="32824" y="12656"/>
                      <a:pt x="32857" y="12690"/>
                      <a:pt x="32890" y="12756"/>
                    </a:cubicBezTo>
                    <a:cubicBezTo>
                      <a:pt x="32890" y="12823"/>
                      <a:pt x="32890" y="12923"/>
                      <a:pt x="32890" y="13023"/>
                    </a:cubicBezTo>
                    <a:cubicBezTo>
                      <a:pt x="32790" y="12957"/>
                      <a:pt x="32724" y="12890"/>
                      <a:pt x="32624" y="12790"/>
                    </a:cubicBezTo>
                    <a:cubicBezTo>
                      <a:pt x="32390" y="12590"/>
                      <a:pt x="32157" y="12390"/>
                      <a:pt x="31923" y="12189"/>
                    </a:cubicBezTo>
                    <a:cubicBezTo>
                      <a:pt x="31906" y="12164"/>
                      <a:pt x="31884" y="12153"/>
                      <a:pt x="31864" y="12153"/>
                    </a:cubicBezTo>
                    <a:cubicBezTo>
                      <a:pt x="31803" y="12153"/>
                      <a:pt x="31749" y="12240"/>
                      <a:pt x="31823" y="12289"/>
                    </a:cubicBezTo>
                    <a:cubicBezTo>
                      <a:pt x="32023" y="12523"/>
                      <a:pt x="32257" y="12723"/>
                      <a:pt x="32457" y="12957"/>
                    </a:cubicBezTo>
                    <a:cubicBezTo>
                      <a:pt x="32557" y="13057"/>
                      <a:pt x="32657" y="13190"/>
                      <a:pt x="32757" y="13290"/>
                    </a:cubicBezTo>
                    <a:cubicBezTo>
                      <a:pt x="32824" y="13357"/>
                      <a:pt x="32857" y="13390"/>
                      <a:pt x="32890" y="13424"/>
                    </a:cubicBezTo>
                    <a:cubicBezTo>
                      <a:pt x="32890" y="13690"/>
                      <a:pt x="32890" y="13991"/>
                      <a:pt x="32890" y="14258"/>
                    </a:cubicBezTo>
                    <a:cubicBezTo>
                      <a:pt x="32757" y="14157"/>
                      <a:pt x="32657" y="14057"/>
                      <a:pt x="32557" y="13924"/>
                    </a:cubicBezTo>
                    <a:cubicBezTo>
                      <a:pt x="32323" y="13724"/>
                      <a:pt x="32090" y="13490"/>
                      <a:pt x="31856" y="13257"/>
                    </a:cubicBezTo>
                    <a:cubicBezTo>
                      <a:pt x="31831" y="13231"/>
                      <a:pt x="31805" y="13221"/>
                      <a:pt x="31782" y="13221"/>
                    </a:cubicBezTo>
                    <a:cubicBezTo>
                      <a:pt x="31716" y="13221"/>
                      <a:pt x="31673" y="13307"/>
                      <a:pt x="31723" y="13357"/>
                    </a:cubicBezTo>
                    <a:cubicBezTo>
                      <a:pt x="31956" y="13624"/>
                      <a:pt x="32157" y="13857"/>
                      <a:pt x="32390" y="14124"/>
                    </a:cubicBezTo>
                    <a:cubicBezTo>
                      <a:pt x="32524" y="14291"/>
                      <a:pt x="32690" y="14491"/>
                      <a:pt x="32857" y="14658"/>
                    </a:cubicBezTo>
                    <a:cubicBezTo>
                      <a:pt x="32857" y="15058"/>
                      <a:pt x="32824" y="15458"/>
                      <a:pt x="32824" y="15859"/>
                    </a:cubicBezTo>
                    <a:cubicBezTo>
                      <a:pt x="32690" y="15759"/>
                      <a:pt x="32590" y="15659"/>
                      <a:pt x="32490" y="15558"/>
                    </a:cubicBezTo>
                    <a:cubicBezTo>
                      <a:pt x="32190" y="15292"/>
                      <a:pt x="31890" y="14991"/>
                      <a:pt x="31590" y="14725"/>
                    </a:cubicBezTo>
                    <a:cubicBezTo>
                      <a:pt x="31568" y="14703"/>
                      <a:pt x="31545" y="14694"/>
                      <a:pt x="31522" y="14694"/>
                    </a:cubicBezTo>
                    <a:cubicBezTo>
                      <a:pt x="31443" y="14694"/>
                      <a:pt x="31378" y="14813"/>
                      <a:pt x="31456" y="14891"/>
                    </a:cubicBezTo>
                    <a:cubicBezTo>
                      <a:pt x="31723" y="15192"/>
                      <a:pt x="31990" y="15492"/>
                      <a:pt x="32257" y="15759"/>
                    </a:cubicBezTo>
                    <a:cubicBezTo>
                      <a:pt x="32390" y="15925"/>
                      <a:pt x="32524" y="16059"/>
                      <a:pt x="32657" y="16192"/>
                    </a:cubicBezTo>
                    <a:cubicBezTo>
                      <a:pt x="32690" y="16259"/>
                      <a:pt x="32757" y="16292"/>
                      <a:pt x="32790" y="16359"/>
                    </a:cubicBezTo>
                    <a:cubicBezTo>
                      <a:pt x="32790" y="16593"/>
                      <a:pt x="32757" y="16826"/>
                      <a:pt x="32757" y="17060"/>
                    </a:cubicBezTo>
                    <a:cubicBezTo>
                      <a:pt x="32624" y="16926"/>
                      <a:pt x="32490" y="16826"/>
                      <a:pt x="32357" y="16726"/>
                    </a:cubicBezTo>
                    <a:cubicBezTo>
                      <a:pt x="32090" y="16492"/>
                      <a:pt x="31823" y="16292"/>
                      <a:pt x="31523" y="16092"/>
                    </a:cubicBezTo>
                    <a:cubicBezTo>
                      <a:pt x="31515" y="16076"/>
                      <a:pt x="31505" y="16070"/>
                      <a:pt x="31495" y="16070"/>
                    </a:cubicBezTo>
                    <a:cubicBezTo>
                      <a:pt x="31463" y="16070"/>
                      <a:pt x="31431" y="16134"/>
                      <a:pt x="31456" y="16159"/>
                    </a:cubicBezTo>
                    <a:cubicBezTo>
                      <a:pt x="31723" y="16392"/>
                      <a:pt x="31990" y="16626"/>
                      <a:pt x="32257" y="16859"/>
                    </a:cubicBezTo>
                    <a:cubicBezTo>
                      <a:pt x="32357" y="16993"/>
                      <a:pt x="32490" y="17126"/>
                      <a:pt x="32624" y="17226"/>
                    </a:cubicBezTo>
                    <a:cubicBezTo>
                      <a:pt x="32657" y="17293"/>
                      <a:pt x="32690" y="17326"/>
                      <a:pt x="32724" y="17360"/>
                    </a:cubicBezTo>
                    <a:lnTo>
                      <a:pt x="32690" y="17793"/>
                    </a:lnTo>
                    <a:cubicBezTo>
                      <a:pt x="32590" y="17727"/>
                      <a:pt x="32490" y="17627"/>
                      <a:pt x="32390" y="17560"/>
                    </a:cubicBezTo>
                    <a:cubicBezTo>
                      <a:pt x="32157" y="17360"/>
                      <a:pt x="31890" y="17226"/>
                      <a:pt x="31623" y="17093"/>
                    </a:cubicBezTo>
                    <a:cubicBezTo>
                      <a:pt x="31607" y="17082"/>
                      <a:pt x="31590" y="17078"/>
                      <a:pt x="31574" y="17078"/>
                    </a:cubicBezTo>
                    <a:cubicBezTo>
                      <a:pt x="31487" y="17078"/>
                      <a:pt x="31411" y="17209"/>
                      <a:pt x="31523" y="17293"/>
                    </a:cubicBezTo>
                    <a:cubicBezTo>
                      <a:pt x="31756" y="17426"/>
                      <a:pt x="31990" y="17593"/>
                      <a:pt x="32223" y="17760"/>
                    </a:cubicBezTo>
                    <a:cubicBezTo>
                      <a:pt x="32390" y="17927"/>
                      <a:pt x="32524" y="18094"/>
                      <a:pt x="32690" y="18260"/>
                    </a:cubicBezTo>
                    <a:cubicBezTo>
                      <a:pt x="32657" y="18427"/>
                      <a:pt x="32657" y="18594"/>
                      <a:pt x="32624" y="18794"/>
                    </a:cubicBezTo>
                    <a:cubicBezTo>
                      <a:pt x="32524" y="18694"/>
                      <a:pt x="32423" y="18627"/>
                      <a:pt x="32290" y="18527"/>
                    </a:cubicBezTo>
                    <a:cubicBezTo>
                      <a:pt x="32090" y="18360"/>
                      <a:pt x="31856" y="18194"/>
                      <a:pt x="31656" y="17994"/>
                    </a:cubicBezTo>
                    <a:cubicBezTo>
                      <a:pt x="31635" y="17972"/>
                      <a:pt x="31610" y="17963"/>
                      <a:pt x="31585" y="17963"/>
                    </a:cubicBezTo>
                    <a:cubicBezTo>
                      <a:pt x="31496" y="17963"/>
                      <a:pt x="31411" y="18082"/>
                      <a:pt x="31489" y="18160"/>
                    </a:cubicBezTo>
                    <a:cubicBezTo>
                      <a:pt x="31690" y="18360"/>
                      <a:pt x="31890" y="18561"/>
                      <a:pt x="32123" y="18761"/>
                    </a:cubicBezTo>
                    <a:cubicBezTo>
                      <a:pt x="32223" y="18827"/>
                      <a:pt x="32323" y="18928"/>
                      <a:pt x="32423" y="19028"/>
                    </a:cubicBezTo>
                    <a:cubicBezTo>
                      <a:pt x="32490" y="19061"/>
                      <a:pt x="32557" y="19128"/>
                      <a:pt x="32590" y="19194"/>
                    </a:cubicBezTo>
                    <a:cubicBezTo>
                      <a:pt x="32590" y="19461"/>
                      <a:pt x="32557" y="19728"/>
                      <a:pt x="32557" y="19995"/>
                    </a:cubicBezTo>
                    <a:lnTo>
                      <a:pt x="32323" y="19795"/>
                    </a:lnTo>
                    <a:cubicBezTo>
                      <a:pt x="32090" y="19595"/>
                      <a:pt x="31856" y="19428"/>
                      <a:pt x="31623" y="19228"/>
                    </a:cubicBezTo>
                    <a:cubicBezTo>
                      <a:pt x="31584" y="19208"/>
                      <a:pt x="31546" y="19189"/>
                      <a:pt x="31514" y="19189"/>
                    </a:cubicBezTo>
                    <a:cubicBezTo>
                      <a:pt x="31490" y="19189"/>
                      <a:pt x="31470" y="19200"/>
                      <a:pt x="31456" y="19228"/>
                    </a:cubicBezTo>
                    <a:cubicBezTo>
                      <a:pt x="31389" y="19261"/>
                      <a:pt x="31389" y="19361"/>
                      <a:pt x="31456" y="19395"/>
                    </a:cubicBezTo>
                    <a:cubicBezTo>
                      <a:pt x="31656" y="19595"/>
                      <a:pt x="31890" y="19795"/>
                      <a:pt x="32090" y="20028"/>
                    </a:cubicBezTo>
                    <a:cubicBezTo>
                      <a:pt x="32190" y="20128"/>
                      <a:pt x="32290" y="20228"/>
                      <a:pt x="32390" y="20329"/>
                    </a:cubicBezTo>
                    <a:cubicBezTo>
                      <a:pt x="32423" y="20395"/>
                      <a:pt x="32457" y="20429"/>
                      <a:pt x="32490" y="20462"/>
                    </a:cubicBezTo>
                    <a:cubicBezTo>
                      <a:pt x="32490" y="20595"/>
                      <a:pt x="32457" y="20762"/>
                      <a:pt x="32457" y="20929"/>
                    </a:cubicBezTo>
                    <a:cubicBezTo>
                      <a:pt x="32390" y="20862"/>
                      <a:pt x="32323" y="20829"/>
                      <a:pt x="32257" y="20762"/>
                    </a:cubicBezTo>
                    <a:cubicBezTo>
                      <a:pt x="32023" y="20629"/>
                      <a:pt x="31856" y="20429"/>
                      <a:pt x="31656" y="20262"/>
                    </a:cubicBezTo>
                    <a:cubicBezTo>
                      <a:pt x="31635" y="20240"/>
                      <a:pt x="31610" y="20231"/>
                      <a:pt x="31585" y="20231"/>
                    </a:cubicBezTo>
                    <a:cubicBezTo>
                      <a:pt x="31496" y="20231"/>
                      <a:pt x="31411" y="20350"/>
                      <a:pt x="31489" y="20429"/>
                    </a:cubicBezTo>
                    <a:cubicBezTo>
                      <a:pt x="31690" y="20629"/>
                      <a:pt x="31856" y="20796"/>
                      <a:pt x="32057" y="20962"/>
                    </a:cubicBezTo>
                    <a:cubicBezTo>
                      <a:pt x="32157" y="21062"/>
                      <a:pt x="32257" y="21129"/>
                      <a:pt x="32357" y="21229"/>
                    </a:cubicBezTo>
                    <a:cubicBezTo>
                      <a:pt x="32357" y="21263"/>
                      <a:pt x="32390" y="21263"/>
                      <a:pt x="32423" y="21296"/>
                    </a:cubicBezTo>
                    <a:cubicBezTo>
                      <a:pt x="32390" y="21563"/>
                      <a:pt x="32357" y="21830"/>
                      <a:pt x="32357" y="22130"/>
                    </a:cubicBezTo>
                    <a:lnTo>
                      <a:pt x="32323" y="22130"/>
                    </a:lnTo>
                    <a:cubicBezTo>
                      <a:pt x="32223" y="22063"/>
                      <a:pt x="32157" y="21963"/>
                      <a:pt x="32057" y="21896"/>
                    </a:cubicBezTo>
                    <a:cubicBezTo>
                      <a:pt x="31856" y="21763"/>
                      <a:pt x="31656" y="21629"/>
                      <a:pt x="31489" y="21496"/>
                    </a:cubicBezTo>
                    <a:cubicBezTo>
                      <a:pt x="31468" y="21474"/>
                      <a:pt x="31445" y="21465"/>
                      <a:pt x="31422" y="21465"/>
                    </a:cubicBezTo>
                    <a:cubicBezTo>
                      <a:pt x="31343" y="21465"/>
                      <a:pt x="31278" y="21584"/>
                      <a:pt x="31356" y="21663"/>
                    </a:cubicBezTo>
                    <a:cubicBezTo>
                      <a:pt x="31523" y="21796"/>
                      <a:pt x="31723" y="21963"/>
                      <a:pt x="31890" y="22130"/>
                    </a:cubicBezTo>
                    <a:cubicBezTo>
                      <a:pt x="31990" y="22197"/>
                      <a:pt x="32057" y="22263"/>
                      <a:pt x="32157" y="22330"/>
                    </a:cubicBezTo>
                    <a:cubicBezTo>
                      <a:pt x="32190" y="22397"/>
                      <a:pt x="32257" y="22430"/>
                      <a:pt x="32290" y="22497"/>
                    </a:cubicBezTo>
                    <a:cubicBezTo>
                      <a:pt x="32290" y="22697"/>
                      <a:pt x="32257" y="22930"/>
                      <a:pt x="32223" y="23131"/>
                    </a:cubicBezTo>
                    <a:cubicBezTo>
                      <a:pt x="32057" y="22964"/>
                      <a:pt x="31856" y="22830"/>
                      <a:pt x="31623" y="22730"/>
                    </a:cubicBezTo>
                    <a:cubicBezTo>
                      <a:pt x="31595" y="22716"/>
                      <a:pt x="31568" y="22708"/>
                      <a:pt x="31542" y="22708"/>
                    </a:cubicBezTo>
                    <a:cubicBezTo>
                      <a:pt x="31507" y="22708"/>
                      <a:pt x="31476" y="22725"/>
                      <a:pt x="31456" y="22764"/>
                    </a:cubicBezTo>
                    <a:cubicBezTo>
                      <a:pt x="31423" y="22830"/>
                      <a:pt x="31456" y="22897"/>
                      <a:pt x="31489" y="22930"/>
                    </a:cubicBezTo>
                    <a:cubicBezTo>
                      <a:pt x="31590" y="22964"/>
                      <a:pt x="31656" y="23030"/>
                      <a:pt x="31723" y="23064"/>
                    </a:cubicBezTo>
                    <a:cubicBezTo>
                      <a:pt x="31756" y="23097"/>
                      <a:pt x="31790" y="23097"/>
                      <a:pt x="31823" y="23131"/>
                    </a:cubicBezTo>
                    <a:cubicBezTo>
                      <a:pt x="31840" y="23147"/>
                      <a:pt x="31840" y="23147"/>
                      <a:pt x="31836" y="23147"/>
                    </a:cubicBezTo>
                    <a:cubicBezTo>
                      <a:pt x="31831" y="23147"/>
                      <a:pt x="31823" y="23147"/>
                      <a:pt x="31823" y="23164"/>
                    </a:cubicBezTo>
                    <a:lnTo>
                      <a:pt x="31856" y="23164"/>
                    </a:lnTo>
                    <a:cubicBezTo>
                      <a:pt x="31890" y="23197"/>
                      <a:pt x="31890" y="23197"/>
                      <a:pt x="31923" y="23197"/>
                    </a:cubicBezTo>
                    <a:cubicBezTo>
                      <a:pt x="31990" y="23264"/>
                      <a:pt x="32023" y="23331"/>
                      <a:pt x="32090" y="23397"/>
                    </a:cubicBezTo>
                    <a:cubicBezTo>
                      <a:pt x="32090" y="23397"/>
                      <a:pt x="32123" y="23431"/>
                      <a:pt x="32123" y="23431"/>
                    </a:cubicBezTo>
                    <a:cubicBezTo>
                      <a:pt x="32123" y="23431"/>
                      <a:pt x="32123" y="23464"/>
                      <a:pt x="32123" y="23464"/>
                    </a:cubicBezTo>
                    <a:lnTo>
                      <a:pt x="32157" y="23464"/>
                    </a:lnTo>
                    <a:cubicBezTo>
                      <a:pt x="32157" y="23497"/>
                      <a:pt x="32190" y="23531"/>
                      <a:pt x="32190" y="23531"/>
                    </a:cubicBezTo>
                    <a:cubicBezTo>
                      <a:pt x="32190" y="23598"/>
                      <a:pt x="32190" y="23631"/>
                      <a:pt x="32190" y="23664"/>
                    </a:cubicBezTo>
                    <a:lnTo>
                      <a:pt x="32123" y="24131"/>
                    </a:lnTo>
                    <a:cubicBezTo>
                      <a:pt x="31890" y="23898"/>
                      <a:pt x="31690" y="23698"/>
                      <a:pt x="31456" y="23464"/>
                    </a:cubicBezTo>
                    <a:cubicBezTo>
                      <a:pt x="31441" y="23449"/>
                      <a:pt x="31423" y="23442"/>
                      <a:pt x="31407" y="23442"/>
                    </a:cubicBezTo>
                    <a:cubicBezTo>
                      <a:pt x="31352" y="23442"/>
                      <a:pt x="31305" y="23513"/>
                      <a:pt x="31356" y="23564"/>
                    </a:cubicBezTo>
                    <a:cubicBezTo>
                      <a:pt x="31590" y="23864"/>
                      <a:pt x="31856" y="24165"/>
                      <a:pt x="32090" y="24465"/>
                    </a:cubicBezTo>
                    <a:cubicBezTo>
                      <a:pt x="32057" y="24765"/>
                      <a:pt x="32023" y="25032"/>
                      <a:pt x="31990" y="25332"/>
                    </a:cubicBezTo>
                    <a:cubicBezTo>
                      <a:pt x="31923" y="25265"/>
                      <a:pt x="31823" y="25165"/>
                      <a:pt x="31756" y="25099"/>
                    </a:cubicBezTo>
                    <a:cubicBezTo>
                      <a:pt x="31590" y="24932"/>
                      <a:pt x="31423" y="24732"/>
                      <a:pt x="31223" y="24565"/>
                    </a:cubicBezTo>
                    <a:cubicBezTo>
                      <a:pt x="31206" y="24548"/>
                      <a:pt x="31189" y="24540"/>
                      <a:pt x="31168" y="24540"/>
                    </a:cubicBezTo>
                    <a:cubicBezTo>
                      <a:pt x="31148" y="24540"/>
                      <a:pt x="31123" y="24548"/>
                      <a:pt x="31089" y="24565"/>
                    </a:cubicBezTo>
                    <a:cubicBezTo>
                      <a:pt x="31056" y="24598"/>
                      <a:pt x="31056" y="24665"/>
                      <a:pt x="31089" y="24698"/>
                    </a:cubicBezTo>
                    <a:cubicBezTo>
                      <a:pt x="31223" y="24898"/>
                      <a:pt x="31389" y="25065"/>
                      <a:pt x="31556" y="25265"/>
                    </a:cubicBezTo>
                    <a:cubicBezTo>
                      <a:pt x="31656" y="25365"/>
                      <a:pt x="31723" y="25432"/>
                      <a:pt x="31790" y="25532"/>
                    </a:cubicBezTo>
                    <a:cubicBezTo>
                      <a:pt x="31856" y="25599"/>
                      <a:pt x="31890" y="25632"/>
                      <a:pt x="31923" y="25666"/>
                    </a:cubicBezTo>
                    <a:lnTo>
                      <a:pt x="31956" y="25732"/>
                    </a:lnTo>
                    <a:cubicBezTo>
                      <a:pt x="31956" y="25866"/>
                      <a:pt x="31923" y="25999"/>
                      <a:pt x="31923" y="26133"/>
                    </a:cubicBezTo>
                    <a:cubicBezTo>
                      <a:pt x="31856" y="26066"/>
                      <a:pt x="31790" y="26033"/>
                      <a:pt x="31723" y="25966"/>
                    </a:cubicBezTo>
                    <a:cubicBezTo>
                      <a:pt x="31556" y="25866"/>
                      <a:pt x="31389" y="25699"/>
                      <a:pt x="31223" y="25566"/>
                    </a:cubicBezTo>
                    <a:cubicBezTo>
                      <a:pt x="31204" y="25553"/>
                      <a:pt x="31183" y="25547"/>
                      <a:pt x="31163" y="25547"/>
                    </a:cubicBezTo>
                    <a:cubicBezTo>
                      <a:pt x="31080" y="25547"/>
                      <a:pt x="31008" y="25645"/>
                      <a:pt x="31089" y="25699"/>
                    </a:cubicBezTo>
                    <a:cubicBezTo>
                      <a:pt x="31256" y="25866"/>
                      <a:pt x="31389" y="25999"/>
                      <a:pt x="31556" y="26166"/>
                    </a:cubicBezTo>
                    <a:lnTo>
                      <a:pt x="31790" y="26400"/>
                    </a:lnTo>
                    <a:cubicBezTo>
                      <a:pt x="31823" y="26400"/>
                      <a:pt x="31856" y="26433"/>
                      <a:pt x="31890" y="26466"/>
                    </a:cubicBezTo>
                    <a:cubicBezTo>
                      <a:pt x="31856" y="26633"/>
                      <a:pt x="31856" y="26800"/>
                      <a:pt x="31823" y="26967"/>
                    </a:cubicBezTo>
                    <a:cubicBezTo>
                      <a:pt x="31723" y="26867"/>
                      <a:pt x="31656" y="26800"/>
                      <a:pt x="31590" y="26700"/>
                    </a:cubicBezTo>
                    <a:cubicBezTo>
                      <a:pt x="31423" y="26533"/>
                      <a:pt x="31256" y="26333"/>
                      <a:pt x="31089" y="26133"/>
                    </a:cubicBezTo>
                    <a:cubicBezTo>
                      <a:pt x="31073" y="26116"/>
                      <a:pt x="31039" y="26108"/>
                      <a:pt x="31006" y="26108"/>
                    </a:cubicBezTo>
                    <a:cubicBezTo>
                      <a:pt x="30972" y="26108"/>
                      <a:pt x="30939" y="26116"/>
                      <a:pt x="30922" y="26133"/>
                    </a:cubicBezTo>
                    <a:cubicBezTo>
                      <a:pt x="30856" y="26199"/>
                      <a:pt x="30856" y="26266"/>
                      <a:pt x="30922" y="26333"/>
                    </a:cubicBezTo>
                    <a:cubicBezTo>
                      <a:pt x="31056" y="26533"/>
                      <a:pt x="31223" y="26700"/>
                      <a:pt x="31389" y="26900"/>
                    </a:cubicBezTo>
                    <a:cubicBezTo>
                      <a:pt x="31456" y="26967"/>
                      <a:pt x="31556" y="27067"/>
                      <a:pt x="31623" y="27167"/>
                    </a:cubicBezTo>
                    <a:cubicBezTo>
                      <a:pt x="31656" y="27200"/>
                      <a:pt x="31723" y="27233"/>
                      <a:pt x="31756" y="27300"/>
                    </a:cubicBezTo>
                    <a:lnTo>
                      <a:pt x="31790" y="27300"/>
                    </a:lnTo>
                    <a:cubicBezTo>
                      <a:pt x="31756" y="27567"/>
                      <a:pt x="31723" y="27801"/>
                      <a:pt x="31690" y="28034"/>
                    </a:cubicBezTo>
                    <a:cubicBezTo>
                      <a:pt x="31656" y="28001"/>
                      <a:pt x="31656" y="28001"/>
                      <a:pt x="31623" y="27967"/>
                    </a:cubicBezTo>
                    <a:cubicBezTo>
                      <a:pt x="31489" y="27834"/>
                      <a:pt x="31389" y="27734"/>
                      <a:pt x="31256" y="27634"/>
                    </a:cubicBezTo>
                    <a:cubicBezTo>
                      <a:pt x="31056" y="27400"/>
                      <a:pt x="30822" y="27167"/>
                      <a:pt x="30589" y="26967"/>
                    </a:cubicBezTo>
                    <a:cubicBezTo>
                      <a:pt x="30572" y="26942"/>
                      <a:pt x="30549" y="26931"/>
                      <a:pt x="30526" y="26931"/>
                    </a:cubicBezTo>
                    <a:cubicBezTo>
                      <a:pt x="30455" y="26931"/>
                      <a:pt x="30380" y="27025"/>
                      <a:pt x="30455" y="27100"/>
                    </a:cubicBezTo>
                    <a:cubicBezTo>
                      <a:pt x="30689" y="27334"/>
                      <a:pt x="30889" y="27567"/>
                      <a:pt x="31089" y="27801"/>
                    </a:cubicBezTo>
                    <a:cubicBezTo>
                      <a:pt x="31189" y="27934"/>
                      <a:pt x="31289" y="28034"/>
                      <a:pt x="31389" y="28167"/>
                    </a:cubicBezTo>
                    <a:cubicBezTo>
                      <a:pt x="31489" y="28268"/>
                      <a:pt x="31556" y="28368"/>
                      <a:pt x="31656" y="28468"/>
                    </a:cubicBezTo>
                    <a:cubicBezTo>
                      <a:pt x="31623" y="28601"/>
                      <a:pt x="31623" y="28735"/>
                      <a:pt x="31623" y="28901"/>
                    </a:cubicBezTo>
                    <a:cubicBezTo>
                      <a:pt x="31356" y="28634"/>
                      <a:pt x="31123" y="28401"/>
                      <a:pt x="30889" y="28134"/>
                    </a:cubicBezTo>
                    <a:cubicBezTo>
                      <a:pt x="30875" y="28106"/>
                      <a:pt x="30849" y="28096"/>
                      <a:pt x="30821" y="28096"/>
                    </a:cubicBezTo>
                    <a:cubicBezTo>
                      <a:pt x="30783" y="28096"/>
                      <a:pt x="30742" y="28115"/>
                      <a:pt x="30722" y="28134"/>
                    </a:cubicBezTo>
                    <a:cubicBezTo>
                      <a:pt x="30689" y="28167"/>
                      <a:pt x="30689" y="28234"/>
                      <a:pt x="30722" y="28268"/>
                    </a:cubicBezTo>
                    <a:cubicBezTo>
                      <a:pt x="30989" y="28601"/>
                      <a:pt x="31289" y="28935"/>
                      <a:pt x="31556" y="29235"/>
                    </a:cubicBezTo>
                    <a:cubicBezTo>
                      <a:pt x="31556" y="29435"/>
                      <a:pt x="31523" y="29602"/>
                      <a:pt x="31489" y="29802"/>
                    </a:cubicBezTo>
                    <a:cubicBezTo>
                      <a:pt x="31389" y="29702"/>
                      <a:pt x="31323" y="29635"/>
                      <a:pt x="31223" y="29535"/>
                    </a:cubicBezTo>
                    <a:cubicBezTo>
                      <a:pt x="31056" y="29335"/>
                      <a:pt x="30856" y="29168"/>
                      <a:pt x="30656" y="28968"/>
                    </a:cubicBezTo>
                    <a:cubicBezTo>
                      <a:pt x="30639" y="28943"/>
                      <a:pt x="30618" y="28933"/>
                      <a:pt x="30598" y="28933"/>
                    </a:cubicBezTo>
                    <a:cubicBezTo>
                      <a:pt x="30537" y="28933"/>
                      <a:pt x="30480" y="29026"/>
                      <a:pt x="30555" y="29101"/>
                    </a:cubicBezTo>
                    <a:cubicBezTo>
                      <a:pt x="30722" y="29302"/>
                      <a:pt x="30889" y="29502"/>
                      <a:pt x="31056" y="29702"/>
                    </a:cubicBezTo>
                    <a:lnTo>
                      <a:pt x="31323" y="30002"/>
                    </a:lnTo>
                    <a:cubicBezTo>
                      <a:pt x="31356" y="30035"/>
                      <a:pt x="31389" y="30102"/>
                      <a:pt x="31456" y="30169"/>
                    </a:cubicBezTo>
                    <a:cubicBezTo>
                      <a:pt x="31423" y="30302"/>
                      <a:pt x="31389" y="30436"/>
                      <a:pt x="31356" y="30603"/>
                    </a:cubicBezTo>
                    <a:cubicBezTo>
                      <a:pt x="31356" y="30603"/>
                      <a:pt x="31356" y="30603"/>
                      <a:pt x="31356" y="30636"/>
                    </a:cubicBezTo>
                    <a:cubicBezTo>
                      <a:pt x="31289" y="30502"/>
                      <a:pt x="31189" y="30402"/>
                      <a:pt x="31089" y="30269"/>
                    </a:cubicBezTo>
                    <a:cubicBezTo>
                      <a:pt x="30889" y="30069"/>
                      <a:pt x="30689" y="29869"/>
                      <a:pt x="30455" y="29702"/>
                    </a:cubicBezTo>
                    <a:cubicBezTo>
                      <a:pt x="30446" y="29697"/>
                      <a:pt x="30437" y="29695"/>
                      <a:pt x="30428" y="29695"/>
                    </a:cubicBezTo>
                    <a:cubicBezTo>
                      <a:pt x="30373" y="29695"/>
                      <a:pt x="30331" y="29773"/>
                      <a:pt x="30389" y="29802"/>
                    </a:cubicBezTo>
                    <a:cubicBezTo>
                      <a:pt x="30589" y="29969"/>
                      <a:pt x="30789" y="30169"/>
                      <a:pt x="30922" y="30402"/>
                    </a:cubicBezTo>
                    <a:cubicBezTo>
                      <a:pt x="31022" y="30502"/>
                      <a:pt x="31089" y="30603"/>
                      <a:pt x="31156" y="30736"/>
                    </a:cubicBezTo>
                    <a:cubicBezTo>
                      <a:pt x="31189" y="30803"/>
                      <a:pt x="31256" y="30903"/>
                      <a:pt x="31289" y="30969"/>
                    </a:cubicBezTo>
                    <a:cubicBezTo>
                      <a:pt x="31256" y="31170"/>
                      <a:pt x="31223" y="31336"/>
                      <a:pt x="31189" y="31503"/>
                    </a:cubicBezTo>
                    <a:cubicBezTo>
                      <a:pt x="31056" y="31370"/>
                      <a:pt x="30922" y="31236"/>
                      <a:pt x="30789" y="31070"/>
                    </a:cubicBezTo>
                    <a:cubicBezTo>
                      <a:pt x="30589" y="30869"/>
                      <a:pt x="30389" y="30669"/>
                      <a:pt x="30222" y="30436"/>
                    </a:cubicBezTo>
                    <a:cubicBezTo>
                      <a:pt x="30206" y="30420"/>
                      <a:pt x="30189" y="30414"/>
                      <a:pt x="30173" y="30414"/>
                    </a:cubicBezTo>
                    <a:cubicBezTo>
                      <a:pt x="30118" y="30414"/>
                      <a:pt x="30071" y="30485"/>
                      <a:pt x="30122" y="30536"/>
                    </a:cubicBezTo>
                    <a:lnTo>
                      <a:pt x="30656" y="31236"/>
                    </a:lnTo>
                    <a:cubicBezTo>
                      <a:pt x="30789" y="31403"/>
                      <a:pt x="30956" y="31603"/>
                      <a:pt x="31089" y="31803"/>
                    </a:cubicBezTo>
                    <a:cubicBezTo>
                      <a:pt x="31056" y="31903"/>
                      <a:pt x="31022" y="32037"/>
                      <a:pt x="30956" y="32170"/>
                    </a:cubicBezTo>
                    <a:cubicBezTo>
                      <a:pt x="30956" y="32137"/>
                      <a:pt x="30922" y="32137"/>
                      <a:pt x="30922" y="32104"/>
                    </a:cubicBezTo>
                    <a:cubicBezTo>
                      <a:pt x="30889" y="32070"/>
                      <a:pt x="30822" y="32004"/>
                      <a:pt x="30789" y="31970"/>
                    </a:cubicBezTo>
                    <a:cubicBezTo>
                      <a:pt x="30722" y="31870"/>
                      <a:pt x="30622" y="31770"/>
                      <a:pt x="30555" y="31670"/>
                    </a:cubicBezTo>
                    <a:lnTo>
                      <a:pt x="30088" y="31070"/>
                    </a:lnTo>
                    <a:cubicBezTo>
                      <a:pt x="30073" y="31055"/>
                      <a:pt x="30053" y="31048"/>
                      <a:pt x="30032" y="31048"/>
                    </a:cubicBezTo>
                    <a:cubicBezTo>
                      <a:pt x="29958" y="31048"/>
                      <a:pt x="29870" y="31125"/>
                      <a:pt x="29922" y="31203"/>
                    </a:cubicBezTo>
                    <a:cubicBezTo>
                      <a:pt x="30088" y="31403"/>
                      <a:pt x="30222" y="31603"/>
                      <a:pt x="30389" y="31803"/>
                    </a:cubicBezTo>
                    <a:cubicBezTo>
                      <a:pt x="30455" y="31903"/>
                      <a:pt x="30522" y="32004"/>
                      <a:pt x="30589" y="32104"/>
                    </a:cubicBezTo>
                    <a:cubicBezTo>
                      <a:pt x="30622" y="32170"/>
                      <a:pt x="30656" y="32204"/>
                      <a:pt x="30722" y="32270"/>
                    </a:cubicBezTo>
                    <a:cubicBezTo>
                      <a:pt x="30756" y="32304"/>
                      <a:pt x="30789" y="32370"/>
                      <a:pt x="30822" y="32404"/>
                    </a:cubicBezTo>
                    <a:cubicBezTo>
                      <a:pt x="30856" y="32437"/>
                      <a:pt x="30856" y="32437"/>
                      <a:pt x="30856" y="32437"/>
                    </a:cubicBezTo>
                    <a:cubicBezTo>
                      <a:pt x="30789" y="32571"/>
                      <a:pt x="30722" y="32704"/>
                      <a:pt x="30656" y="32837"/>
                    </a:cubicBezTo>
                    <a:cubicBezTo>
                      <a:pt x="30589" y="32737"/>
                      <a:pt x="30489" y="32604"/>
                      <a:pt x="30422" y="32504"/>
                    </a:cubicBezTo>
                    <a:cubicBezTo>
                      <a:pt x="30403" y="32465"/>
                      <a:pt x="30372" y="32449"/>
                      <a:pt x="30343" y="32449"/>
                    </a:cubicBezTo>
                    <a:cubicBezTo>
                      <a:pt x="30322" y="32449"/>
                      <a:pt x="30302" y="32457"/>
                      <a:pt x="30289" y="32471"/>
                    </a:cubicBezTo>
                    <a:cubicBezTo>
                      <a:pt x="30222" y="32504"/>
                      <a:pt x="30222" y="32537"/>
                      <a:pt x="30255" y="32604"/>
                    </a:cubicBezTo>
                    <a:cubicBezTo>
                      <a:pt x="30322" y="32737"/>
                      <a:pt x="30422" y="32904"/>
                      <a:pt x="30522" y="33071"/>
                    </a:cubicBezTo>
                    <a:cubicBezTo>
                      <a:pt x="30489" y="33104"/>
                      <a:pt x="30455" y="33171"/>
                      <a:pt x="30389" y="33204"/>
                    </a:cubicBezTo>
                    <a:cubicBezTo>
                      <a:pt x="30088" y="33605"/>
                      <a:pt x="29722" y="33905"/>
                      <a:pt x="29321" y="34138"/>
                    </a:cubicBezTo>
                    <a:cubicBezTo>
                      <a:pt x="29288" y="34105"/>
                      <a:pt x="29288" y="34072"/>
                      <a:pt x="29255" y="34038"/>
                    </a:cubicBezTo>
                    <a:cubicBezTo>
                      <a:pt x="29221" y="34005"/>
                      <a:pt x="29188" y="33972"/>
                      <a:pt x="29154" y="33972"/>
                    </a:cubicBezTo>
                    <a:cubicBezTo>
                      <a:pt x="29054" y="33872"/>
                      <a:pt x="28954" y="33738"/>
                      <a:pt x="28854" y="33638"/>
                    </a:cubicBezTo>
                    <a:cubicBezTo>
                      <a:pt x="28754" y="33538"/>
                      <a:pt x="28654" y="33405"/>
                      <a:pt x="28554" y="33304"/>
                    </a:cubicBezTo>
                    <a:cubicBezTo>
                      <a:pt x="28354" y="33071"/>
                      <a:pt x="28154" y="32837"/>
                      <a:pt x="27920" y="32637"/>
                    </a:cubicBezTo>
                    <a:cubicBezTo>
                      <a:pt x="27912" y="32612"/>
                      <a:pt x="27899" y="32601"/>
                      <a:pt x="27885" y="32601"/>
                    </a:cubicBezTo>
                    <a:cubicBezTo>
                      <a:pt x="27844" y="32601"/>
                      <a:pt x="27795" y="32688"/>
                      <a:pt x="27820" y="32737"/>
                    </a:cubicBezTo>
                    <a:cubicBezTo>
                      <a:pt x="28054" y="33004"/>
                      <a:pt x="28287" y="33271"/>
                      <a:pt x="28487" y="33538"/>
                    </a:cubicBezTo>
                    <a:cubicBezTo>
                      <a:pt x="28587" y="33671"/>
                      <a:pt x="28687" y="33805"/>
                      <a:pt x="28821" y="33938"/>
                    </a:cubicBezTo>
                    <a:cubicBezTo>
                      <a:pt x="28854" y="34005"/>
                      <a:pt x="28921" y="34072"/>
                      <a:pt x="28954" y="34138"/>
                    </a:cubicBezTo>
                    <a:cubicBezTo>
                      <a:pt x="28954" y="34172"/>
                      <a:pt x="28988" y="34238"/>
                      <a:pt x="29021" y="34272"/>
                    </a:cubicBezTo>
                    <a:lnTo>
                      <a:pt x="29054" y="34272"/>
                    </a:lnTo>
                    <a:cubicBezTo>
                      <a:pt x="28788" y="34405"/>
                      <a:pt x="28487" y="34505"/>
                      <a:pt x="28187" y="34605"/>
                    </a:cubicBezTo>
                    <a:cubicBezTo>
                      <a:pt x="28187" y="34572"/>
                      <a:pt x="28187" y="34572"/>
                      <a:pt x="28187" y="34572"/>
                    </a:cubicBezTo>
                    <a:cubicBezTo>
                      <a:pt x="28120" y="34439"/>
                      <a:pt x="28020" y="34339"/>
                      <a:pt x="27920" y="34238"/>
                    </a:cubicBezTo>
                    <a:cubicBezTo>
                      <a:pt x="27854" y="34138"/>
                      <a:pt x="27753" y="34038"/>
                      <a:pt x="27687" y="33938"/>
                    </a:cubicBezTo>
                    <a:cubicBezTo>
                      <a:pt x="27487" y="33738"/>
                      <a:pt x="27320" y="33538"/>
                      <a:pt x="27153" y="33338"/>
                    </a:cubicBezTo>
                    <a:cubicBezTo>
                      <a:pt x="27136" y="33312"/>
                      <a:pt x="27114" y="33302"/>
                      <a:pt x="27093" y="33302"/>
                    </a:cubicBezTo>
                    <a:cubicBezTo>
                      <a:pt x="27031" y="33302"/>
                      <a:pt x="26970" y="33388"/>
                      <a:pt x="27020" y="33438"/>
                    </a:cubicBezTo>
                    <a:cubicBezTo>
                      <a:pt x="27186" y="33638"/>
                      <a:pt x="27353" y="33838"/>
                      <a:pt x="27520" y="34072"/>
                    </a:cubicBezTo>
                    <a:cubicBezTo>
                      <a:pt x="27587" y="34172"/>
                      <a:pt x="27687" y="34272"/>
                      <a:pt x="27753" y="34372"/>
                    </a:cubicBezTo>
                    <a:cubicBezTo>
                      <a:pt x="27820" y="34472"/>
                      <a:pt x="27887" y="34572"/>
                      <a:pt x="27954" y="34639"/>
                    </a:cubicBezTo>
                    <a:cubicBezTo>
                      <a:pt x="27487" y="34739"/>
                      <a:pt x="27053" y="34806"/>
                      <a:pt x="26586" y="34839"/>
                    </a:cubicBezTo>
                    <a:cubicBezTo>
                      <a:pt x="26352" y="34572"/>
                      <a:pt x="26119" y="34305"/>
                      <a:pt x="25885" y="34038"/>
                    </a:cubicBezTo>
                    <a:cubicBezTo>
                      <a:pt x="25869" y="34022"/>
                      <a:pt x="25844" y="34013"/>
                      <a:pt x="25819" y="34013"/>
                    </a:cubicBezTo>
                    <a:cubicBezTo>
                      <a:pt x="25794" y="34013"/>
                      <a:pt x="25769" y="34022"/>
                      <a:pt x="25752" y="34038"/>
                    </a:cubicBezTo>
                    <a:cubicBezTo>
                      <a:pt x="25719" y="34072"/>
                      <a:pt x="25719" y="34105"/>
                      <a:pt x="25752" y="34138"/>
                    </a:cubicBezTo>
                    <a:cubicBezTo>
                      <a:pt x="25952" y="34372"/>
                      <a:pt x="26119" y="34605"/>
                      <a:pt x="26319" y="34839"/>
                    </a:cubicBezTo>
                    <a:cubicBezTo>
                      <a:pt x="26019" y="34872"/>
                      <a:pt x="25719" y="34872"/>
                      <a:pt x="25418" y="34872"/>
                    </a:cubicBezTo>
                    <a:cubicBezTo>
                      <a:pt x="25352" y="34772"/>
                      <a:pt x="25252" y="34672"/>
                      <a:pt x="25152" y="34605"/>
                    </a:cubicBezTo>
                    <a:cubicBezTo>
                      <a:pt x="25052" y="34505"/>
                      <a:pt x="24985" y="34405"/>
                      <a:pt x="24885" y="34339"/>
                    </a:cubicBezTo>
                    <a:cubicBezTo>
                      <a:pt x="24718" y="34138"/>
                      <a:pt x="24585" y="33972"/>
                      <a:pt x="24418" y="33771"/>
                    </a:cubicBezTo>
                    <a:cubicBezTo>
                      <a:pt x="24401" y="33755"/>
                      <a:pt x="24368" y="33746"/>
                      <a:pt x="24334" y="33746"/>
                    </a:cubicBezTo>
                    <a:cubicBezTo>
                      <a:pt x="24301" y="33746"/>
                      <a:pt x="24268" y="33755"/>
                      <a:pt x="24251" y="33771"/>
                    </a:cubicBezTo>
                    <a:cubicBezTo>
                      <a:pt x="24218" y="33805"/>
                      <a:pt x="24218" y="33872"/>
                      <a:pt x="24251" y="33905"/>
                    </a:cubicBezTo>
                    <a:cubicBezTo>
                      <a:pt x="24418" y="34105"/>
                      <a:pt x="24551" y="34305"/>
                      <a:pt x="24718" y="34472"/>
                    </a:cubicBezTo>
                    <a:cubicBezTo>
                      <a:pt x="24785" y="34572"/>
                      <a:pt x="24851" y="34672"/>
                      <a:pt x="24918" y="34772"/>
                    </a:cubicBezTo>
                    <a:cubicBezTo>
                      <a:pt x="24951" y="34806"/>
                      <a:pt x="24985" y="34839"/>
                      <a:pt x="25018" y="34872"/>
                    </a:cubicBezTo>
                    <a:lnTo>
                      <a:pt x="24384" y="34872"/>
                    </a:lnTo>
                    <a:cubicBezTo>
                      <a:pt x="24384" y="34872"/>
                      <a:pt x="24384" y="34839"/>
                      <a:pt x="24351" y="34839"/>
                    </a:cubicBezTo>
                    <a:cubicBezTo>
                      <a:pt x="24151" y="34572"/>
                      <a:pt x="23917" y="34305"/>
                      <a:pt x="23717" y="34072"/>
                    </a:cubicBezTo>
                    <a:cubicBezTo>
                      <a:pt x="23701" y="34038"/>
                      <a:pt x="23676" y="34022"/>
                      <a:pt x="23646" y="34022"/>
                    </a:cubicBezTo>
                    <a:cubicBezTo>
                      <a:pt x="23617" y="34022"/>
                      <a:pt x="23584" y="34038"/>
                      <a:pt x="23550" y="34072"/>
                    </a:cubicBezTo>
                    <a:cubicBezTo>
                      <a:pt x="23517" y="34105"/>
                      <a:pt x="23517" y="34172"/>
                      <a:pt x="23550" y="34205"/>
                    </a:cubicBezTo>
                    <a:cubicBezTo>
                      <a:pt x="23751" y="34439"/>
                      <a:pt x="23917" y="34639"/>
                      <a:pt x="24118" y="34872"/>
                    </a:cubicBezTo>
                    <a:lnTo>
                      <a:pt x="23651" y="34872"/>
                    </a:lnTo>
                    <a:cubicBezTo>
                      <a:pt x="23617" y="34806"/>
                      <a:pt x="23584" y="34772"/>
                      <a:pt x="23550" y="34705"/>
                    </a:cubicBezTo>
                    <a:lnTo>
                      <a:pt x="23350" y="34439"/>
                    </a:lnTo>
                    <a:cubicBezTo>
                      <a:pt x="23217" y="34238"/>
                      <a:pt x="23083" y="34038"/>
                      <a:pt x="22950" y="33838"/>
                    </a:cubicBezTo>
                    <a:cubicBezTo>
                      <a:pt x="22931" y="33809"/>
                      <a:pt x="22902" y="33797"/>
                      <a:pt x="22874" y="33797"/>
                    </a:cubicBezTo>
                    <a:cubicBezTo>
                      <a:pt x="22806" y="33797"/>
                      <a:pt x="22736" y="33868"/>
                      <a:pt x="22783" y="33938"/>
                    </a:cubicBezTo>
                    <a:cubicBezTo>
                      <a:pt x="22917" y="34138"/>
                      <a:pt x="23050" y="34339"/>
                      <a:pt x="23184" y="34539"/>
                    </a:cubicBezTo>
                    <a:cubicBezTo>
                      <a:pt x="23250" y="34639"/>
                      <a:pt x="23284" y="34739"/>
                      <a:pt x="23350" y="34839"/>
                    </a:cubicBezTo>
                    <a:cubicBezTo>
                      <a:pt x="23384" y="34839"/>
                      <a:pt x="23384" y="34872"/>
                      <a:pt x="23384" y="34872"/>
                    </a:cubicBezTo>
                    <a:cubicBezTo>
                      <a:pt x="22950" y="34872"/>
                      <a:pt x="22550" y="34839"/>
                      <a:pt x="22116" y="34839"/>
                    </a:cubicBezTo>
                    <a:cubicBezTo>
                      <a:pt x="22116" y="34806"/>
                      <a:pt x="22116" y="34739"/>
                      <a:pt x="22083" y="34739"/>
                    </a:cubicBezTo>
                    <a:cubicBezTo>
                      <a:pt x="22016" y="34705"/>
                      <a:pt x="21983" y="34639"/>
                      <a:pt x="21916" y="34572"/>
                    </a:cubicBezTo>
                    <a:cubicBezTo>
                      <a:pt x="21883" y="34539"/>
                      <a:pt x="21816" y="34472"/>
                      <a:pt x="21783" y="34439"/>
                    </a:cubicBezTo>
                    <a:cubicBezTo>
                      <a:pt x="21682" y="34305"/>
                      <a:pt x="21582" y="34205"/>
                      <a:pt x="21482" y="34105"/>
                    </a:cubicBezTo>
                    <a:cubicBezTo>
                      <a:pt x="21466" y="34088"/>
                      <a:pt x="21441" y="34080"/>
                      <a:pt x="21416" y="34080"/>
                    </a:cubicBezTo>
                    <a:cubicBezTo>
                      <a:pt x="21391" y="34080"/>
                      <a:pt x="21366" y="34088"/>
                      <a:pt x="21349" y="34105"/>
                    </a:cubicBezTo>
                    <a:cubicBezTo>
                      <a:pt x="21316" y="34138"/>
                      <a:pt x="21316" y="34205"/>
                      <a:pt x="21349" y="34238"/>
                    </a:cubicBezTo>
                    <a:cubicBezTo>
                      <a:pt x="21449" y="34339"/>
                      <a:pt x="21549" y="34439"/>
                      <a:pt x="21649" y="34539"/>
                    </a:cubicBezTo>
                    <a:cubicBezTo>
                      <a:pt x="21682" y="34605"/>
                      <a:pt x="21749" y="34672"/>
                      <a:pt x="21783" y="34705"/>
                    </a:cubicBezTo>
                    <a:cubicBezTo>
                      <a:pt x="21816" y="34739"/>
                      <a:pt x="21849" y="34772"/>
                      <a:pt x="21883" y="34839"/>
                    </a:cubicBezTo>
                    <a:cubicBezTo>
                      <a:pt x="21783" y="34839"/>
                      <a:pt x="21682" y="34839"/>
                      <a:pt x="21549" y="34806"/>
                    </a:cubicBezTo>
                    <a:lnTo>
                      <a:pt x="20949" y="34806"/>
                    </a:lnTo>
                    <a:cubicBezTo>
                      <a:pt x="20715" y="34539"/>
                      <a:pt x="20482" y="34305"/>
                      <a:pt x="20248" y="34072"/>
                    </a:cubicBezTo>
                    <a:cubicBezTo>
                      <a:pt x="20231" y="34046"/>
                      <a:pt x="20209" y="34036"/>
                      <a:pt x="20189" y="34036"/>
                    </a:cubicBezTo>
                    <a:cubicBezTo>
                      <a:pt x="20128" y="34036"/>
                      <a:pt x="20074" y="34122"/>
                      <a:pt x="20148" y="34172"/>
                    </a:cubicBezTo>
                    <a:cubicBezTo>
                      <a:pt x="20315" y="34372"/>
                      <a:pt x="20482" y="34572"/>
                      <a:pt x="20648" y="34772"/>
                    </a:cubicBezTo>
                    <a:cubicBezTo>
                      <a:pt x="20215" y="34772"/>
                      <a:pt x="19781" y="34739"/>
                      <a:pt x="19314" y="34705"/>
                    </a:cubicBezTo>
                    <a:cubicBezTo>
                      <a:pt x="19247" y="34639"/>
                      <a:pt x="19181" y="34539"/>
                      <a:pt x="19081" y="34472"/>
                    </a:cubicBezTo>
                    <a:cubicBezTo>
                      <a:pt x="19014" y="34372"/>
                      <a:pt x="18914" y="34305"/>
                      <a:pt x="18847" y="34205"/>
                    </a:cubicBezTo>
                    <a:cubicBezTo>
                      <a:pt x="18680" y="34038"/>
                      <a:pt x="18514" y="33872"/>
                      <a:pt x="18347" y="33671"/>
                    </a:cubicBezTo>
                    <a:cubicBezTo>
                      <a:pt x="18325" y="33650"/>
                      <a:pt x="18302" y="33641"/>
                      <a:pt x="18280" y="33641"/>
                    </a:cubicBezTo>
                    <a:cubicBezTo>
                      <a:pt x="18200" y="33641"/>
                      <a:pt x="18135" y="33760"/>
                      <a:pt x="18213" y="33838"/>
                    </a:cubicBezTo>
                    <a:cubicBezTo>
                      <a:pt x="18347" y="34005"/>
                      <a:pt x="18514" y="34172"/>
                      <a:pt x="18680" y="34372"/>
                    </a:cubicBezTo>
                    <a:cubicBezTo>
                      <a:pt x="18747" y="34439"/>
                      <a:pt x="18814" y="34539"/>
                      <a:pt x="18914" y="34639"/>
                    </a:cubicBezTo>
                    <a:lnTo>
                      <a:pt x="18981" y="34705"/>
                    </a:lnTo>
                    <a:cubicBezTo>
                      <a:pt x="18614" y="34672"/>
                      <a:pt x="18280" y="34672"/>
                      <a:pt x="17913" y="34639"/>
                    </a:cubicBezTo>
                    <a:cubicBezTo>
                      <a:pt x="17746" y="34439"/>
                      <a:pt x="17580" y="34238"/>
                      <a:pt x="17413" y="34038"/>
                    </a:cubicBezTo>
                    <a:cubicBezTo>
                      <a:pt x="17396" y="34022"/>
                      <a:pt x="17379" y="34013"/>
                      <a:pt x="17363" y="34013"/>
                    </a:cubicBezTo>
                    <a:cubicBezTo>
                      <a:pt x="17346" y="34013"/>
                      <a:pt x="17329" y="34022"/>
                      <a:pt x="17313" y="34038"/>
                    </a:cubicBezTo>
                    <a:cubicBezTo>
                      <a:pt x="17279" y="34072"/>
                      <a:pt x="17279" y="34105"/>
                      <a:pt x="17313" y="34138"/>
                    </a:cubicBezTo>
                    <a:cubicBezTo>
                      <a:pt x="17446" y="34305"/>
                      <a:pt x="17546" y="34472"/>
                      <a:pt x="17680" y="34639"/>
                    </a:cubicBezTo>
                    <a:cubicBezTo>
                      <a:pt x="17446" y="34605"/>
                      <a:pt x="17213" y="34605"/>
                      <a:pt x="16979" y="34572"/>
                    </a:cubicBezTo>
                    <a:cubicBezTo>
                      <a:pt x="16746" y="34305"/>
                      <a:pt x="16545" y="34005"/>
                      <a:pt x="16312" y="33738"/>
                    </a:cubicBezTo>
                    <a:cubicBezTo>
                      <a:pt x="16302" y="33719"/>
                      <a:pt x="16284" y="33710"/>
                      <a:pt x="16264" y="33710"/>
                    </a:cubicBezTo>
                    <a:cubicBezTo>
                      <a:pt x="16218" y="33710"/>
                      <a:pt x="16165" y="33758"/>
                      <a:pt x="16212" y="33805"/>
                    </a:cubicBezTo>
                    <a:cubicBezTo>
                      <a:pt x="16379" y="34038"/>
                      <a:pt x="16545" y="34305"/>
                      <a:pt x="16712" y="34539"/>
                    </a:cubicBezTo>
                    <a:cubicBezTo>
                      <a:pt x="16312" y="34539"/>
                      <a:pt x="15912" y="34505"/>
                      <a:pt x="15511" y="34439"/>
                    </a:cubicBezTo>
                    <a:lnTo>
                      <a:pt x="15478" y="34439"/>
                    </a:lnTo>
                    <a:lnTo>
                      <a:pt x="15378" y="34339"/>
                    </a:lnTo>
                    <a:cubicBezTo>
                      <a:pt x="15311" y="34238"/>
                      <a:pt x="15245" y="34172"/>
                      <a:pt x="15178" y="34105"/>
                    </a:cubicBezTo>
                    <a:lnTo>
                      <a:pt x="14778" y="33671"/>
                    </a:lnTo>
                    <a:cubicBezTo>
                      <a:pt x="14761" y="33655"/>
                      <a:pt x="14736" y="33646"/>
                      <a:pt x="14711" y="33646"/>
                    </a:cubicBezTo>
                    <a:cubicBezTo>
                      <a:pt x="14686" y="33646"/>
                      <a:pt x="14661" y="33655"/>
                      <a:pt x="14644" y="33671"/>
                    </a:cubicBezTo>
                    <a:cubicBezTo>
                      <a:pt x="14611" y="33738"/>
                      <a:pt x="14611" y="33771"/>
                      <a:pt x="14644" y="33805"/>
                    </a:cubicBezTo>
                    <a:cubicBezTo>
                      <a:pt x="14778" y="33972"/>
                      <a:pt x="14911" y="34105"/>
                      <a:pt x="15011" y="34272"/>
                    </a:cubicBezTo>
                    <a:cubicBezTo>
                      <a:pt x="15078" y="34305"/>
                      <a:pt x="15111" y="34372"/>
                      <a:pt x="15144" y="34439"/>
                    </a:cubicBezTo>
                    <a:cubicBezTo>
                      <a:pt x="14878" y="34405"/>
                      <a:pt x="14611" y="34372"/>
                      <a:pt x="14311" y="34339"/>
                    </a:cubicBezTo>
                    <a:lnTo>
                      <a:pt x="14077" y="34339"/>
                    </a:lnTo>
                    <a:cubicBezTo>
                      <a:pt x="13944" y="34172"/>
                      <a:pt x="13810" y="34005"/>
                      <a:pt x="13710" y="33838"/>
                    </a:cubicBezTo>
                    <a:cubicBezTo>
                      <a:pt x="13677" y="33805"/>
                      <a:pt x="13610" y="33805"/>
                      <a:pt x="13577" y="33805"/>
                    </a:cubicBezTo>
                    <a:cubicBezTo>
                      <a:pt x="13543" y="33838"/>
                      <a:pt x="13543" y="33905"/>
                      <a:pt x="13577" y="33938"/>
                    </a:cubicBezTo>
                    <a:lnTo>
                      <a:pt x="13810" y="34305"/>
                    </a:lnTo>
                    <a:cubicBezTo>
                      <a:pt x="13510" y="34272"/>
                      <a:pt x="13176" y="34238"/>
                      <a:pt x="12876" y="34205"/>
                    </a:cubicBezTo>
                    <a:cubicBezTo>
                      <a:pt x="12809" y="34105"/>
                      <a:pt x="12743" y="34038"/>
                      <a:pt x="12676" y="33972"/>
                    </a:cubicBezTo>
                    <a:cubicBezTo>
                      <a:pt x="12576" y="33805"/>
                      <a:pt x="12476" y="33671"/>
                      <a:pt x="12342" y="33538"/>
                    </a:cubicBezTo>
                    <a:cubicBezTo>
                      <a:pt x="12342" y="33521"/>
                      <a:pt x="12326" y="33513"/>
                      <a:pt x="12305" y="33513"/>
                    </a:cubicBezTo>
                    <a:cubicBezTo>
                      <a:pt x="12284" y="33513"/>
                      <a:pt x="12259" y="33521"/>
                      <a:pt x="12242" y="33538"/>
                    </a:cubicBezTo>
                    <a:cubicBezTo>
                      <a:pt x="12209" y="33571"/>
                      <a:pt x="12176" y="33605"/>
                      <a:pt x="12209" y="33671"/>
                    </a:cubicBezTo>
                    <a:cubicBezTo>
                      <a:pt x="12309" y="33805"/>
                      <a:pt x="12409" y="33938"/>
                      <a:pt x="12509" y="34072"/>
                    </a:cubicBezTo>
                    <a:cubicBezTo>
                      <a:pt x="12543" y="34105"/>
                      <a:pt x="12543" y="34138"/>
                      <a:pt x="12576" y="34172"/>
                    </a:cubicBezTo>
                    <a:cubicBezTo>
                      <a:pt x="12276" y="34138"/>
                      <a:pt x="11976" y="34072"/>
                      <a:pt x="11675" y="34038"/>
                    </a:cubicBezTo>
                    <a:cubicBezTo>
                      <a:pt x="11542" y="33838"/>
                      <a:pt x="11408" y="33671"/>
                      <a:pt x="11242" y="33505"/>
                    </a:cubicBezTo>
                    <a:cubicBezTo>
                      <a:pt x="11217" y="33480"/>
                      <a:pt x="11190" y="33469"/>
                      <a:pt x="11165" y="33469"/>
                    </a:cubicBezTo>
                    <a:cubicBezTo>
                      <a:pt x="11089" y="33469"/>
                      <a:pt x="11033" y="33563"/>
                      <a:pt x="11108" y="33638"/>
                    </a:cubicBezTo>
                    <a:cubicBezTo>
                      <a:pt x="11208" y="33738"/>
                      <a:pt x="11308" y="33872"/>
                      <a:pt x="11408" y="34005"/>
                    </a:cubicBezTo>
                    <a:cubicBezTo>
                      <a:pt x="11175" y="33972"/>
                      <a:pt x="10941" y="33972"/>
                      <a:pt x="10741" y="33938"/>
                    </a:cubicBezTo>
                    <a:cubicBezTo>
                      <a:pt x="10374" y="33872"/>
                      <a:pt x="10007" y="33838"/>
                      <a:pt x="9641" y="33771"/>
                    </a:cubicBezTo>
                    <a:cubicBezTo>
                      <a:pt x="9641" y="33771"/>
                      <a:pt x="9607" y="33738"/>
                      <a:pt x="9607" y="33738"/>
                    </a:cubicBezTo>
                    <a:lnTo>
                      <a:pt x="9574" y="33738"/>
                    </a:lnTo>
                    <a:cubicBezTo>
                      <a:pt x="9574" y="33705"/>
                      <a:pt x="9540" y="33705"/>
                      <a:pt x="9540" y="33705"/>
                    </a:cubicBezTo>
                    <a:cubicBezTo>
                      <a:pt x="9507" y="33671"/>
                      <a:pt x="9474" y="33638"/>
                      <a:pt x="9474" y="33638"/>
                    </a:cubicBezTo>
                    <a:cubicBezTo>
                      <a:pt x="9407" y="33571"/>
                      <a:pt x="9374" y="33538"/>
                      <a:pt x="9340" y="33471"/>
                    </a:cubicBezTo>
                    <a:cubicBezTo>
                      <a:pt x="9240" y="33371"/>
                      <a:pt x="9174" y="33304"/>
                      <a:pt x="9107" y="33204"/>
                    </a:cubicBezTo>
                    <a:cubicBezTo>
                      <a:pt x="9087" y="33165"/>
                      <a:pt x="9056" y="33149"/>
                      <a:pt x="9027" y="33149"/>
                    </a:cubicBezTo>
                    <a:cubicBezTo>
                      <a:pt x="9007" y="33149"/>
                      <a:pt x="8987" y="33157"/>
                      <a:pt x="8973" y="33171"/>
                    </a:cubicBezTo>
                    <a:cubicBezTo>
                      <a:pt x="8940" y="33171"/>
                      <a:pt x="8907" y="33238"/>
                      <a:pt x="8940" y="33304"/>
                    </a:cubicBezTo>
                    <a:cubicBezTo>
                      <a:pt x="9007" y="33405"/>
                      <a:pt x="9107" y="33505"/>
                      <a:pt x="9174" y="33638"/>
                    </a:cubicBezTo>
                    <a:cubicBezTo>
                      <a:pt x="9207" y="33671"/>
                      <a:pt x="9240" y="33705"/>
                      <a:pt x="9274" y="33738"/>
                    </a:cubicBezTo>
                    <a:cubicBezTo>
                      <a:pt x="9073" y="33705"/>
                      <a:pt x="8840" y="33671"/>
                      <a:pt x="8640" y="33638"/>
                    </a:cubicBezTo>
                    <a:cubicBezTo>
                      <a:pt x="8473" y="33471"/>
                      <a:pt x="8306" y="33271"/>
                      <a:pt x="8173" y="33071"/>
                    </a:cubicBezTo>
                    <a:cubicBezTo>
                      <a:pt x="8163" y="33051"/>
                      <a:pt x="8148" y="33043"/>
                      <a:pt x="8131" y="33043"/>
                    </a:cubicBezTo>
                    <a:cubicBezTo>
                      <a:pt x="8092" y="33043"/>
                      <a:pt x="8049" y="33091"/>
                      <a:pt x="8073" y="33138"/>
                    </a:cubicBezTo>
                    <a:cubicBezTo>
                      <a:pt x="8173" y="33304"/>
                      <a:pt x="8273" y="33438"/>
                      <a:pt x="8406" y="33605"/>
                    </a:cubicBezTo>
                    <a:cubicBezTo>
                      <a:pt x="8173" y="33571"/>
                      <a:pt x="7973" y="33538"/>
                      <a:pt x="7773" y="33505"/>
                    </a:cubicBezTo>
                    <a:cubicBezTo>
                      <a:pt x="7806" y="33471"/>
                      <a:pt x="7773" y="33438"/>
                      <a:pt x="7773" y="33405"/>
                    </a:cubicBezTo>
                    <a:cubicBezTo>
                      <a:pt x="7639" y="33238"/>
                      <a:pt x="7506" y="33038"/>
                      <a:pt x="7372" y="32871"/>
                    </a:cubicBezTo>
                    <a:cubicBezTo>
                      <a:pt x="7349" y="32847"/>
                      <a:pt x="7308" y="32824"/>
                      <a:pt x="7275" y="32824"/>
                    </a:cubicBezTo>
                    <a:cubicBezTo>
                      <a:pt x="7261" y="32824"/>
                      <a:pt x="7249" y="32828"/>
                      <a:pt x="7239" y="32837"/>
                    </a:cubicBezTo>
                    <a:cubicBezTo>
                      <a:pt x="7172" y="32871"/>
                      <a:pt x="7172" y="32938"/>
                      <a:pt x="7205" y="32971"/>
                    </a:cubicBezTo>
                    <a:cubicBezTo>
                      <a:pt x="7306" y="33138"/>
                      <a:pt x="7406" y="33304"/>
                      <a:pt x="7506" y="33471"/>
                    </a:cubicBezTo>
                    <a:cubicBezTo>
                      <a:pt x="7406" y="33438"/>
                      <a:pt x="7306" y="33405"/>
                      <a:pt x="7205" y="33405"/>
                    </a:cubicBezTo>
                    <a:cubicBezTo>
                      <a:pt x="7005" y="33371"/>
                      <a:pt x="6805" y="33304"/>
                      <a:pt x="6605" y="33271"/>
                    </a:cubicBezTo>
                    <a:cubicBezTo>
                      <a:pt x="6505" y="33104"/>
                      <a:pt x="6438" y="32971"/>
                      <a:pt x="6338" y="32837"/>
                    </a:cubicBezTo>
                    <a:cubicBezTo>
                      <a:pt x="6338" y="32814"/>
                      <a:pt x="6305" y="32790"/>
                      <a:pt x="6273" y="32790"/>
                    </a:cubicBezTo>
                    <a:cubicBezTo>
                      <a:pt x="6261" y="32790"/>
                      <a:pt x="6248" y="32794"/>
                      <a:pt x="6238" y="32804"/>
                    </a:cubicBezTo>
                    <a:cubicBezTo>
                      <a:pt x="6171" y="32837"/>
                      <a:pt x="6171" y="32871"/>
                      <a:pt x="6205" y="32938"/>
                    </a:cubicBezTo>
                    <a:lnTo>
                      <a:pt x="6338" y="33171"/>
                    </a:lnTo>
                    <a:cubicBezTo>
                      <a:pt x="6171" y="33138"/>
                      <a:pt x="6005" y="33071"/>
                      <a:pt x="5871" y="33004"/>
                    </a:cubicBezTo>
                    <a:cubicBezTo>
                      <a:pt x="5704" y="32804"/>
                      <a:pt x="5571" y="32571"/>
                      <a:pt x="5438" y="32337"/>
                    </a:cubicBezTo>
                    <a:cubicBezTo>
                      <a:pt x="5419" y="32309"/>
                      <a:pt x="5389" y="32296"/>
                      <a:pt x="5358" y="32296"/>
                    </a:cubicBezTo>
                    <a:cubicBezTo>
                      <a:pt x="5279" y="32296"/>
                      <a:pt x="5190" y="32375"/>
                      <a:pt x="5237" y="32471"/>
                    </a:cubicBezTo>
                    <a:cubicBezTo>
                      <a:pt x="5304" y="32604"/>
                      <a:pt x="5404" y="32704"/>
                      <a:pt x="5471" y="32837"/>
                    </a:cubicBezTo>
                    <a:cubicBezTo>
                      <a:pt x="5171" y="32704"/>
                      <a:pt x="4904" y="32504"/>
                      <a:pt x="4637" y="32304"/>
                    </a:cubicBezTo>
                    <a:cubicBezTo>
                      <a:pt x="4237" y="32004"/>
                      <a:pt x="3870" y="31670"/>
                      <a:pt x="3536" y="31336"/>
                    </a:cubicBezTo>
                    <a:lnTo>
                      <a:pt x="3536" y="31336"/>
                    </a:lnTo>
                    <a:cubicBezTo>
                      <a:pt x="3770" y="31436"/>
                      <a:pt x="4037" y="31570"/>
                      <a:pt x="4270" y="31670"/>
                    </a:cubicBezTo>
                    <a:cubicBezTo>
                      <a:pt x="5037" y="31937"/>
                      <a:pt x="5804" y="32104"/>
                      <a:pt x="6605" y="32270"/>
                    </a:cubicBezTo>
                    <a:lnTo>
                      <a:pt x="6672" y="32270"/>
                    </a:lnTo>
                    <a:cubicBezTo>
                      <a:pt x="6705" y="32270"/>
                      <a:pt x="6738" y="32304"/>
                      <a:pt x="6772" y="32304"/>
                    </a:cubicBezTo>
                    <a:cubicBezTo>
                      <a:pt x="7105" y="32404"/>
                      <a:pt x="7439" y="32437"/>
                      <a:pt x="7773" y="32504"/>
                    </a:cubicBezTo>
                    <a:cubicBezTo>
                      <a:pt x="8440" y="32604"/>
                      <a:pt x="9107" y="32737"/>
                      <a:pt x="9741" y="32804"/>
                    </a:cubicBezTo>
                    <a:cubicBezTo>
                      <a:pt x="11075" y="33004"/>
                      <a:pt x="12409" y="33071"/>
                      <a:pt x="13743" y="33138"/>
                    </a:cubicBezTo>
                    <a:lnTo>
                      <a:pt x="13977" y="33138"/>
                    </a:lnTo>
                    <a:cubicBezTo>
                      <a:pt x="15478" y="33238"/>
                      <a:pt x="17012" y="33271"/>
                      <a:pt x="18480" y="33271"/>
                    </a:cubicBezTo>
                    <a:cubicBezTo>
                      <a:pt x="19481" y="33271"/>
                      <a:pt x="20482" y="33271"/>
                      <a:pt x="21482" y="33238"/>
                    </a:cubicBezTo>
                    <a:cubicBezTo>
                      <a:pt x="22250" y="33238"/>
                      <a:pt x="23050" y="33204"/>
                      <a:pt x="23817" y="33071"/>
                    </a:cubicBezTo>
                    <a:cubicBezTo>
                      <a:pt x="25252" y="32904"/>
                      <a:pt x="26786" y="32471"/>
                      <a:pt x="27854" y="31436"/>
                    </a:cubicBezTo>
                    <a:cubicBezTo>
                      <a:pt x="29121" y="30236"/>
                      <a:pt x="29421" y="28534"/>
                      <a:pt x="29588" y="26867"/>
                    </a:cubicBezTo>
                    <a:cubicBezTo>
                      <a:pt x="29822" y="24898"/>
                      <a:pt x="29955" y="22897"/>
                      <a:pt x="30088" y="20896"/>
                    </a:cubicBezTo>
                    <a:cubicBezTo>
                      <a:pt x="30389" y="16826"/>
                      <a:pt x="30489" y="12756"/>
                      <a:pt x="30489" y="8687"/>
                    </a:cubicBezTo>
                    <a:cubicBezTo>
                      <a:pt x="30489" y="7686"/>
                      <a:pt x="30455" y="6685"/>
                      <a:pt x="30455" y="5651"/>
                    </a:cubicBezTo>
                    <a:cubicBezTo>
                      <a:pt x="30422" y="4884"/>
                      <a:pt x="30422" y="4084"/>
                      <a:pt x="30255" y="3316"/>
                    </a:cubicBezTo>
                    <a:cubicBezTo>
                      <a:pt x="30255" y="3308"/>
                      <a:pt x="30255" y="3300"/>
                      <a:pt x="30255" y="3292"/>
                    </a:cubicBezTo>
                    <a:close/>
                    <a:moveTo>
                      <a:pt x="16887" y="1"/>
                    </a:moveTo>
                    <a:cubicBezTo>
                      <a:pt x="16364" y="1"/>
                      <a:pt x="15839" y="5"/>
                      <a:pt x="15311" y="14"/>
                    </a:cubicBezTo>
                    <a:cubicBezTo>
                      <a:pt x="11408" y="114"/>
                      <a:pt x="7506" y="548"/>
                      <a:pt x="3703" y="1382"/>
                    </a:cubicBezTo>
                    <a:cubicBezTo>
                      <a:pt x="3236" y="1482"/>
                      <a:pt x="2802" y="1582"/>
                      <a:pt x="2335" y="1715"/>
                    </a:cubicBezTo>
                    <a:cubicBezTo>
                      <a:pt x="1968" y="1815"/>
                      <a:pt x="1601" y="1982"/>
                      <a:pt x="1335" y="2282"/>
                    </a:cubicBezTo>
                    <a:cubicBezTo>
                      <a:pt x="1034" y="2649"/>
                      <a:pt x="1001" y="3116"/>
                      <a:pt x="934" y="3550"/>
                    </a:cubicBezTo>
                    <a:cubicBezTo>
                      <a:pt x="868" y="4050"/>
                      <a:pt x="801" y="4517"/>
                      <a:pt x="768" y="5018"/>
                    </a:cubicBezTo>
                    <a:cubicBezTo>
                      <a:pt x="501" y="7019"/>
                      <a:pt x="334" y="9020"/>
                      <a:pt x="234" y="11055"/>
                    </a:cubicBezTo>
                    <a:cubicBezTo>
                      <a:pt x="0" y="15058"/>
                      <a:pt x="0" y="19094"/>
                      <a:pt x="267" y="23131"/>
                    </a:cubicBezTo>
                    <a:cubicBezTo>
                      <a:pt x="334" y="24065"/>
                      <a:pt x="367" y="24999"/>
                      <a:pt x="501" y="25933"/>
                    </a:cubicBezTo>
                    <a:cubicBezTo>
                      <a:pt x="567" y="26733"/>
                      <a:pt x="701" y="27534"/>
                      <a:pt x="968" y="28301"/>
                    </a:cubicBezTo>
                    <a:cubicBezTo>
                      <a:pt x="1134" y="28768"/>
                      <a:pt x="1368" y="29202"/>
                      <a:pt x="1635" y="29635"/>
                    </a:cubicBezTo>
                    <a:cubicBezTo>
                      <a:pt x="2002" y="30436"/>
                      <a:pt x="2535" y="31136"/>
                      <a:pt x="3169" y="31770"/>
                    </a:cubicBezTo>
                    <a:cubicBezTo>
                      <a:pt x="3770" y="32404"/>
                      <a:pt x="4437" y="33004"/>
                      <a:pt x="5204" y="33371"/>
                    </a:cubicBezTo>
                    <a:cubicBezTo>
                      <a:pt x="6238" y="33872"/>
                      <a:pt x="7406" y="34038"/>
                      <a:pt x="8540" y="34205"/>
                    </a:cubicBezTo>
                    <a:cubicBezTo>
                      <a:pt x="9807" y="34405"/>
                      <a:pt x="11042" y="34572"/>
                      <a:pt x="12309" y="34705"/>
                    </a:cubicBezTo>
                    <a:cubicBezTo>
                      <a:pt x="14778" y="35006"/>
                      <a:pt x="17279" y="35206"/>
                      <a:pt x="19781" y="35306"/>
                    </a:cubicBezTo>
                    <a:cubicBezTo>
                      <a:pt x="21015" y="35373"/>
                      <a:pt x="22283" y="35406"/>
                      <a:pt x="23550" y="35406"/>
                    </a:cubicBezTo>
                    <a:cubicBezTo>
                      <a:pt x="24043" y="35421"/>
                      <a:pt x="24542" y="35436"/>
                      <a:pt x="25041" y="35436"/>
                    </a:cubicBezTo>
                    <a:cubicBezTo>
                      <a:pt x="25659" y="35436"/>
                      <a:pt x="26278" y="35413"/>
                      <a:pt x="26886" y="35339"/>
                    </a:cubicBezTo>
                    <a:cubicBezTo>
                      <a:pt x="27854" y="35239"/>
                      <a:pt x="28854" y="35039"/>
                      <a:pt x="29688" y="34539"/>
                    </a:cubicBezTo>
                    <a:cubicBezTo>
                      <a:pt x="30555" y="34005"/>
                      <a:pt x="31156" y="33204"/>
                      <a:pt x="31489" y="32270"/>
                    </a:cubicBezTo>
                    <a:cubicBezTo>
                      <a:pt x="31856" y="31303"/>
                      <a:pt x="31956" y="30302"/>
                      <a:pt x="32090" y="29302"/>
                    </a:cubicBezTo>
                    <a:cubicBezTo>
                      <a:pt x="32257" y="28067"/>
                      <a:pt x="32390" y="26833"/>
                      <a:pt x="32524" y="25566"/>
                    </a:cubicBezTo>
                    <a:cubicBezTo>
                      <a:pt x="33124" y="20529"/>
                      <a:pt x="33558" y="15458"/>
                      <a:pt x="33458" y="10388"/>
                    </a:cubicBezTo>
                    <a:cubicBezTo>
                      <a:pt x="33458" y="9821"/>
                      <a:pt x="33424" y="9221"/>
                      <a:pt x="33357" y="8653"/>
                    </a:cubicBezTo>
                    <a:cubicBezTo>
                      <a:pt x="33291" y="8153"/>
                      <a:pt x="33157" y="7686"/>
                      <a:pt x="32957" y="7186"/>
                    </a:cubicBezTo>
                    <a:cubicBezTo>
                      <a:pt x="32657" y="6385"/>
                      <a:pt x="32257" y="5585"/>
                      <a:pt x="31790" y="4851"/>
                    </a:cubicBezTo>
                    <a:cubicBezTo>
                      <a:pt x="31356" y="4117"/>
                      <a:pt x="30856" y="3450"/>
                      <a:pt x="30355" y="2749"/>
                    </a:cubicBezTo>
                    <a:cubicBezTo>
                      <a:pt x="30155" y="2549"/>
                      <a:pt x="29988" y="2282"/>
                      <a:pt x="29788" y="2082"/>
                    </a:cubicBezTo>
                    <a:cubicBezTo>
                      <a:pt x="29655" y="1815"/>
                      <a:pt x="29455" y="1582"/>
                      <a:pt x="29255" y="1382"/>
                    </a:cubicBezTo>
                    <a:cubicBezTo>
                      <a:pt x="28621" y="815"/>
                      <a:pt x="27787" y="614"/>
                      <a:pt x="26953" y="514"/>
                    </a:cubicBezTo>
                    <a:cubicBezTo>
                      <a:pt x="25018" y="281"/>
                      <a:pt x="23083" y="181"/>
                      <a:pt x="21149" y="81"/>
                    </a:cubicBezTo>
                    <a:cubicBezTo>
                      <a:pt x="19732" y="32"/>
                      <a:pt x="18316" y="1"/>
                      <a:pt x="168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3" name="Google Shape;2363;p41"/>
            <p:cNvSpPr/>
            <p:nvPr/>
          </p:nvSpPr>
          <p:spPr>
            <a:xfrm flipH="1">
              <a:off x="7676746" y="3100835"/>
              <a:ext cx="562137" cy="616583"/>
            </a:xfrm>
            <a:custGeom>
              <a:rect b="b" l="l" r="r" t="t"/>
              <a:pathLst>
                <a:path extrusionOk="0" h="32162" w="29322">
                  <a:moveTo>
                    <a:pt x="16832" y="0"/>
                  </a:moveTo>
                  <a:cubicBezTo>
                    <a:pt x="15249" y="0"/>
                    <a:pt x="13665" y="45"/>
                    <a:pt x="12075" y="143"/>
                  </a:cubicBezTo>
                  <a:cubicBezTo>
                    <a:pt x="10207" y="276"/>
                    <a:pt x="8306" y="476"/>
                    <a:pt x="6438" y="777"/>
                  </a:cubicBezTo>
                  <a:cubicBezTo>
                    <a:pt x="5537" y="910"/>
                    <a:pt x="4603" y="1077"/>
                    <a:pt x="3669" y="1277"/>
                  </a:cubicBezTo>
                  <a:cubicBezTo>
                    <a:pt x="3202" y="1377"/>
                    <a:pt x="2735" y="1477"/>
                    <a:pt x="2302" y="1611"/>
                  </a:cubicBezTo>
                  <a:cubicBezTo>
                    <a:pt x="1935" y="1677"/>
                    <a:pt x="1535" y="1744"/>
                    <a:pt x="1268" y="1977"/>
                  </a:cubicBezTo>
                  <a:cubicBezTo>
                    <a:pt x="967" y="2244"/>
                    <a:pt x="967" y="2745"/>
                    <a:pt x="901" y="3112"/>
                  </a:cubicBezTo>
                  <a:cubicBezTo>
                    <a:pt x="834" y="3579"/>
                    <a:pt x="801" y="4079"/>
                    <a:pt x="734" y="4546"/>
                  </a:cubicBezTo>
                  <a:cubicBezTo>
                    <a:pt x="601" y="5513"/>
                    <a:pt x="500" y="6481"/>
                    <a:pt x="434" y="7481"/>
                  </a:cubicBezTo>
                  <a:cubicBezTo>
                    <a:pt x="267" y="9416"/>
                    <a:pt x="167" y="11384"/>
                    <a:pt x="100" y="13319"/>
                  </a:cubicBezTo>
                  <a:cubicBezTo>
                    <a:pt x="0" y="17188"/>
                    <a:pt x="67" y="21058"/>
                    <a:pt x="434" y="24927"/>
                  </a:cubicBezTo>
                  <a:cubicBezTo>
                    <a:pt x="601" y="26395"/>
                    <a:pt x="867" y="28029"/>
                    <a:pt x="1868" y="29164"/>
                  </a:cubicBezTo>
                  <a:cubicBezTo>
                    <a:pt x="2936" y="30364"/>
                    <a:pt x="4570" y="30798"/>
                    <a:pt x="6104" y="31098"/>
                  </a:cubicBezTo>
                  <a:cubicBezTo>
                    <a:pt x="6138" y="31098"/>
                    <a:pt x="6171" y="31132"/>
                    <a:pt x="6205" y="31165"/>
                  </a:cubicBezTo>
                  <a:lnTo>
                    <a:pt x="6338" y="31165"/>
                  </a:lnTo>
                  <a:cubicBezTo>
                    <a:pt x="6705" y="31232"/>
                    <a:pt x="7072" y="31298"/>
                    <a:pt x="7439" y="31365"/>
                  </a:cubicBezTo>
                  <a:cubicBezTo>
                    <a:pt x="8506" y="31565"/>
                    <a:pt x="9574" y="31732"/>
                    <a:pt x="10641" y="31866"/>
                  </a:cubicBezTo>
                  <a:cubicBezTo>
                    <a:pt x="13022" y="32084"/>
                    <a:pt x="15402" y="32161"/>
                    <a:pt x="17783" y="32161"/>
                  </a:cubicBezTo>
                  <a:cubicBezTo>
                    <a:pt x="18671" y="32161"/>
                    <a:pt x="19560" y="32151"/>
                    <a:pt x="20448" y="32132"/>
                  </a:cubicBezTo>
                  <a:cubicBezTo>
                    <a:pt x="21982" y="32099"/>
                    <a:pt x="23517" y="32032"/>
                    <a:pt x="24951" y="31532"/>
                  </a:cubicBezTo>
                  <a:cubicBezTo>
                    <a:pt x="25585" y="31298"/>
                    <a:pt x="26219" y="30998"/>
                    <a:pt x="26753" y="30531"/>
                  </a:cubicBezTo>
                  <a:cubicBezTo>
                    <a:pt x="27320" y="29998"/>
                    <a:pt x="27720" y="29364"/>
                    <a:pt x="27987" y="28630"/>
                  </a:cubicBezTo>
                  <a:cubicBezTo>
                    <a:pt x="28254" y="27829"/>
                    <a:pt x="28354" y="27029"/>
                    <a:pt x="28454" y="26195"/>
                  </a:cubicBezTo>
                  <a:cubicBezTo>
                    <a:pt x="28554" y="25227"/>
                    <a:pt x="28621" y="24293"/>
                    <a:pt x="28721" y="23326"/>
                  </a:cubicBezTo>
                  <a:cubicBezTo>
                    <a:pt x="28887" y="21358"/>
                    <a:pt x="28987" y="19390"/>
                    <a:pt x="29088" y="17422"/>
                  </a:cubicBezTo>
                  <a:cubicBezTo>
                    <a:pt x="29288" y="13486"/>
                    <a:pt x="29321" y="9516"/>
                    <a:pt x="29254" y="5580"/>
                  </a:cubicBezTo>
                  <a:cubicBezTo>
                    <a:pt x="29221" y="4779"/>
                    <a:pt x="29254" y="3979"/>
                    <a:pt x="29121" y="3178"/>
                  </a:cubicBezTo>
                  <a:cubicBezTo>
                    <a:pt x="29021" y="2511"/>
                    <a:pt x="28821" y="1844"/>
                    <a:pt x="28354" y="1310"/>
                  </a:cubicBezTo>
                  <a:cubicBezTo>
                    <a:pt x="27820" y="743"/>
                    <a:pt x="26986" y="576"/>
                    <a:pt x="26219" y="476"/>
                  </a:cubicBezTo>
                  <a:cubicBezTo>
                    <a:pt x="25318" y="376"/>
                    <a:pt x="24384" y="310"/>
                    <a:pt x="23450" y="243"/>
                  </a:cubicBezTo>
                  <a:cubicBezTo>
                    <a:pt x="21237" y="88"/>
                    <a:pt x="19035" y="0"/>
                    <a:pt x="1683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 flipH="1">
              <a:off x="7620477" y="3150894"/>
              <a:ext cx="563421" cy="606901"/>
            </a:xfrm>
            <a:custGeom>
              <a:rect b="b" l="l" r="r" t="t"/>
              <a:pathLst>
                <a:path extrusionOk="0" h="31657" w="29389">
                  <a:moveTo>
                    <a:pt x="26720" y="0"/>
                  </a:moveTo>
                  <a:cubicBezTo>
                    <a:pt x="26720" y="34"/>
                    <a:pt x="26720" y="67"/>
                    <a:pt x="26720" y="67"/>
                  </a:cubicBezTo>
                  <a:cubicBezTo>
                    <a:pt x="26887" y="868"/>
                    <a:pt x="26920" y="1635"/>
                    <a:pt x="26920" y="2435"/>
                  </a:cubicBezTo>
                  <a:cubicBezTo>
                    <a:pt x="26953" y="3436"/>
                    <a:pt x="26953" y="4437"/>
                    <a:pt x="26953" y="5471"/>
                  </a:cubicBezTo>
                  <a:cubicBezTo>
                    <a:pt x="26987" y="9540"/>
                    <a:pt x="26853" y="13610"/>
                    <a:pt x="26586" y="17680"/>
                  </a:cubicBezTo>
                  <a:cubicBezTo>
                    <a:pt x="26453" y="19681"/>
                    <a:pt x="26286" y="21649"/>
                    <a:pt x="26086" y="23651"/>
                  </a:cubicBezTo>
                  <a:cubicBezTo>
                    <a:pt x="25919" y="25285"/>
                    <a:pt x="25586" y="27020"/>
                    <a:pt x="24352" y="28187"/>
                  </a:cubicBezTo>
                  <a:cubicBezTo>
                    <a:pt x="23251" y="29221"/>
                    <a:pt x="21750" y="29655"/>
                    <a:pt x="20282" y="29855"/>
                  </a:cubicBezTo>
                  <a:cubicBezTo>
                    <a:pt x="19515" y="29955"/>
                    <a:pt x="18748" y="29988"/>
                    <a:pt x="17947" y="30022"/>
                  </a:cubicBezTo>
                  <a:cubicBezTo>
                    <a:pt x="17280" y="30022"/>
                    <a:pt x="16628" y="30037"/>
                    <a:pt x="15970" y="30037"/>
                  </a:cubicBezTo>
                  <a:cubicBezTo>
                    <a:pt x="15642" y="30037"/>
                    <a:pt x="15312" y="30033"/>
                    <a:pt x="14978" y="30022"/>
                  </a:cubicBezTo>
                  <a:cubicBezTo>
                    <a:pt x="13477" y="30022"/>
                    <a:pt x="11976" y="29988"/>
                    <a:pt x="10475" y="29888"/>
                  </a:cubicBezTo>
                  <a:lnTo>
                    <a:pt x="10241" y="29888"/>
                  </a:lnTo>
                  <a:cubicBezTo>
                    <a:pt x="8907" y="29855"/>
                    <a:pt x="7540" y="29755"/>
                    <a:pt x="6239" y="29588"/>
                  </a:cubicBezTo>
                  <a:cubicBezTo>
                    <a:pt x="5571" y="29488"/>
                    <a:pt x="4904" y="29388"/>
                    <a:pt x="4271" y="29288"/>
                  </a:cubicBezTo>
                  <a:cubicBezTo>
                    <a:pt x="3904" y="29221"/>
                    <a:pt x="3570" y="29154"/>
                    <a:pt x="3236" y="29054"/>
                  </a:cubicBezTo>
                  <a:lnTo>
                    <a:pt x="3070" y="29054"/>
                  </a:lnTo>
                  <a:cubicBezTo>
                    <a:pt x="2269" y="28888"/>
                    <a:pt x="1502" y="28721"/>
                    <a:pt x="735" y="28421"/>
                  </a:cubicBezTo>
                  <a:cubicBezTo>
                    <a:pt x="501" y="28321"/>
                    <a:pt x="268" y="28220"/>
                    <a:pt x="1" y="28087"/>
                  </a:cubicBezTo>
                  <a:lnTo>
                    <a:pt x="1" y="28087"/>
                  </a:lnTo>
                  <a:cubicBezTo>
                    <a:pt x="368" y="28454"/>
                    <a:pt x="735" y="28788"/>
                    <a:pt x="1102" y="29088"/>
                  </a:cubicBezTo>
                  <a:cubicBezTo>
                    <a:pt x="1869" y="29655"/>
                    <a:pt x="2736" y="29988"/>
                    <a:pt x="3670" y="30189"/>
                  </a:cubicBezTo>
                  <a:cubicBezTo>
                    <a:pt x="4838" y="30389"/>
                    <a:pt x="6005" y="30555"/>
                    <a:pt x="7206" y="30722"/>
                  </a:cubicBezTo>
                  <a:cubicBezTo>
                    <a:pt x="8407" y="30856"/>
                    <a:pt x="9608" y="31022"/>
                    <a:pt x="10809" y="31123"/>
                  </a:cubicBezTo>
                  <a:cubicBezTo>
                    <a:pt x="13210" y="31356"/>
                    <a:pt x="15612" y="31523"/>
                    <a:pt x="18047" y="31590"/>
                  </a:cubicBezTo>
                  <a:cubicBezTo>
                    <a:pt x="19248" y="31656"/>
                    <a:pt x="20449" y="31656"/>
                    <a:pt x="21683" y="31656"/>
                  </a:cubicBezTo>
                  <a:cubicBezTo>
                    <a:pt x="22650" y="31656"/>
                    <a:pt x="23618" y="31623"/>
                    <a:pt x="24552" y="31389"/>
                  </a:cubicBezTo>
                  <a:cubicBezTo>
                    <a:pt x="25452" y="31189"/>
                    <a:pt x="26320" y="30756"/>
                    <a:pt x="26887" y="29988"/>
                  </a:cubicBezTo>
                  <a:cubicBezTo>
                    <a:pt x="27454" y="29255"/>
                    <a:pt x="27721" y="28287"/>
                    <a:pt x="27854" y="27387"/>
                  </a:cubicBezTo>
                  <a:cubicBezTo>
                    <a:pt x="28054" y="26286"/>
                    <a:pt x="28154" y="25152"/>
                    <a:pt x="28254" y="24051"/>
                  </a:cubicBezTo>
                  <a:cubicBezTo>
                    <a:pt x="28421" y="22850"/>
                    <a:pt x="28555" y="21649"/>
                    <a:pt x="28688" y="20415"/>
                  </a:cubicBezTo>
                  <a:cubicBezTo>
                    <a:pt x="28921" y="17980"/>
                    <a:pt x="29155" y="15511"/>
                    <a:pt x="29288" y="13076"/>
                  </a:cubicBezTo>
                  <a:cubicBezTo>
                    <a:pt x="29355" y="11842"/>
                    <a:pt x="29388" y="10641"/>
                    <a:pt x="29388" y="9407"/>
                  </a:cubicBezTo>
                  <a:cubicBezTo>
                    <a:pt x="29388" y="8807"/>
                    <a:pt x="29388" y="8206"/>
                    <a:pt x="29388" y="7606"/>
                  </a:cubicBezTo>
                  <a:cubicBezTo>
                    <a:pt x="29388" y="7039"/>
                    <a:pt x="29388" y="6438"/>
                    <a:pt x="29355" y="5871"/>
                  </a:cubicBezTo>
                  <a:cubicBezTo>
                    <a:pt x="29288" y="4937"/>
                    <a:pt x="28988" y="4070"/>
                    <a:pt x="28588" y="3236"/>
                  </a:cubicBezTo>
                  <a:cubicBezTo>
                    <a:pt x="28221" y="2469"/>
                    <a:pt x="27787" y="1735"/>
                    <a:pt x="27320" y="968"/>
                  </a:cubicBezTo>
                  <a:cubicBezTo>
                    <a:pt x="27120" y="634"/>
                    <a:pt x="26920" y="334"/>
                    <a:pt x="26720" y="0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 flipH="1">
              <a:off x="7681232" y="3434831"/>
              <a:ext cx="549982" cy="282583"/>
            </a:xfrm>
            <a:custGeom>
              <a:rect b="b" l="l" r="r" t="t"/>
              <a:pathLst>
                <a:path extrusionOk="0" h="14740" w="28688">
                  <a:moveTo>
                    <a:pt x="28688" y="1"/>
                  </a:moveTo>
                  <a:cubicBezTo>
                    <a:pt x="28621" y="501"/>
                    <a:pt x="28521" y="1002"/>
                    <a:pt x="28421" y="1502"/>
                  </a:cubicBezTo>
                  <a:cubicBezTo>
                    <a:pt x="28221" y="2703"/>
                    <a:pt x="27854" y="3837"/>
                    <a:pt x="27620" y="5004"/>
                  </a:cubicBezTo>
                  <a:cubicBezTo>
                    <a:pt x="27320" y="6305"/>
                    <a:pt x="27020" y="7606"/>
                    <a:pt x="26586" y="8874"/>
                  </a:cubicBezTo>
                  <a:cubicBezTo>
                    <a:pt x="26286" y="9708"/>
                    <a:pt x="25952" y="10575"/>
                    <a:pt x="25352" y="11209"/>
                  </a:cubicBezTo>
                  <a:cubicBezTo>
                    <a:pt x="24685" y="11909"/>
                    <a:pt x="23717" y="12310"/>
                    <a:pt x="22750" y="12310"/>
                  </a:cubicBezTo>
                  <a:cubicBezTo>
                    <a:pt x="21749" y="12310"/>
                    <a:pt x="20749" y="12476"/>
                    <a:pt x="19714" y="12510"/>
                  </a:cubicBezTo>
                  <a:cubicBezTo>
                    <a:pt x="19300" y="12522"/>
                    <a:pt x="18885" y="12527"/>
                    <a:pt x="18470" y="12527"/>
                  </a:cubicBezTo>
                  <a:cubicBezTo>
                    <a:pt x="16582" y="12527"/>
                    <a:pt x="14690" y="12413"/>
                    <a:pt x="12776" y="12276"/>
                  </a:cubicBezTo>
                  <a:cubicBezTo>
                    <a:pt x="9641" y="12009"/>
                    <a:pt x="6505" y="11776"/>
                    <a:pt x="3403" y="11242"/>
                  </a:cubicBezTo>
                  <a:cubicBezTo>
                    <a:pt x="2802" y="11109"/>
                    <a:pt x="2169" y="11009"/>
                    <a:pt x="1702" y="10575"/>
                  </a:cubicBezTo>
                  <a:cubicBezTo>
                    <a:pt x="1435" y="10308"/>
                    <a:pt x="1235" y="9941"/>
                    <a:pt x="1068" y="9574"/>
                  </a:cubicBezTo>
                  <a:cubicBezTo>
                    <a:pt x="868" y="9041"/>
                    <a:pt x="634" y="8540"/>
                    <a:pt x="434" y="8007"/>
                  </a:cubicBezTo>
                  <a:cubicBezTo>
                    <a:pt x="334" y="7706"/>
                    <a:pt x="1" y="7140"/>
                    <a:pt x="0" y="6806"/>
                  </a:cubicBezTo>
                  <a:lnTo>
                    <a:pt x="0" y="6806"/>
                  </a:lnTo>
                  <a:cubicBezTo>
                    <a:pt x="0" y="7039"/>
                    <a:pt x="34" y="7273"/>
                    <a:pt x="34" y="7473"/>
                  </a:cubicBezTo>
                  <a:cubicBezTo>
                    <a:pt x="201" y="8974"/>
                    <a:pt x="467" y="10575"/>
                    <a:pt x="1501" y="11743"/>
                  </a:cubicBezTo>
                  <a:cubicBezTo>
                    <a:pt x="2536" y="12943"/>
                    <a:pt x="4203" y="13377"/>
                    <a:pt x="5704" y="13677"/>
                  </a:cubicBezTo>
                  <a:cubicBezTo>
                    <a:pt x="5738" y="13677"/>
                    <a:pt x="5771" y="13711"/>
                    <a:pt x="5805" y="13711"/>
                  </a:cubicBezTo>
                  <a:cubicBezTo>
                    <a:pt x="5838" y="13711"/>
                    <a:pt x="5905" y="13711"/>
                    <a:pt x="5938" y="13744"/>
                  </a:cubicBezTo>
                  <a:cubicBezTo>
                    <a:pt x="6305" y="13777"/>
                    <a:pt x="6672" y="13877"/>
                    <a:pt x="7039" y="13944"/>
                  </a:cubicBezTo>
                  <a:cubicBezTo>
                    <a:pt x="8073" y="14144"/>
                    <a:pt x="9140" y="14311"/>
                    <a:pt x="10241" y="14411"/>
                  </a:cubicBezTo>
                  <a:cubicBezTo>
                    <a:pt x="12623" y="14657"/>
                    <a:pt x="15042" y="14740"/>
                    <a:pt x="17456" y="14740"/>
                  </a:cubicBezTo>
                  <a:cubicBezTo>
                    <a:pt x="18321" y="14740"/>
                    <a:pt x="19186" y="14729"/>
                    <a:pt x="20048" y="14711"/>
                  </a:cubicBezTo>
                  <a:cubicBezTo>
                    <a:pt x="21549" y="14645"/>
                    <a:pt x="23084" y="14611"/>
                    <a:pt x="24551" y="14111"/>
                  </a:cubicBezTo>
                  <a:cubicBezTo>
                    <a:pt x="25185" y="13877"/>
                    <a:pt x="25819" y="13544"/>
                    <a:pt x="26353" y="13077"/>
                  </a:cubicBezTo>
                  <a:cubicBezTo>
                    <a:pt x="26920" y="12577"/>
                    <a:pt x="27320" y="11909"/>
                    <a:pt x="27587" y="11176"/>
                  </a:cubicBezTo>
                  <a:cubicBezTo>
                    <a:pt x="27854" y="10408"/>
                    <a:pt x="27954" y="9574"/>
                    <a:pt x="28054" y="8774"/>
                  </a:cubicBezTo>
                  <a:cubicBezTo>
                    <a:pt x="28154" y="7806"/>
                    <a:pt x="28221" y="6839"/>
                    <a:pt x="28321" y="5872"/>
                  </a:cubicBezTo>
                  <a:cubicBezTo>
                    <a:pt x="28454" y="3904"/>
                    <a:pt x="28587" y="1969"/>
                    <a:pt x="28688" y="1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 flipH="1">
              <a:off x="7709375" y="3140924"/>
              <a:ext cx="501383" cy="453149"/>
            </a:xfrm>
            <a:custGeom>
              <a:rect b="b" l="l" r="r" t="t"/>
              <a:pathLst>
                <a:path extrusionOk="0" h="23637" w="26153">
                  <a:moveTo>
                    <a:pt x="25652" y="887"/>
                  </a:moveTo>
                  <a:cubicBezTo>
                    <a:pt x="25119" y="887"/>
                    <a:pt x="25119" y="1654"/>
                    <a:pt x="25652" y="1654"/>
                  </a:cubicBezTo>
                  <a:cubicBezTo>
                    <a:pt x="26153" y="1654"/>
                    <a:pt x="26153" y="887"/>
                    <a:pt x="25652" y="887"/>
                  </a:cubicBezTo>
                  <a:close/>
                  <a:moveTo>
                    <a:pt x="6027" y="2817"/>
                  </a:moveTo>
                  <a:cubicBezTo>
                    <a:pt x="5931" y="2817"/>
                    <a:pt x="5835" y="2836"/>
                    <a:pt x="5738" y="2855"/>
                  </a:cubicBezTo>
                  <a:cubicBezTo>
                    <a:pt x="5638" y="2889"/>
                    <a:pt x="5505" y="2889"/>
                    <a:pt x="5405" y="2922"/>
                  </a:cubicBezTo>
                  <a:cubicBezTo>
                    <a:pt x="5138" y="2989"/>
                    <a:pt x="4904" y="3055"/>
                    <a:pt x="4671" y="3189"/>
                  </a:cubicBezTo>
                  <a:cubicBezTo>
                    <a:pt x="4571" y="3256"/>
                    <a:pt x="4537" y="3356"/>
                    <a:pt x="4571" y="3456"/>
                  </a:cubicBezTo>
                  <a:cubicBezTo>
                    <a:pt x="4637" y="3556"/>
                    <a:pt x="4738" y="3589"/>
                    <a:pt x="4838" y="3589"/>
                  </a:cubicBezTo>
                  <a:lnTo>
                    <a:pt x="4871" y="3589"/>
                  </a:lnTo>
                  <a:cubicBezTo>
                    <a:pt x="4888" y="3572"/>
                    <a:pt x="4896" y="3564"/>
                    <a:pt x="4900" y="3564"/>
                  </a:cubicBezTo>
                  <a:cubicBezTo>
                    <a:pt x="4904" y="3564"/>
                    <a:pt x="4904" y="3572"/>
                    <a:pt x="4904" y="3589"/>
                  </a:cubicBezTo>
                  <a:lnTo>
                    <a:pt x="5004" y="3556"/>
                  </a:lnTo>
                  <a:cubicBezTo>
                    <a:pt x="5071" y="3556"/>
                    <a:pt x="5104" y="3522"/>
                    <a:pt x="5171" y="3522"/>
                  </a:cubicBezTo>
                  <a:cubicBezTo>
                    <a:pt x="5238" y="3522"/>
                    <a:pt x="5305" y="3489"/>
                    <a:pt x="5338" y="3489"/>
                  </a:cubicBezTo>
                  <a:lnTo>
                    <a:pt x="5471" y="3489"/>
                  </a:lnTo>
                  <a:cubicBezTo>
                    <a:pt x="5571" y="3456"/>
                    <a:pt x="5705" y="3456"/>
                    <a:pt x="5805" y="3456"/>
                  </a:cubicBezTo>
                  <a:cubicBezTo>
                    <a:pt x="5894" y="3456"/>
                    <a:pt x="5998" y="3471"/>
                    <a:pt x="6097" y="3471"/>
                  </a:cubicBezTo>
                  <a:cubicBezTo>
                    <a:pt x="6146" y="3471"/>
                    <a:pt x="6194" y="3467"/>
                    <a:pt x="6239" y="3456"/>
                  </a:cubicBezTo>
                  <a:cubicBezTo>
                    <a:pt x="6372" y="3422"/>
                    <a:pt x="6472" y="3289"/>
                    <a:pt x="6472" y="3155"/>
                  </a:cubicBezTo>
                  <a:cubicBezTo>
                    <a:pt x="6472" y="2989"/>
                    <a:pt x="6372" y="2889"/>
                    <a:pt x="6239" y="2855"/>
                  </a:cubicBezTo>
                  <a:cubicBezTo>
                    <a:pt x="6168" y="2827"/>
                    <a:pt x="6098" y="2817"/>
                    <a:pt x="6027" y="2817"/>
                  </a:cubicBezTo>
                  <a:close/>
                  <a:moveTo>
                    <a:pt x="8408" y="3941"/>
                  </a:moveTo>
                  <a:cubicBezTo>
                    <a:pt x="8396" y="3941"/>
                    <a:pt x="8385" y="3945"/>
                    <a:pt x="8373" y="3956"/>
                  </a:cubicBezTo>
                  <a:cubicBezTo>
                    <a:pt x="8340" y="3956"/>
                    <a:pt x="8307" y="3956"/>
                    <a:pt x="8273" y="3989"/>
                  </a:cubicBezTo>
                  <a:lnTo>
                    <a:pt x="8240" y="3989"/>
                  </a:lnTo>
                  <a:lnTo>
                    <a:pt x="8207" y="4023"/>
                  </a:lnTo>
                  <a:cubicBezTo>
                    <a:pt x="8173" y="4023"/>
                    <a:pt x="8140" y="4056"/>
                    <a:pt x="8107" y="4056"/>
                  </a:cubicBezTo>
                  <a:cubicBezTo>
                    <a:pt x="8107" y="4089"/>
                    <a:pt x="8073" y="4089"/>
                    <a:pt x="8073" y="4123"/>
                  </a:cubicBezTo>
                  <a:cubicBezTo>
                    <a:pt x="8040" y="4123"/>
                    <a:pt x="8040" y="4156"/>
                    <a:pt x="8040" y="4156"/>
                  </a:cubicBezTo>
                  <a:cubicBezTo>
                    <a:pt x="8007" y="4190"/>
                    <a:pt x="7973" y="4223"/>
                    <a:pt x="7940" y="4256"/>
                  </a:cubicBezTo>
                  <a:cubicBezTo>
                    <a:pt x="7940" y="4323"/>
                    <a:pt x="7906" y="4356"/>
                    <a:pt x="7940" y="4423"/>
                  </a:cubicBezTo>
                  <a:cubicBezTo>
                    <a:pt x="7940" y="4456"/>
                    <a:pt x="7940" y="4490"/>
                    <a:pt x="7940" y="4556"/>
                  </a:cubicBezTo>
                  <a:cubicBezTo>
                    <a:pt x="7973" y="4590"/>
                    <a:pt x="7973" y="4623"/>
                    <a:pt x="8040" y="4657"/>
                  </a:cubicBezTo>
                  <a:cubicBezTo>
                    <a:pt x="8040" y="4690"/>
                    <a:pt x="8073" y="4690"/>
                    <a:pt x="8107" y="4723"/>
                  </a:cubicBezTo>
                  <a:cubicBezTo>
                    <a:pt x="8140" y="4757"/>
                    <a:pt x="8207" y="4757"/>
                    <a:pt x="8273" y="4757"/>
                  </a:cubicBezTo>
                  <a:lnTo>
                    <a:pt x="8373" y="4757"/>
                  </a:lnTo>
                  <a:cubicBezTo>
                    <a:pt x="8440" y="4723"/>
                    <a:pt x="8474" y="4690"/>
                    <a:pt x="8540" y="4657"/>
                  </a:cubicBezTo>
                  <a:cubicBezTo>
                    <a:pt x="8540" y="4657"/>
                    <a:pt x="8574" y="4623"/>
                    <a:pt x="8574" y="4623"/>
                  </a:cubicBezTo>
                  <a:cubicBezTo>
                    <a:pt x="8607" y="4590"/>
                    <a:pt x="8607" y="4590"/>
                    <a:pt x="8607" y="4556"/>
                  </a:cubicBezTo>
                  <a:cubicBezTo>
                    <a:pt x="8640" y="4556"/>
                    <a:pt x="8674" y="4523"/>
                    <a:pt x="8674" y="4490"/>
                  </a:cubicBezTo>
                  <a:cubicBezTo>
                    <a:pt x="8674" y="4490"/>
                    <a:pt x="8707" y="4456"/>
                    <a:pt x="8707" y="4456"/>
                  </a:cubicBezTo>
                  <a:cubicBezTo>
                    <a:pt x="8707" y="4423"/>
                    <a:pt x="8707" y="4390"/>
                    <a:pt x="8740" y="4356"/>
                  </a:cubicBezTo>
                  <a:cubicBezTo>
                    <a:pt x="8740" y="4323"/>
                    <a:pt x="8740" y="4290"/>
                    <a:pt x="8740" y="4223"/>
                  </a:cubicBezTo>
                  <a:cubicBezTo>
                    <a:pt x="8740" y="4223"/>
                    <a:pt x="8740" y="4190"/>
                    <a:pt x="8707" y="4156"/>
                  </a:cubicBezTo>
                  <a:cubicBezTo>
                    <a:pt x="8707" y="4089"/>
                    <a:pt x="8674" y="4056"/>
                    <a:pt x="8640" y="4023"/>
                  </a:cubicBezTo>
                  <a:cubicBezTo>
                    <a:pt x="8607" y="4023"/>
                    <a:pt x="8607" y="3989"/>
                    <a:pt x="8574" y="3989"/>
                  </a:cubicBezTo>
                  <a:cubicBezTo>
                    <a:pt x="8540" y="3989"/>
                    <a:pt x="8507" y="3956"/>
                    <a:pt x="8507" y="3956"/>
                  </a:cubicBezTo>
                  <a:cubicBezTo>
                    <a:pt x="8462" y="3956"/>
                    <a:pt x="8433" y="3941"/>
                    <a:pt x="8408" y="3941"/>
                  </a:cubicBezTo>
                  <a:close/>
                  <a:moveTo>
                    <a:pt x="22283" y="4523"/>
                  </a:moveTo>
                  <a:cubicBezTo>
                    <a:pt x="21816" y="4523"/>
                    <a:pt x="21816" y="5257"/>
                    <a:pt x="22283" y="5257"/>
                  </a:cubicBezTo>
                  <a:cubicBezTo>
                    <a:pt x="22750" y="5257"/>
                    <a:pt x="22750" y="4523"/>
                    <a:pt x="22283" y="4523"/>
                  </a:cubicBezTo>
                  <a:close/>
                  <a:moveTo>
                    <a:pt x="5905" y="6558"/>
                  </a:moveTo>
                  <a:cubicBezTo>
                    <a:pt x="5471" y="6558"/>
                    <a:pt x="5471" y="7225"/>
                    <a:pt x="5905" y="7225"/>
                  </a:cubicBezTo>
                  <a:cubicBezTo>
                    <a:pt x="6339" y="7225"/>
                    <a:pt x="6339" y="6558"/>
                    <a:pt x="5905" y="6558"/>
                  </a:cubicBezTo>
                  <a:close/>
                  <a:moveTo>
                    <a:pt x="8040" y="7258"/>
                  </a:moveTo>
                  <a:cubicBezTo>
                    <a:pt x="7706" y="7258"/>
                    <a:pt x="7706" y="7792"/>
                    <a:pt x="8040" y="7792"/>
                  </a:cubicBezTo>
                  <a:cubicBezTo>
                    <a:pt x="8340" y="7759"/>
                    <a:pt x="8340" y="7258"/>
                    <a:pt x="8040" y="7258"/>
                  </a:cubicBezTo>
                  <a:close/>
                  <a:moveTo>
                    <a:pt x="15545" y="7125"/>
                  </a:moveTo>
                  <a:cubicBezTo>
                    <a:pt x="15479" y="7158"/>
                    <a:pt x="15412" y="7192"/>
                    <a:pt x="15378" y="7225"/>
                  </a:cubicBezTo>
                  <a:lnTo>
                    <a:pt x="15245" y="7359"/>
                  </a:lnTo>
                  <a:cubicBezTo>
                    <a:pt x="15212" y="7425"/>
                    <a:pt x="15178" y="7459"/>
                    <a:pt x="15178" y="7492"/>
                  </a:cubicBezTo>
                  <a:cubicBezTo>
                    <a:pt x="15145" y="7525"/>
                    <a:pt x="15145" y="7592"/>
                    <a:pt x="15145" y="7625"/>
                  </a:cubicBezTo>
                  <a:cubicBezTo>
                    <a:pt x="15145" y="7692"/>
                    <a:pt x="15145" y="7725"/>
                    <a:pt x="15178" y="7792"/>
                  </a:cubicBezTo>
                  <a:cubicBezTo>
                    <a:pt x="15178" y="7826"/>
                    <a:pt x="15212" y="7892"/>
                    <a:pt x="15245" y="7892"/>
                  </a:cubicBezTo>
                  <a:cubicBezTo>
                    <a:pt x="15278" y="7926"/>
                    <a:pt x="15312" y="7959"/>
                    <a:pt x="15345" y="7959"/>
                  </a:cubicBezTo>
                  <a:cubicBezTo>
                    <a:pt x="15378" y="7992"/>
                    <a:pt x="15445" y="8026"/>
                    <a:pt x="15512" y="8026"/>
                  </a:cubicBezTo>
                  <a:lnTo>
                    <a:pt x="15612" y="7992"/>
                  </a:lnTo>
                  <a:cubicBezTo>
                    <a:pt x="15679" y="7992"/>
                    <a:pt x="15745" y="7959"/>
                    <a:pt x="15779" y="7892"/>
                  </a:cubicBezTo>
                  <a:lnTo>
                    <a:pt x="15912" y="7792"/>
                  </a:lnTo>
                  <a:cubicBezTo>
                    <a:pt x="15979" y="7759"/>
                    <a:pt x="16012" y="7725"/>
                    <a:pt x="16012" y="7659"/>
                  </a:cubicBezTo>
                  <a:cubicBezTo>
                    <a:pt x="16046" y="7625"/>
                    <a:pt x="16046" y="7559"/>
                    <a:pt x="16046" y="7525"/>
                  </a:cubicBezTo>
                  <a:cubicBezTo>
                    <a:pt x="16046" y="7459"/>
                    <a:pt x="16046" y="7425"/>
                    <a:pt x="16012" y="7359"/>
                  </a:cubicBezTo>
                  <a:cubicBezTo>
                    <a:pt x="16012" y="7325"/>
                    <a:pt x="15979" y="7292"/>
                    <a:pt x="15912" y="7225"/>
                  </a:cubicBezTo>
                  <a:cubicBezTo>
                    <a:pt x="15912" y="7225"/>
                    <a:pt x="15879" y="7192"/>
                    <a:pt x="15845" y="7192"/>
                  </a:cubicBezTo>
                  <a:cubicBezTo>
                    <a:pt x="15779" y="7125"/>
                    <a:pt x="15712" y="7125"/>
                    <a:pt x="15645" y="7125"/>
                  </a:cubicBezTo>
                  <a:close/>
                  <a:moveTo>
                    <a:pt x="16617" y="0"/>
                  </a:moveTo>
                  <a:cubicBezTo>
                    <a:pt x="14953" y="0"/>
                    <a:pt x="13292" y="51"/>
                    <a:pt x="11642" y="153"/>
                  </a:cubicBezTo>
                  <a:cubicBezTo>
                    <a:pt x="9741" y="287"/>
                    <a:pt x="7840" y="454"/>
                    <a:pt x="5938" y="720"/>
                  </a:cubicBezTo>
                  <a:cubicBezTo>
                    <a:pt x="5004" y="854"/>
                    <a:pt x="4037" y="987"/>
                    <a:pt x="3103" y="1154"/>
                  </a:cubicBezTo>
                  <a:cubicBezTo>
                    <a:pt x="2403" y="1287"/>
                    <a:pt x="1602" y="1454"/>
                    <a:pt x="1168" y="2021"/>
                  </a:cubicBezTo>
                  <a:cubicBezTo>
                    <a:pt x="868" y="2388"/>
                    <a:pt x="801" y="2822"/>
                    <a:pt x="768" y="3289"/>
                  </a:cubicBezTo>
                  <a:cubicBezTo>
                    <a:pt x="735" y="3823"/>
                    <a:pt x="701" y="4356"/>
                    <a:pt x="668" y="4890"/>
                  </a:cubicBezTo>
                  <a:cubicBezTo>
                    <a:pt x="635" y="5991"/>
                    <a:pt x="701" y="7058"/>
                    <a:pt x="668" y="8159"/>
                  </a:cubicBezTo>
                  <a:cubicBezTo>
                    <a:pt x="668" y="8276"/>
                    <a:pt x="760" y="8334"/>
                    <a:pt x="851" y="8334"/>
                  </a:cubicBezTo>
                  <a:cubicBezTo>
                    <a:pt x="943" y="8334"/>
                    <a:pt x="1035" y="8276"/>
                    <a:pt x="1035" y="8159"/>
                  </a:cubicBezTo>
                  <a:cubicBezTo>
                    <a:pt x="1135" y="7225"/>
                    <a:pt x="1302" y="6291"/>
                    <a:pt x="1402" y="5390"/>
                  </a:cubicBezTo>
                  <a:cubicBezTo>
                    <a:pt x="1435" y="4923"/>
                    <a:pt x="1469" y="4490"/>
                    <a:pt x="1502" y="4023"/>
                  </a:cubicBezTo>
                  <a:cubicBezTo>
                    <a:pt x="1502" y="3622"/>
                    <a:pt x="1502" y="3122"/>
                    <a:pt x="1635" y="2755"/>
                  </a:cubicBezTo>
                  <a:cubicBezTo>
                    <a:pt x="1835" y="2155"/>
                    <a:pt x="2669" y="2021"/>
                    <a:pt x="3203" y="1955"/>
                  </a:cubicBezTo>
                  <a:cubicBezTo>
                    <a:pt x="4104" y="1788"/>
                    <a:pt x="5004" y="1654"/>
                    <a:pt x="5905" y="1521"/>
                  </a:cubicBezTo>
                  <a:cubicBezTo>
                    <a:pt x="9541" y="1021"/>
                    <a:pt x="13177" y="787"/>
                    <a:pt x="16846" y="787"/>
                  </a:cubicBezTo>
                  <a:cubicBezTo>
                    <a:pt x="18914" y="787"/>
                    <a:pt x="20982" y="887"/>
                    <a:pt x="23017" y="1054"/>
                  </a:cubicBezTo>
                  <a:cubicBezTo>
                    <a:pt x="23027" y="1055"/>
                    <a:pt x="23037" y="1055"/>
                    <a:pt x="23047" y="1055"/>
                  </a:cubicBezTo>
                  <a:cubicBezTo>
                    <a:pt x="23517" y="1055"/>
                    <a:pt x="23507" y="286"/>
                    <a:pt x="23017" y="253"/>
                  </a:cubicBezTo>
                  <a:cubicBezTo>
                    <a:pt x="20897" y="85"/>
                    <a:pt x="18756" y="0"/>
                    <a:pt x="16617" y="0"/>
                  </a:cubicBezTo>
                  <a:close/>
                  <a:moveTo>
                    <a:pt x="6906" y="9794"/>
                  </a:moveTo>
                  <a:cubicBezTo>
                    <a:pt x="6606" y="9794"/>
                    <a:pt x="6606" y="10261"/>
                    <a:pt x="6906" y="10261"/>
                  </a:cubicBezTo>
                  <a:cubicBezTo>
                    <a:pt x="7206" y="10261"/>
                    <a:pt x="7206" y="9794"/>
                    <a:pt x="6906" y="9794"/>
                  </a:cubicBezTo>
                  <a:close/>
                  <a:moveTo>
                    <a:pt x="7406" y="12062"/>
                  </a:moveTo>
                  <a:cubicBezTo>
                    <a:pt x="7139" y="12062"/>
                    <a:pt x="7139" y="12462"/>
                    <a:pt x="7406" y="12462"/>
                  </a:cubicBezTo>
                  <a:cubicBezTo>
                    <a:pt x="7673" y="12462"/>
                    <a:pt x="7673" y="12062"/>
                    <a:pt x="7406" y="12062"/>
                  </a:cubicBezTo>
                  <a:close/>
                  <a:moveTo>
                    <a:pt x="11276" y="12996"/>
                  </a:moveTo>
                  <a:cubicBezTo>
                    <a:pt x="10775" y="12996"/>
                    <a:pt x="10775" y="13796"/>
                    <a:pt x="11276" y="13796"/>
                  </a:cubicBezTo>
                  <a:cubicBezTo>
                    <a:pt x="11776" y="13796"/>
                    <a:pt x="11776" y="12996"/>
                    <a:pt x="11276" y="12996"/>
                  </a:cubicBezTo>
                  <a:close/>
                  <a:moveTo>
                    <a:pt x="7406" y="14263"/>
                  </a:moveTo>
                  <a:cubicBezTo>
                    <a:pt x="7073" y="14263"/>
                    <a:pt x="7073" y="14797"/>
                    <a:pt x="7406" y="14797"/>
                  </a:cubicBezTo>
                  <a:cubicBezTo>
                    <a:pt x="7740" y="14764"/>
                    <a:pt x="7740" y="14263"/>
                    <a:pt x="7406" y="14263"/>
                  </a:cubicBezTo>
                  <a:close/>
                  <a:moveTo>
                    <a:pt x="17422" y="14655"/>
                  </a:moveTo>
                  <a:cubicBezTo>
                    <a:pt x="17409" y="14655"/>
                    <a:pt x="17395" y="14658"/>
                    <a:pt x="17380" y="14664"/>
                  </a:cubicBezTo>
                  <a:cubicBezTo>
                    <a:pt x="17347" y="14664"/>
                    <a:pt x="17313" y="14664"/>
                    <a:pt x="17313" y="14697"/>
                  </a:cubicBezTo>
                  <a:cubicBezTo>
                    <a:pt x="17246" y="14697"/>
                    <a:pt x="17246" y="14730"/>
                    <a:pt x="17246" y="14764"/>
                  </a:cubicBezTo>
                  <a:cubicBezTo>
                    <a:pt x="17246" y="14797"/>
                    <a:pt x="17246" y="14831"/>
                    <a:pt x="17313" y="14864"/>
                  </a:cubicBezTo>
                  <a:lnTo>
                    <a:pt x="17380" y="14864"/>
                  </a:lnTo>
                  <a:cubicBezTo>
                    <a:pt x="17395" y="14870"/>
                    <a:pt x="17409" y="14873"/>
                    <a:pt x="17422" y="14873"/>
                  </a:cubicBezTo>
                  <a:cubicBezTo>
                    <a:pt x="17533" y="14873"/>
                    <a:pt x="17533" y="14655"/>
                    <a:pt x="17422" y="14655"/>
                  </a:cubicBezTo>
                  <a:close/>
                  <a:moveTo>
                    <a:pt x="20115" y="16498"/>
                  </a:moveTo>
                  <a:cubicBezTo>
                    <a:pt x="20082" y="16498"/>
                    <a:pt x="20048" y="16532"/>
                    <a:pt x="20048" y="16532"/>
                  </a:cubicBezTo>
                  <a:cubicBezTo>
                    <a:pt x="20048" y="16565"/>
                    <a:pt x="20048" y="16565"/>
                    <a:pt x="20015" y="16565"/>
                  </a:cubicBezTo>
                  <a:cubicBezTo>
                    <a:pt x="20015" y="16598"/>
                    <a:pt x="20015" y="16632"/>
                    <a:pt x="20015" y="16632"/>
                  </a:cubicBezTo>
                  <a:cubicBezTo>
                    <a:pt x="20015" y="16699"/>
                    <a:pt x="20015" y="16732"/>
                    <a:pt x="20015" y="16765"/>
                  </a:cubicBezTo>
                  <a:cubicBezTo>
                    <a:pt x="20015" y="16799"/>
                    <a:pt x="20015" y="16799"/>
                    <a:pt x="20015" y="16832"/>
                  </a:cubicBezTo>
                  <a:cubicBezTo>
                    <a:pt x="20015" y="16832"/>
                    <a:pt x="20015" y="16865"/>
                    <a:pt x="20048" y="16865"/>
                  </a:cubicBezTo>
                  <a:cubicBezTo>
                    <a:pt x="20048" y="16865"/>
                    <a:pt x="20082" y="16899"/>
                    <a:pt x="20082" y="16899"/>
                  </a:cubicBezTo>
                  <a:lnTo>
                    <a:pt x="20182" y="16899"/>
                  </a:lnTo>
                  <a:cubicBezTo>
                    <a:pt x="20215" y="16899"/>
                    <a:pt x="20215" y="16899"/>
                    <a:pt x="20249" y="16865"/>
                  </a:cubicBezTo>
                  <a:cubicBezTo>
                    <a:pt x="20249" y="16865"/>
                    <a:pt x="20249" y="16832"/>
                    <a:pt x="20249" y="16832"/>
                  </a:cubicBezTo>
                  <a:cubicBezTo>
                    <a:pt x="20282" y="16832"/>
                    <a:pt x="20282" y="16799"/>
                    <a:pt x="20282" y="16765"/>
                  </a:cubicBezTo>
                  <a:cubicBezTo>
                    <a:pt x="20282" y="16732"/>
                    <a:pt x="20282" y="16699"/>
                    <a:pt x="20282" y="16632"/>
                  </a:cubicBezTo>
                  <a:cubicBezTo>
                    <a:pt x="20282" y="16632"/>
                    <a:pt x="20282" y="16598"/>
                    <a:pt x="20282" y="16598"/>
                  </a:cubicBezTo>
                  <a:cubicBezTo>
                    <a:pt x="20282" y="16565"/>
                    <a:pt x="20249" y="16565"/>
                    <a:pt x="20249" y="16532"/>
                  </a:cubicBezTo>
                  <a:cubicBezTo>
                    <a:pt x="20249" y="16532"/>
                    <a:pt x="20215" y="16532"/>
                    <a:pt x="20215" y="16498"/>
                  </a:cubicBezTo>
                  <a:close/>
                  <a:moveTo>
                    <a:pt x="10675" y="17666"/>
                  </a:moveTo>
                  <a:cubicBezTo>
                    <a:pt x="10675" y="17666"/>
                    <a:pt x="10642" y="17699"/>
                    <a:pt x="10608" y="17733"/>
                  </a:cubicBezTo>
                  <a:cubicBezTo>
                    <a:pt x="10575" y="17733"/>
                    <a:pt x="10575" y="17766"/>
                    <a:pt x="10575" y="17799"/>
                  </a:cubicBezTo>
                  <a:cubicBezTo>
                    <a:pt x="10542" y="17833"/>
                    <a:pt x="10542" y="17866"/>
                    <a:pt x="10542" y="17899"/>
                  </a:cubicBezTo>
                  <a:lnTo>
                    <a:pt x="10542" y="17966"/>
                  </a:lnTo>
                  <a:cubicBezTo>
                    <a:pt x="10575" y="17999"/>
                    <a:pt x="10575" y="18033"/>
                    <a:pt x="10608" y="18066"/>
                  </a:cubicBezTo>
                  <a:cubicBezTo>
                    <a:pt x="10642" y="18066"/>
                    <a:pt x="10642" y="18066"/>
                    <a:pt x="10642" y="18100"/>
                  </a:cubicBezTo>
                  <a:cubicBezTo>
                    <a:pt x="10675" y="18100"/>
                    <a:pt x="10742" y="18133"/>
                    <a:pt x="10775" y="18133"/>
                  </a:cubicBezTo>
                  <a:lnTo>
                    <a:pt x="10909" y="18133"/>
                  </a:lnTo>
                  <a:cubicBezTo>
                    <a:pt x="10942" y="18133"/>
                    <a:pt x="10975" y="18133"/>
                    <a:pt x="10975" y="18100"/>
                  </a:cubicBezTo>
                  <a:cubicBezTo>
                    <a:pt x="11009" y="18100"/>
                    <a:pt x="11042" y="18066"/>
                    <a:pt x="11075" y="18066"/>
                  </a:cubicBezTo>
                  <a:cubicBezTo>
                    <a:pt x="11075" y="18033"/>
                    <a:pt x="11109" y="17999"/>
                    <a:pt x="11109" y="17966"/>
                  </a:cubicBezTo>
                  <a:cubicBezTo>
                    <a:pt x="11109" y="17966"/>
                    <a:pt x="11109" y="17933"/>
                    <a:pt x="11109" y="17899"/>
                  </a:cubicBezTo>
                  <a:cubicBezTo>
                    <a:pt x="11109" y="17866"/>
                    <a:pt x="11109" y="17866"/>
                    <a:pt x="11109" y="17833"/>
                  </a:cubicBezTo>
                  <a:cubicBezTo>
                    <a:pt x="11109" y="17799"/>
                    <a:pt x="11109" y="17766"/>
                    <a:pt x="11075" y="17733"/>
                  </a:cubicBezTo>
                  <a:cubicBezTo>
                    <a:pt x="11042" y="17699"/>
                    <a:pt x="11042" y="17699"/>
                    <a:pt x="11009" y="17699"/>
                  </a:cubicBezTo>
                  <a:cubicBezTo>
                    <a:pt x="10975" y="17666"/>
                    <a:pt x="10942" y="17666"/>
                    <a:pt x="10909" y="17666"/>
                  </a:cubicBezTo>
                  <a:close/>
                  <a:moveTo>
                    <a:pt x="854" y="10384"/>
                  </a:moveTo>
                  <a:cubicBezTo>
                    <a:pt x="786" y="10384"/>
                    <a:pt x="716" y="10419"/>
                    <a:pt x="701" y="10494"/>
                  </a:cubicBezTo>
                  <a:cubicBezTo>
                    <a:pt x="601" y="10928"/>
                    <a:pt x="501" y="11361"/>
                    <a:pt x="401" y="11795"/>
                  </a:cubicBezTo>
                  <a:cubicBezTo>
                    <a:pt x="334" y="12229"/>
                    <a:pt x="268" y="12662"/>
                    <a:pt x="201" y="13096"/>
                  </a:cubicBezTo>
                  <a:cubicBezTo>
                    <a:pt x="101" y="13997"/>
                    <a:pt x="34" y="14864"/>
                    <a:pt x="34" y="15765"/>
                  </a:cubicBezTo>
                  <a:cubicBezTo>
                    <a:pt x="1" y="16632"/>
                    <a:pt x="34" y="17532"/>
                    <a:pt x="101" y="18400"/>
                  </a:cubicBezTo>
                  <a:cubicBezTo>
                    <a:pt x="134" y="18867"/>
                    <a:pt x="201" y="19300"/>
                    <a:pt x="234" y="19734"/>
                  </a:cubicBezTo>
                  <a:cubicBezTo>
                    <a:pt x="301" y="20168"/>
                    <a:pt x="301" y="20668"/>
                    <a:pt x="468" y="21068"/>
                  </a:cubicBezTo>
                  <a:cubicBezTo>
                    <a:pt x="523" y="21179"/>
                    <a:pt x="670" y="21244"/>
                    <a:pt x="795" y="21244"/>
                  </a:cubicBezTo>
                  <a:cubicBezTo>
                    <a:pt x="820" y="21244"/>
                    <a:pt x="845" y="21241"/>
                    <a:pt x="868" y="21235"/>
                  </a:cubicBezTo>
                  <a:cubicBezTo>
                    <a:pt x="1002" y="21168"/>
                    <a:pt x="1102" y="21035"/>
                    <a:pt x="1102" y="20902"/>
                  </a:cubicBezTo>
                  <a:cubicBezTo>
                    <a:pt x="1135" y="20668"/>
                    <a:pt x="1068" y="20435"/>
                    <a:pt x="1035" y="20234"/>
                  </a:cubicBezTo>
                  <a:cubicBezTo>
                    <a:pt x="1002" y="20001"/>
                    <a:pt x="1002" y="19767"/>
                    <a:pt x="968" y="19567"/>
                  </a:cubicBezTo>
                  <a:cubicBezTo>
                    <a:pt x="935" y="19134"/>
                    <a:pt x="901" y="18733"/>
                    <a:pt x="868" y="18300"/>
                  </a:cubicBezTo>
                  <a:cubicBezTo>
                    <a:pt x="801" y="17432"/>
                    <a:pt x="768" y="16565"/>
                    <a:pt x="768" y="15698"/>
                  </a:cubicBezTo>
                  <a:cubicBezTo>
                    <a:pt x="768" y="14831"/>
                    <a:pt x="801" y="13963"/>
                    <a:pt x="835" y="13096"/>
                  </a:cubicBezTo>
                  <a:cubicBezTo>
                    <a:pt x="868" y="12262"/>
                    <a:pt x="901" y="11395"/>
                    <a:pt x="1002" y="10527"/>
                  </a:cubicBezTo>
                  <a:cubicBezTo>
                    <a:pt x="1020" y="10436"/>
                    <a:pt x="937" y="10384"/>
                    <a:pt x="854" y="10384"/>
                  </a:cubicBezTo>
                  <a:close/>
                  <a:moveTo>
                    <a:pt x="1268" y="22903"/>
                  </a:moveTo>
                  <a:cubicBezTo>
                    <a:pt x="835" y="22903"/>
                    <a:pt x="835" y="23637"/>
                    <a:pt x="1268" y="23637"/>
                  </a:cubicBezTo>
                  <a:cubicBezTo>
                    <a:pt x="1735" y="23603"/>
                    <a:pt x="1735" y="22903"/>
                    <a:pt x="1268" y="22903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 flipH="1">
              <a:off x="7607605" y="3089387"/>
              <a:ext cx="643391" cy="679397"/>
            </a:xfrm>
            <a:custGeom>
              <a:rect b="b" l="l" r="r" t="t"/>
              <a:pathLst>
                <a:path extrusionOk="0" h="35436" w="33558">
                  <a:moveTo>
                    <a:pt x="17466" y="605"/>
                  </a:moveTo>
                  <a:cubicBezTo>
                    <a:pt x="19669" y="605"/>
                    <a:pt x="21871" y="693"/>
                    <a:pt x="24084" y="848"/>
                  </a:cubicBezTo>
                  <a:cubicBezTo>
                    <a:pt x="25018" y="915"/>
                    <a:pt x="25952" y="981"/>
                    <a:pt x="26853" y="1081"/>
                  </a:cubicBezTo>
                  <a:cubicBezTo>
                    <a:pt x="27620" y="1181"/>
                    <a:pt x="28454" y="1348"/>
                    <a:pt x="28988" y="1915"/>
                  </a:cubicBezTo>
                  <a:cubicBezTo>
                    <a:pt x="29455" y="2449"/>
                    <a:pt x="29655" y="3116"/>
                    <a:pt x="29755" y="3783"/>
                  </a:cubicBezTo>
                  <a:cubicBezTo>
                    <a:pt x="29888" y="4584"/>
                    <a:pt x="29855" y="5384"/>
                    <a:pt x="29888" y="6185"/>
                  </a:cubicBezTo>
                  <a:cubicBezTo>
                    <a:pt x="29955" y="10121"/>
                    <a:pt x="29922" y="14091"/>
                    <a:pt x="29722" y="18027"/>
                  </a:cubicBezTo>
                  <a:cubicBezTo>
                    <a:pt x="29621" y="19995"/>
                    <a:pt x="29521" y="21963"/>
                    <a:pt x="29355" y="23931"/>
                  </a:cubicBezTo>
                  <a:cubicBezTo>
                    <a:pt x="29255" y="24898"/>
                    <a:pt x="29188" y="25832"/>
                    <a:pt x="29088" y="26800"/>
                  </a:cubicBezTo>
                  <a:cubicBezTo>
                    <a:pt x="28988" y="27634"/>
                    <a:pt x="28888" y="28434"/>
                    <a:pt x="28621" y="29235"/>
                  </a:cubicBezTo>
                  <a:cubicBezTo>
                    <a:pt x="28354" y="29969"/>
                    <a:pt x="27954" y="30603"/>
                    <a:pt x="27387" y="31136"/>
                  </a:cubicBezTo>
                  <a:cubicBezTo>
                    <a:pt x="26853" y="31603"/>
                    <a:pt x="26219" y="31903"/>
                    <a:pt x="25585" y="32137"/>
                  </a:cubicBezTo>
                  <a:cubicBezTo>
                    <a:pt x="24151" y="32637"/>
                    <a:pt x="22616" y="32704"/>
                    <a:pt x="21082" y="32737"/>
                  </a:cubicBezTo>
                  <a:cubicBezTo>
                    <a:pt x="20194" y="32756"/>
                    <a:pt x="19305" y="32766"/>
                    <a:pt x="18417" y="32766"/>
                  </a:cubicBezTo>
                  <a:cubicBezTo>
                    <a:pt x="16036" y="32766"/>
                    <a:pt x="13656" y="32689"/>
                    <a:pt x="11275" y="32471"/>
                  </a:cubicBezTo>
                  <a:cubicBezTo>
                    <a:pt x="10208" y="32337"/>
                    <a:pt x="9140" y="32170"/>
                    <a:pt x="8073" y="31970"/>
                  </a:cubicBezTo>
                  <a:cubicBezTo>
                    <a:pt x="7706" y="31903"/>
                    <a:pt x="7339" y="31837"/>
                    <a:pt x="6972" y="31770"/>
                  </a:cubicBezTo>
                  <a:lnTo>
                    <a:pt x="6839" y="31770"/>
                  </a:lnTo>
                  <a:cubicBezTo>
                    <a:pt x="6805" y="31737"/>
                    <a:pt x="6772" y="31703"/>
                    <a:pt x="6738" y="31703"/>
                  </a:cubicBezTo>
                  <a:cubicBezTo>
                    <a:pt x="5204" y="31403"/>
                    <a:pt x="3570" y="30969"/>
                    <a:pt x="2502" y="29769"/>
                  </a:cubicBezTo>
                  <a:cubicBezTo>
                    <a:pt x="1501" y="28634"/>
                    <a:pt x="1235" y="27000"/>
                    <a:pt x="1068" y="25532"/>
                  </a:cubicBezTo>
                  <a:cubicBezTo>
                    <a:pt x="701" y="21663"/>
                    <a:pt x="634" y="17793"/>
                    <a:pt x="734" y="13924"/>
                  </a:cubicBezTo>
                  <a:cubicBezTo>
                    <a:pt x="801" y="11989"/>
                    <a:pt x="901" y="10021"/>
                    <a:pt x="1068" y="8086"/>
                  </a:cubicBezTo>
                  <a:cubicBezTo>
                    <a:pt x="1134" y="7086"/>
                    <a:pt x="1235" y="6118"/>
                    <a:pt x="1368" y="5151"/>
                  </a:cubicBezTo>
                  <a:cubicBezTo>
                    <a:pt x="1435" y="4684"/>
                    <a:pt x="1468" y="4184"/>
                    <a:pt x="1535" y="3717"/>
                  </a:cubicBezTo>
                  <a:cubicBezTo>
                    <a:pt x="1601" y="3350"/>
                    <a:pt x="1601" y="2849"/>
                    <a:pt x="1902" y="2582"/>
                  </a:cubicBezTo>
                  <a:cubicBezTo>
                    <a:pt x="2169" y="2349"/>
                    <a:pt x="2569" y="2282"/>
                    <a:pt x="2936" y="2216"/>
                  </a:cubicBezTo>
                  <a:cubicBezTo>
                    <a:pt x="3369" y="2082"/>
                    <a:pt x="3836" y="1982"/>
                    <a:pt x="4303" y="1882"/>
                  </a:cubicBezTo>
                  <a:cubicBezTo>
                    <a:pt x="5237" y="1682"/>
                    <a:pt x="6171" y="1515"/>
                    <a:pt x="7072" y="1382"/>
                  </a:cubicBezTo>
                  <a:cubicBezTo>
                    <a:pt x="8940" y="1081"/>
                    <a:pt x="10841" y="881"/>
                    <a:pt x="12709" y="748"/>
                  </a:cubicBezTo>
                  <a:cubicBezTo>
                    <a:pt x="14299" y="650"/>
                    <a:pt x="15883" y="605"/>
                    <a:pt x="17466" y="605"/>
                  </a:cubicBezTo>
                  <a:close/>
                  <a:moveTo>
                    <a:pt x="28538" y="31368"/>
                  </a:moveTo>
                  <a:cubicBezTo>
                    <a:pt x="28454" y="31368"/>
                    <a:pt x="28379" y="31461"/>
                    <a:pt x="28454" y="31537"/>
                  </a:cubicBezTo>
                  <a:cubicBezTo>
                    <a:pt x="28687" y="31837"/>
                    <a:pt x="28888" y="32170"/>
                    <a:pt x="29121" y="32504"/>
                  </a:cubicBezTo>
                  <a:cubicBezTo>
                    <a:pt x="29221" y="32637"/>
                    <a:pt x="29321" y="32804"/>
                    <a:pt x="29421" y="32971"/>
                  </a:cubicBezTo>
                  <a:cubicBezTo>
                    <a:pt x="29455" y="33004"/>
                    <a:pt x="29488" y="33071"/>
                    <a:pt x="29521" y="33104"/>
                  </a:cubicBezTo>
                  <a:cubicBezTo>
                    <a:pt x="29555" y="33138"/>
                    <a:pt x="29621" y="33171"/>
                    <a:pt x="29655" y="33204"/>
                  </a:cubicBezTo>
                  <a:cubicBezTo>
                    <a:pt x="29722" y="33271"/>
                    <a:pt x="29788" y="33338"/>
                    <a:pt x="29855" y="33371"/>
                  </a:cubicBezTo>
                  <a:cubicBezTo>
                    <a:pt x="29875" y="33391"/>
                    <a:pt x="29891" y="33399"/>
                    <a:pt x="29905" y="33399"/>
                  </a:cubicBezTo>
                  <a:cubicBezTo>
                    <a:pt x="29938" y="33399"/>
                    <a:pt x="29955" y="33352"/>
                    <a:pt x="29955" y="33304"/>
                  </a:cubicBezTo>
                  <a:cubicBezTo>
                    <a:pt x="29955" y="33204"/>
                    <a:pt x="29888" y="33138"/>
                    <a:pt x="29855" y="33038"/>
                  </a:cubicBezTo>
                  <a:cubicBezTo>
                    <a:pt x="29822" y="32938"/>
                    <a:pt x="29788" y="32871"/>
                    <a:pt x="29755" y="32771"/>
                  </a:cubicBezTo>
                  <a:cubicBezTo>
                    <a:pt x="29621" y="32604"/>
                    <a:pt x="29488" y="32437"/>
                    <a:pt x="29388" y="32304"/>
                  </a:cubicBezTo>
                  <a:cubicBezTo>
                    <a:pt x="29121" y="31970"/>
                    <a:pt x="28854" y="31703"/>
                    <a:pt x="28621" y="31403"/>
                  </a:cubicBezTo>
                  <a:cubicBezTo>
                    <a:pt x="28596" y="31378"/>
                    <a:pt x="28567" y="31368"/>
                    <a:pt x="28538" y="31368"/>
                  </a:cubicBezTo>
                  <a:close/>
                  <a:moveTo>
                    <a:pt x="26113" y="33596"/>
                  </a:moveTo>
                  <a:cubicBezTo>
                    <a:pt x="26055" y="33596"/>
                    <a:pt x="25998" y="33650"/>
                    <a:pt x="26052" y="33705"/>
                  </a:cubicBezTo>
                  <a:cubicBezTo>
                    <a:pt x="26186" y="33838"/>
                    <a:pt x="26352" y="34005"/>
                    <a:pt x="26453" y="34172"/>
                  </a:cubicBezTo>
                  <a:cubicBezTo>
                    <a:pt x="26519" y="34272"/>
                    <a:pt x="26586" y="34339"/>
                    <a:pt x="26653" y="34439"/>
                  </a:cubicBezTo>
                  <a:cubicBezTo>
                    <a:pt x="26686" y="34472"/>
                    <a:pt x="26719" y="34539"/>
                    <a:pt x="26753" y="34572"/>
                  </a:cubicBezTo>
                  <a:cubicBezTo>
                    <a:pt x="26753" y="34639"/>
                    <a:pt x="26786" y="34672"/>
                    <a:pt x="26819" y="34739"/>
                  </a:cubicBezTo>
                  <a:cubicBezTo>
                    <a:pt x="26843" y="34762"/>
                    <a:pt x="26883" y="34786"/>
                    <a:pt x="26917" y="34786"/>
                  </a:cubicBezTo>
                  <a:cubicBezTo>
                    <a:pt x="26931" y="34786"/>
                    <a:pt x="26943" y="34782"/>
                    <a:pt x="26953" y="34772"/>
                  </a:cubicBezTo>
                  <a:cubicBezTo>
                    <a:pt x="27020" y="34739"/>
                    <a:pt x="27053" y="34672"/>
                    <a:pt x="26986" y="34605"/>
                  </a:cubicBezTo>
                  <a:cubicBezTo>
                    <a:pt x="26986" y="34572"/>
                    <a:pt x="26920" y="34505"/>
                    <a:pt x="26886" y="34472"/>
                  </a:cubicBezTo>
                  <a:cubicBezTo>
                    <a:pt x="26853" y="34439"/>
                    <a:pt x="26819" y="34372"/>
                    <a:pt x="26786" y="34339"/>
                  </a:cubicBezTo>
                  <a:cubicBezTo>
                    <a:pt x="26719" y="34272"/>
                    <a:pt x="26653" y="34172"/>
                    <a:pt x="26586" y="34105"/>
                  </a:cubicBezTo>
                  <a:cubicBezTo>
                    <a:pt x="26453" y="33938"/>
                    <a:pt x="26286" y="33771"/>
                    <a:pt x="26152" y="33605"/>
                  </a:cubicBezTo>
                  <a:cubicBezTo>
                    <a:pt x="26140" y="33599"/>
                    <a:pt x="26127" y="33596"/>
                    <a:pt x="26113" y="33596"/>
                  </a:cubicBezTo>
                  <a:close/>
                  <a:moveTo>
                    <a:pt x="30255" y="3292"/>
                  </a:moveTo>
                  <a:cubicBezTo>
                    <a:pt x="30474" y="3581"/>
                    <a:pt x="30665" y="3899"/>
                    <a:pt x="30856" y="4217"/>
                  </a:cubicBezTo>
                  <a:cubicBezTo>
                    <a:pt x="31256" y="4851"/>
                    <a:pt x="31623" y="5485"/>
                    <a:pt x="31956" y="6152"/>
                  </a:cubicBezTo>
                  <a:cubicBezTo>
                    <a:pt x="31856" y="6085"/>
                    <a:pt x="31790" y="5985"/>
                    <a:pt x="31723" y="5918"/>
                  </a:cubicBezTo>
                  <a:cubicBezTo>
                    <a:pt x="31456" y="5618"/>
                    <a:pt x="31189" y="5351"/>
                    <a:pt x="30956" y="5051"/>
                  </a:cubicBezTo>
                  <a:cubicBezTo>
                    <a:pt x="30940" y="5035"/>
                    <a:pt x="30923" y="5029"/>
                    <a:pt x="30906" y="5029"/>
                  </a:cubicBezTo>
                  <a:cubicBezTo>
                    <a:pt x="30850" y="5029"/>
                    <a:pt x="30797" y="5100"/>
                    <a:pt x="30822" y="5151"/>
                  </a:cubicBezTo>
                  <a:cubicBezTo>
                    <a:pt x="31056" y="5451"/>
                    <a:pt x="31289" y="5751"/>
                    <a:pt x="31556" y="6052"/>
                  </a:cubicBezTo>
                  <a:cubicBezTo>
                    <a:pt x="31656" y="6185"/>
                    <a:pt x="31790" y="6352"/>
                    <a:pt x="31923" y="6485"/>
                  </a:cubicBezTo>
                  <a:cubicBezTo>
                    <a:pt x="32023" y="6619"/>
                    <a:pt x="32157" y="6752"/>
                    <a:pt x="32290" y="6886"/>
                  </a:cubicBezTo>
                  <a:cubicBezTo>
                    <a:pt x="32390" y="7186"/>
                    <a:pt x="32524" y="7486"/>
                    <a:pt x="32624" y="7786"/>
                  </a:cubicBezTo>
                  <a:cubicBezTo>
                    <a:pt x="32490" y="7653"/>
                    <a:pt x="32357" y="7486"/>
                    <a:pt x="32223" y="7353"/>
                  </a:cubicBezTo>
                  <a:cubicBezTo>
                    <a:pt x="31923" y="7019"/>
                    <a:pt x="31623" y="6685"/>
                    <a:pt x="31323" y="6318"/>
                  </a:cubicBezTo>
                  <a:cubicBezTo>
                    <a:pt x="31304" y="6306"/>
                    <a:pt x="31284" y="6300"/>
                    <a:pt x="31267" y="6300"/>
                  </a:cubicBezTo>
                  <a:cubicBezTo>
                    <a:pt x="31190" y="6300"/>
                    <a:pt x="31135" y="6398"/>
                    <a:pt x="31189" y="6452"/>
                  </a:cubicBezTo>
                  <a:cubicBezTo>
                    <a:pt x="31489" y="6819"/>
                    <a:pt x="31756" y="7186"/>
                    <a:pt x="32057" y="7553"/>
                  </a:cubicBezTo>
                  <a:cubicBezTo>
                    <a:pt x="32190" y="7719"/>
                    <a:pt x="32323" y="7886"/>
                    <a:pt x="32457" y="8053"/>
                  </a:cubicBezTo>
                  <a:cubicBezTo>
                    <a:pt x="32590" y="8186"/>
                    <a:pt x="32690" y="8353"/>
                    <a:pt x="32790" y="8487"/>
                  </a:cubicBezTo>
                  <a:cubicBezTo>
                    <a:pt x="32824" y="8687"/>
                    <a:pt x="32857" y="8887"/>
                    <a:pt x="32857" y="9087"/>
                  </a:cubicBezTo>
                  <a:lnTo>
                    <a:pt x="32857" y="9120"/>
                  </a:lnTo>
                  <a:cubicBezTo>
                    <a:pt x="32490" y="8787"/>
                    <a:pt x="32123" y="8420"/>
                    <a:pt x="31790" y="8053"/>
                  </a:cubicBezTo>
                  <a:cubicBezTo>
                    <a:pt x="31765" y="8028"/>
                    <a:pt x="31738" y="8018"/>
                    <a:pt x="31713" y="8018"/>
                  </a:cubicBezTo>
                  <a:cubicBezTo>
                    <a:pt x="31638" y="8018"/>
                    <a:pt x="31581" y="8111"/>
                    <a:pt x="31656" y="8186"/>
                  </a:cubicBezTo>
                  <a:cubicBezTo>
                    <a:pt x="32023" y="8687"/>
                    <a:pt x="32457" y="9154"/>
                    <a:pt x="32890" y="9587"/>
                  </a:cubicBezTo>
                  <a:cubicBezTo>
                    <a:pt x="32890" y="10021"/>
                    <a:pt x="32890" y="10421"/>
                    <a:pt x="32890" y="10855"/>
                  </a:cubicBezTo>
                  <a:lnTo>
                    <a:pt x="32890" y="10922"/>
                  </a:lnTo>
                  <a:cubicBezTo>
                    <a:pt x="32790" y="10822"/>
                    <a:pt x="32690" y="10722"/>
                    <a:pt x="32557" y="10622"/>
                  </a:cubicBezTo>
                  <a:cubicBezTo>
                    <a:pt x="32290" y="10321"/>
                    <a:pt x="31990" y="10055"/>
                    <a:pt x="31690" y="9788"/>
                  </a:cubicBezTo>
                  <a:cubicBezTo>
                    <a:pt x="31668" y="9766"/>
                    <a:pt x="31643" y="9757"/>
                    <a:pt x="31618" y="9757"/>
                  </a:cubicBezTo>
                  <a:cubicBezTo>
                    <a:pt x="31530" y="9757"/>
                    <a:pt x="31444" y="9876"/>
                    <a:pt x="31523" y="9954"/>
                  </a:cubicBezTo>
                  <a:cubicBezTo>
                    <a:pt x="31823" y="10221"/>
                    <a:pt x="32090" y="10522"/>
                    <a:pt x="32357" y="10822"/>
                  </a:cubicBezTo>
                  <a:cubicBezTo>
                    <a:pt x="32557" y="11055"/>
                    <a:pt x="32724" y="11289"/>
                    <a:pt x="32924" y="11522"/>
                  </a:cubicBezTo>
                  <a:cubicBezTo>
                    <a:pt x="32924" y="11756"/>
                    <a:pt x="32924" y="12023"/>
                    <a:pt x="32924" y="12289"/>
                  </a:cubicBezTo>
                  <a:cubicBezTo>
                    <a:pt x="32890" y="12289"/>
                    <a:pt x="32890" y="12256"/>
                    <a:pt x="32857" y="12256"/>
                  </a:cubicBezTo>
                  <a:cubicBezTo>
                    <a:pt x="32757" y="12156"/>
                    <a:pt x="32657" y="12089"/>
                    <a:pt x="32557" y="11989"/>
                  </a:cubicBezTo>
                  <a:cubicBezTo>
                    <a:pt x="32357" y="11822"/>
                    <a:pt x="32157" y="11622"/>
                    <a:pt x="31956" y="11456"/>
                  </a:cubicBezTo>
                  <a:cubicBezTo>
                    <a:pt x="31923" y="11430"/>
                    <a:pt x="31890" y="11420"/>
                    <a:pt x="31860" y="11420"/>
                  </a:cubicBezTo>
                  <a:cubicBezTo>
                    <a:pt x="31771" y="11420"/>
                    <a:pt x="31715" y="11514"/>
                    <a:pt x="31790" y="11589"/>
                  </a:cubicBezTo>
                  <a:cubicBezTo>
                    <a:pt x="31990" y="11789"/>
                    <a:pt x="32157" y="11956"/>
                    <a:pt x="32357" y="12156"/>
                  </a:cubicBezTo>
                  <a:cubicBezTo>
                    <a:pt x="32457" y="12256"/>
                    <a:pt x="32557" y="12356"/>
                    <a:pt x="32657" y="12456"/>
                  </a:cubicBezTo>
                  <a:cubicBezTo>
                    <a:pt x="32690" y="12490"/>
                    <a:pt x="32724" y="12556"/>
                    <a:pt x="32757" y="12623"/>
                  </a:cubicBezTo>
                  <a:cubicBezTo>
                    <a:pt x="32824" y="12656"/>
                    <a:pt x="32857" y="12690"/>
                    <a:pt x="32890" y="12756"/>
                  </a:cubicBezTo>
                  <a:cubicBezTo>
                    <a:pt x="32890" y="12823"/>
                    <a:pt x="32890" y="12923"/>
                    <a:pt x="32890" y="13023"/>
                  </a:cubicBezTo>
                  <a:cubicBezTo>
                    <a:pt x="32790" y="12957"/>
                    <a:pt x="32724" y="12890"/>
                    <a:pt x="32624" y="12790"/>
                  </a:cubicBezTo>
                  <a:cubicBezTo>
                    <a:pt x="32390" y="12590"/>
                    <a:pt x="32157" y="12390"/>
                    <a:pt x="31923" y="12189"/>
                  </a:cubicBezTo>
                  <a:cubicBezTo>
                    <a:pt x="31906" y="12164"/>
                    <a:pt x="31884" y="12153"/>
                    <a:pt x="31864" y="12153"/>
                  </a:cubicBezTo>
                  <a:cubicBezTo>
                    <a:pt x="31803" y="12153"/>
                    <a:pt x="31749" y="12240"/>
                    <a:pt x="31823" y="12289"/>
                  </a:cubicBezTo>
                  <a:cubicBezTo>
                    <a:pt x="32023" y="12523"/>
                    <a:pt x="32257" y="12723"/>
                    <a:pt x="32457" y="12957"/>
                  </a:cubicBezTo>
                  <a:cubicBezTo>
                    <a:pt x="32557" y="13057"/>
                    <a:pt x="32657" y="13190"/>
                    <a:pt x="32757" y="13290"/>
                  </a:cubicBezTo>
                  <a:cubicBezTo>
                    <a:pt x="32824" y="13357"/>
                    <a:pt x="32857" y="13390"/>
                    <a:pt x="32890" y="13424"/>
                  </a:cubicBezTo>
                  <a:cubicBezTo>
                    <a:pt x="32890" y="13690"/>
                    <a:pt x="32890" y="13991"/>
                    <a:pt x="32890" y="14258"/>
                  </a:cubicBezTo>
                  <a:cubicBezTo>
                    <a:pt x="32757" y="14157"/>
                    <a:pt x="32657" y="14057"/>
                    <a:pt x="32557" y="13924"/>
                  </a:cubicBezTo>
                  <a:cubicBezTo>
                    <a:pt x="32323" y="13724"/>
                    <a:pt x="32090" y="13490"/>
                    <a:pt x="31856" y="13257"/>
                  </a:cubicBezTo>
                  <a:cubicBezTo>
                    <a:pt x="31831" y="13231"/>
                    <a:pt x="31805" y="13221"/>
                    <a:pt x="31782" y="13221"/>
                  </a:cubicBezTo>
                  <a:cubicBezTo>
                    <a:pt x="31716" y="13221"/>
                    <a:pt x="31673" y="13307"/>
                    <a:pt x="31723" y="13357"/>
                  </a:cubicBezTo>
                  <a:cubicBezTo>
                    <a:pt x="31956" y="13624"/>
                    <a:pt x="32157" y="13857"/>
                    <a:pt x="32390" y="14124"/>
                  </a:cubicBezTo>
                  <a:cubicBezTo>
                    <a:pt x="32524" y="14291"/>
                    <a:pt x="32690" y="14491"/>
                    <a:pt x="32857" y="14658"/>
                  </a:cubicBezTo>
                  <a:cubicBezTo>
                    <a:pt x="32857" y="15058"/>
                    <a:pt x="32824" y="15458"/>
                    <a:pt x="32824" y="15859"/>
                  </a:cubicBezTo>
                  <a:cubicBezTo>
                    <a:pt x="32690" y="15759"/>
                    <a:pt x="32590" y="15659"/>
                    <a:pt x="32490" y="15558"/>
                  </a:cubicBezTo>
                  <a:cubicBezTo>
                    <a:pt x="32190" y="15292"/>
                    <a:pt x="31890" y="14991"/>
                    <a:pt x="31590" y="14725"/>
                  </a:cubicBezTo>
                  <a:cubicBezTo>
                    <a:pt x="31568" y="14703"/>
                    <a:pt x="31545" y="14694"/>
                    <a:pt x="31522" y="14694"/>
                  </a:cubicBezTo>
                  <a:cubicBezTo>
                    <a:pt x="31443" y="14694"/>
                    <a:pt x="31378" y="14813"/>
                    <a:pt x="31456" y="14891"/>
                  </a:cubicBezTo>
                  <a:cubicBezTo>
                    <a:pt x="31723" y="15192"/>
                    <a:pt x="31990" y="15492"/>
                    <a:pt x="32257" y="15759"/>
                  </a:cubicBezTo>
                  <a:cubicBezTo>
                    <a:pt x="32390" y="15925"/>
                    <a:pt x="32524" y="16059"/>
                    <a:pt x="32657" y="16192"/>
                  </a:cubicBezTo>
                  <a:cubicBezTo>
                    <a:pt x="32690" y="16259"/>
                    <a:pt x="32757" y="16292"/>
                    <a:pt x="32790" y="16359"/>
                  </a:cubicBezTo>
                  <a:cubicBezTo>
                    <a:pt x="32790" y="16593"/>
                    <a:pt x="32757" y="16826"/>
                    <a:pt x="32757" y="17060"/>
                  </a:cubicBezTo>
                  <a:cubicBezTo>
                    <a:pt x="32624" y="16926"/>
                    <a:pt x="32490" y="16826"/>
                    <a:pt x="32357" y="16726"/>
                  </a:cubicBezTo>
                  <a:cubicBezTo>
                    <a:pt x="32090" y="16492"/>
                    <a:pt x="31823" y="16292"/>
                    <a:pt x="31523" y="16092"/>
                  </a:cubicBezTo>
                  <a:cubicBezTo>
                    <a:pt x="31515" y="16076"/>
                    <a:pt x="31505" y="16070"/>
                    <a:pt x="31495" y="16070"/>
                  </a:cubicBezTo>
                  <a:cubicBezTo>
                    <a:pt x="31463" y="16070"/>
                    <a:pt x="31431" y="16134"/>
                    <a:pt x="31456" y="16159"/>
                  </a:cubicBezTo>
                  <a:cubicBezTo>
                    <a:pt x="31723" y="16392"/>
                    <a:pt x="31990" y="16626"/>
                    <a:pt x="32257" y="16859"/>
                  </a:cubicBezTo>
                  <a:cubicBezTo>
                    <a:pt x="32357" y="16993"/>
                    <a:pt x="32490" y="17126"/>
                    <a:pt x="32624" y="17226"/>
                  </a:cubicBezTo>
                  <a:cubicBezTo>
                    <a:pt x="32657" y="17293"/>
                    <a:pt x="32690" y="17326"/>
                    <a:pt x="32724" y="17360"/>
                  </a:cubicBezTo>
                  <a:lnTo>
                    <a:pt x="32690" y="17793"/>
                  </a:lnTo>
                  <a:cubicBezTo>
                    <a:pt x="32590" y="17727"/>
                    <a:pt x="32490" y="17627"/>
                    <a:pt x="32390" y="17560"/>
                  </a:cubicBezTo>
                  <a:cubicBezTo>
                    <a:pt x="32157" y="17360"/>
                    <a:pt x="31890" y="17226"/>
                    <a:pt x="31623" y="17093"/>
                  </a:cubicBezTo>
                  <a:cubicBezTo>
                    <a:pt x="31607" y="17082"/>
                    <a:pt x="31590" y="17078"/>
                    <a:pt x="31574" y="17078"/>
                  </a:cubicBezTo>
                  <a:cubicBezTo>
                    <a:pt x="31487" y="17078"/>
                    <a:pt x="31411" y="17209"/>
                    <a:pt x="31523" y="17293"/>
                  </a:cubicBezTo>
                  <a:cubicBezTo>
                    <a:pt x="31756" y="17426"/>
                    <a:pt x="31990" y="17593"/>
                    <a:pt x="32223" y="17760"/>
                  </a:cubicBezTo>
                  <a:cubicBezTo>
                    <a:pt x="32390" y="17927"/>
                    <a:pt x="32524" y="18094"/>
                    <a:pt x="32690" y="18260"/>
                  </a:cubicBezTo>
                  <a:cubicBezTo>
                    <a:pt x="32657" y="18427"/>
                    <a:pt x="32657" y="18594"/>
                    <a:pt x="32624" y="18794"/>
                  </a:cubicBezTo>
                  <a:cubicBezTo>
                    <a:pt x="32524" y="18694"/>
                    <a:pt x="32423" y="18627"/>
                    <a:pt x="32290" y="18527"/>
                  </a:cubicBezTo>
                  <a:cubicBezTo>
                    <a:pt x="32090" y="18360"/>
                    <a:pt x="31856" y="18194"/>
                    <a:pt x="31656" y="17994"/>
                  </a:cubicBezTo>
                  <a:cubicBezTo>
                    <a:pt x="31635" y="17972"/>
                    <a:pt x="31610" y="17963"/>
                    <a:pt x="31585" y="17963"/>
                  </a:cubicBezTo>
                  <a:cubicBezTo>
                    <a:pt x="31496" y="17963"/>
                    <a:pt x="31411" y="18082"/>
                    <a:pt x="31489" y="18160"/>
                  </a:cubicBezTo>
                  <a:cubicBezTo>
                    <a:pt x="31690" y="18360"/>
                    <a:pt x="31890" y="18561"/>
                    <a:pt x="32123" y="18761"/>
                  </a:cubicBezTo>
                  <a:cubicBezTo>
                    <a:pt x="32223" y="18827"/>
                    <a:pt x="32323" y="18928"/>
                    <a:pt x="32423" y="19028"/>
                  </a:cubicBezTo>
                  <a:cubicBezTo>
                    <a:pt x="32490" y="19061"/>
                    <a:pt x="32557" y="19128"/>
                    <a:pt x="32590" y="19194"/>
                  </a:cubicBezTo>
                  <a:cubicBezTo>
                    <a:pt x="32590" y="19461"/>
                    <a:pt x="32557" y="19728"/>
                    <a:pt x="32557" y="19995"/>
                  </a:cubicBezTo>
                  <a:lnTo>
                    <a:pt x="32323" y="19795"/>
                  </a:lnTo>
                  <a:cubicBezTo>
                    <a:pt x="32090" y="19595"/>
                    <a:pt x="31856" y="19428"/>
                    <a:pt x="31623" y="19228"/>
                  </a:cubicBezTo>
                  <a:cubicBezTo>
                    <a:pt x="31584" y="19208"/>
                    <a:pt x="31546" y="19189"/>
                    <a:pt x="31514" y="19189"/>
                  </a:cubicBezTo>
                  <a:cubicBezTo>
                    <a:pt x="31490" y="19189"/>
                    <a:pt x="31470" y="19200"/>
                    <a:pt x="31456" y="19228"/>
                  </a:cubicBezTo>
                  <a:cubicBezTo>
                    <a:pt x="31389" y="19261"/>
                    <a:pt x="31389" y="19361"/>
                    <a:pt x="31456" y="19395"/>
                  </a:cubicBezTo>
                  <a:cubicBezTo>
                    <a:pt x="31656" y="19595"/>
                    <a:pt x="31890" y="19795"/>
                    <a:pt x="32090" y="20028"/>
                  </a:cubicBezTo>
                  <a:cubicBezTo>
                    <a:pt x="32190" y="20128"/>
                    <a:pt x="32290" y="20228"/>
                    <a:pt x="32390" y="20329"/>
                  </a:cubicBezTo>
                  <a:cubicBezTo>
                    <a:pt x="32423" y="20395"/>
                    <a:pt x="32457" y="20429"/>
                    <a:pt x="32490" y="20462"/>
                  </a:cubicBezTo>
                  <a:cubicBezTo>
                    <a:pt x="32490" y="20595"/>
                    <a:pt x="32457" y="20762"/>
                    <a:pt x="32457" y="20929"/>
                  </a:cubicBezTo>
                  <a:cubicBezTo>
                    <a:pt x="32390" y="20862"/>
                    <a:pt x="32323" y="20829"/>
                    <a:pt x="32257" y="20762"/>
                  </a:cubicBezTo>
                  <a:cubicBezTo>
                    <a:pt x="32023" y="20629"/>
                    <a:pt x="31856" y="20429"/>
                    <a:pt x="31656" y="20262"/>
                  </a:cubicBezTo>
                  <a:cubicBezTo>
                    <a:pt x="31635" y="20240"/>
                    <a:pt x="31610" y="20231"/>
                    <a:pt x="31585" y="20231"/>
                  </a:cubicBezTo>
                  <a:cubicBezTo>
                    <a:pt x="31496" y="20231"/>
                    <a:pt x="31411" y="20350"/>
                    <a:pt x="31489" y="20429"/>
                  </a:cubicBezTo>
                  <a:cubicBezTo>
                    <a:pt x="31690" y="20629"/>
                    <a:pt x="31856" y="20796"/>
                    <a:pt x="32057" y="20962"/>
                  </a:cubicBezTo>
                  <a:cubicBezTo>
                    <a:pt x="32157" y="21062"/>
                    <a:pt x="32257" y="21129"/>
                    <a:pt x="32357" y="21229"/>
                  </a:cubicBezTo>
                  <a:cubicBezTo>
                    <a:pt x="32357" y="21263"/>
                    <a:pt x="32390" y="21263"/>
                    <a:pt x="32423" y="21296"/>
                  </a:cubicBezTo>
                  <a:cubicBezTo>
                    <a:pt x="32390" y="21563"/>
                    <a:pt x="32357" y="21830"/>
                    <a:pt x="32357" y="22130"/>
                  </a:cubicBezTo>
                  <a:lnTo>
                    <a:pt x="32323" y="22130"/>
                  </a:lnTo>
                  <a:cubicBezTo>
                    <a:pt x="32223" y="22063"/>
                    <a:pt x="32157" y="21963"/>
                    <a:pt x="32057" y="21896"/>
                  </a:cubicBezTo>
                  <a:cubicBezTo>
                    <a:pt x="31856" y="21763"/>
                    <a:pt x="31656" y="21629"/>
                    <a:pt x="31489" y="21496"/>
                  </a:cubicBezTo>
                  <a:cubicBezTo>
                    <a:pt x="31468" y="21474"/>
                    <a:pt x="31445" y="21465"/>
                    <a:pt x="31422" y="21465"/>
                  </a:cubicBezTo>
                  <a:cubicBezTo>
                    <a:pt x="31343" y="21465"/>
                    <a:pt x="31278" y="21584"/>
                    <a:pt x="31356" y="21663"/>
                  </a:cubicBezTo>
                  <a:cubicBezTo>
                    <a:pt x="31523" y="21796"/>
                    <a:pt x="31723" y="21963"/>
                    <a:pt x="31890" y="22130"/>
                  </a:cubicBezTo>
                  <a:cubicBezTo>
                    <a:pt x="31990" y="22197"/>
                    <a:pt x="32057" y="22263"/>
                    <a:pt x="32157" y="22330"/>
                  </a:cubicBezTo>
                  <a:cubicBezTo>
                    <a:pt x="32190" y="22397"/>
                    <a:pt x="32257" y="22430"/>
                    <a:pt x="32290" y="22497"/>
                  </a:cubicBezTo>
                  <a:cubicBezTo>
                    <a:pt x="32290" y="22697"/>
                    <a:pt x="32257" y="22930"/>
                    <a:pt x="32223" y="23131"/>
                  </a:cubicBezTo>
                  <a:cubicBezTo>
                    <a:pt x="32057" y="22964"/>
                    <a:pt x="31856" y="22830"/>
                    <a:pt x="31623" y="22730"/>
                  </a:cubicBezTo>
                  <a:cubicBezTo>
                    <a:pt x="31595" y="22716"/>
                    <a:pt x="31568" y="22708"/>
                    <a:pt x="31542" y="22708"/>
                  </a:cubicBezTo>
                  <a:cubicBezTo>
                    <a:pt x="31507" y="22708"/>
                    <a:pt x="31476" y="22725"/>
                    <a:pt x="31456" y="22764"/>
                  </a:cubicBezTo>
                  <a:cubicBezTo>
                    <a:pt x="31423" y="22830"/>
                    <a:pt x="31456" y="22897"/>
                    <a:pt x="31489" y="22930"/>
                  </a:cubicBezTo>
                  <a:cubicBezTo>
                    <a:pt x="31590" y="22964"/>
                    <a:pt x="31656" y="23030"/>
                    <a:pt x="31723" y="23064"/>
                  </a:cubicBezTo>
                  <a:cubicBezTo>
                    <a:pt x="31756" y="23097"/>
                    <a:pt x="31790" y="23097"/>
                    <a:pt x="31823" y="23131"/>
                  </a:cubicBezTo>
                  <a:cubicBezTo>
                    <a:pt x="31840" y="23147"/>
                    <a:pt x="31840" y="23147"/>
                    <a:pt x="31836" y="23147"/>
                  </a:cubicBezTo>
                  <a:cubicBezTo>
                    <a:pt x="31831" y="23147"/>
                    <a:pt x="31823" y="23147"/>
                    <a:pt x="31823" y="23164"/>
                  </a:cubicBezTo>
                  <a:lnTo>
                    <a:pt x="31856" y="23164"/>
                  </a:lnTo>
                  <a:cubicBezTo>
                    <a:pt x="31890" y="23197"/>
                    <a:pt x="31890" y="23197"/>
                    <a:pt x="31923" y="23197"/>
                  </a:cubicBezTo>
                  <a:cubicBezTo>
                    <a:pt x="31990" y="23264"/>
                    <a:pt x="32023" y="23331"/>
                    <a:pt x="32090" y="23397"/>
                  </a:cubicBezTo>
                  <a:cubicBezTo>
                    <a:pt x="32090" y="23397"/>
                    <a:pt x="32123" y="23431"/>
                    <a:pt x="32123" y="23431"/>
                  </a:cubicBezTo>
                  <a:cubicBezTo>
                    <a:pt x="32123" y="23431"/>
                    <a:pt x="32123" y="23464"/>
                    <a:pt x="32123" y="23464"/>
                  </a:cubicBezTo>
                  <a:lnTo>
                    <a:pt x="32157" y="23464"/>
                  </a:lnTo>
                  <a:cubicBezTo>
                    <a:pt x="32157" y="23497"/>
                    <a:pt x="32190" y="23531"/>
                    <a:pt x="32190" y="23531"/>
                  </a:cubicBezTo>
                  <a:cubicBezTo>
                    <a:pt x="32190" y="23598"/>
                    <a:pt x="32190" y="23631"/>
                    <a:pt x="32190" y="23664"/>
                  </a:cubicBezTo>
                  <a:lnTo>
                    <a:pt x="32123" y="24131"/>
                  </a:lnTo>
                  <a:cubicBezTo>
                    <a:pt x="31890" y="23898"/>
                    <a:pt x="31690" y="23698"/>
                    <a:pt x="31456" y="23464"/>
                  </a:cubicBezTo>
                  <a:cubicBezTo>
                    <a:pt x="31441" y="23449"/>
                    <a:pt x="31423" y="23442"/>
                    <a:pt x="31407" y="23442"/>
                  </a:cubicBezTo>
                  <a:cubicBezTo>
                    <a:pt x="31352" y="23442"/>
                    <a:pt x="31305" y="23513"/>
                    <a:pt x="31356" y="23564"/>
                  </a:cubicBezTo>
                  <a:cubicBezTo>
                    <a:pt x="31590" y="23864"/>
                    <a:pt x="31856" y="24165"/>
                    <a:pt x="32090" y="24465"/>
                  </a:cubicBezTo>
                  <a:cubicBezTo>
                    <a:pt x="32057" y="24765"/>
                    <a:pt x="32023" y="25032"/>
                    <a:pt x="31990" y="25332"/>
                  </a:cubicBezTo>
                  <a:cubicBezTo>
                    <a:pt x="31923" y="25265"/>
                    <a:pt x="31823" y="25165"/>
                    <a:pt x="31756" y="25099"/>
                  </a:cubicBezTo>
                  <a:cubicBezTo>
                    <a:pt x="31590" y="24932"/>
                    <a:pt x="31423" y="24732"/>
                    <a:pt x="31223" y="24565"/>
                  </a:cubicBezTo>
                  <a:cubicBezTo>
                    <a:pt x="31206" y="24548"/>
                    <a:pt x="31189" y="24540"/>
                    <a:pt x="31168" y="24540"/>
                  </a:cubicBezTo>
                  <a:cubicBezTo>
                    <a:pt x="31148" y="24540"/>
                    <a:pt x="31123" y="24548"/>
                    <a:pt x="31089" y="24565"/>
                  </a:cubicBezTo>
                  <a:cubicBezTo>
                    <a:pt x="31056" y="24598"/>
                    <a:pt x="31056" y="24665"/>
                    <a:pt x="31089" y="24698"/>
                  </a:cubicBezTo>
                  <a:cubicBezTo>
                    <a:pt x="31223" y="24898"/>
                    <a:pt x="31389" y="25065"/>
                    <a:pt x="31556" y="25265"/>
                  </a:cubicBezTo>
                  <a:cubicBezTo>
                    <a:pt x="31656" y="25365"/>
                    <a:pt x="31723" y="25432"/>
                    <a:pt x="31790" y="25532"/>
                  </a:cubicBezTo>
                  <a:cubicBezTo>
                    <a:pt x="31856" y="25599"/>
                    <a:pt x="31890" y="25632"/>
                    <a:pt x="31923" y="25666"/>
                  </a:cubicBezTo>
                  <a:lnTo>
                    <a:pt x="31956" y="25732"/>
                  </a:lnTo>
                  <a:cubicBezTo>
                    <a:pt x="31956" y="25866"/>
                    <a:pt x="31923" y="25999"/>
                    <a:pt x="31923" y="26133"/>
                  </a:cubicBezTo>
                  <a:cubicBezTo>
                    <a:pt x="31856" y="26066"/>
                    <a:pt x="31790" y="26033"/>
                    <a:pt x="31723" y="25966"/>
                  </a:cubicBezTo>
                  <a:cubicBezTo>
                    <a:pt x="31556" y="25866"/>
                    <a:pt x="31389" y="25699"/>
                    <a:pt x="31223" y="25566"/>
                  </a:cubicBezTo>
                  <a:cubicBezTo>
                    <a:pt x="31204" y="25553"/>
                    <a:pt x="31183" y="25547"/>
                    <a:pt x="31163" y="25547"/>
                  </a:cubicBezTo>
                  <a:cubicBezTo>
                    <a:pt x="31080" y="25547"/>
                    <a:pt x="31008" y="25645"/>
                    <a:pt x="31089" y="25699"/>
                  </a:cubicBezTo>
                  <a:cubicBezTo>
                    <a:pt x="31256" y="25866"/>
                    <a:pt x="31389" y="25999"/>
                    <a:pt x="31556" y="26166"/>
                  </a:cubicBezTo>
                  <a:lnTo>
                    <a:pt x="31790" y="26400"/>
                  </a:lnTo>
                  <a:cubicBezTo>
                    <a:pt x="31823" y="26400"/>
                    <a:pt x="31856" y="26433"/>
                    <a:pt x="31890" y="26466"/>
                  </a:cubicBezTo>
                  <a:cubicBezTo>
                    <a:pt x="31856" y="26633"/>
                    <a:pt x="31856" y="26800"/>
                    <a:pt x="31823" y="26967"/>
                  </a:cubicBezTo>
                  <a:cubicBezTo>
                    <a:pt x="31723" y="26867"/>
                    <a:pt x="31656" y="26800"/>
                    <a:pt x="31590" y="26700"/>
                  </a:cubicBezTo>
                  <a:cubicBezTo>
                    <a:pt x="31423" y="26533"/>
                    <a:pt x="31256" y="26333"/>
                    <a:pt x="31089" y="26133"/>
                  </a:cubicBezTo>
                  <a:cubicBezTo>
                    <a:pt x="31073" y="26116"/>
                    <a:pt x="31039" y="26108"/>
                    <a:pt x="31006" y="26108"/>
                  </a:cubicBezTo>
                  <a:cubicBezTo>
                    <a:pt x="30972" y="26108"/>
                    <a:pt x="30939" y="26116"/>
                    <a:pt x="30922" y="26133"/>
                  </a:cubicBezTo>
                  <a:cubicBezTo>
                    <a:pt x="30856" y="26199"/>
                    <a:pt x="30856" y="26266"/>
                    <a:pt x="30922" y="26333"/>
                  </a:cubicBezTo>
                  <a:cubicBezTo>
                    <a:pt x="31056" y="26533"/>
                    <a:pt x="31223" y="26700"/>
                    <a:pt x="31389" y="26900"/>
                  </a:cubicBezTo>
                  <a:cubicBezTo>
                    <a:pt x="31456" y="26967"/>
                    <a:pt x="31556" y="27067"/>
                    <a:pt x="31623" y="27167"/>
                  </a:cubicBezTo>
                  <a:cubicBezTo>
                    <a:pt x="31656" y="27200"/>
                    <a:pt x="31723" y="27233"/>
                    <a:pt x="31756" y="27300"/>
                  </a:cubicBezTo>
                  <a:lnTo>
                    <a:pt x="31790" y="27300"/>
                  </a:lnTo>
                  <a:cubicBezTo>
                    <a:pt x="31756" y="27567"/>
                    <a:pt x="31723" y="27801"/>
                    <a:pt x="31690" y="28034"/>
                  </a:cubicBezTo>
                  <a:cubicBezTo>
                    <a:pt x="31656" y="28001"/>
                    <a:pt x="31656" y="28001"/>
                    <a:pt x="31623" y="27967"/>
                  </a:cubicBezTo>
                  <a:cubicBezTo>
                    <a:pt x="31489" y="27834"/>
                    <a:pt x="31389" y="27734"/>
                    <a:pt x="31256" y="27634"/>
                  </a:cubicBezTo>
                  <a:cubicBezTo>
                    <a:pt x="31056" y="27400"/>
                    <a:pt x="30822" y="27167"/>
                    <a:pt x="30589" y="26967"/>
                  </a:cubicBezTo>
                  <a:cubicBezTo>
                    <a:pt x="30572" y="26942"/>
                    <a:pt x="30549" y="26931"/>
                    <a:pt x="30526" y="26931"/>
                  </a:cubicBezTo>
                  <a:cubicBezTo>
                    <a:pt x="30455" y="26931"/>
                    <a:pt x="30380" y="27025"/>
                    <a:pt x="30455" y="27100"/>
                  </a:cubicBezTo>
                  <a:cubicBezTo>
                    <a:pt x="30689" y="27334"/>
                    <a:pt x="30889" y="27567"/>
                    <a:pt x="31089" y="27801"/>
                  </a:cubicBezTo>
                  <a:cubicBezTo>
                    <a:pt x="31189" y="27934"/>
                    <a:pt x="31289" y="28034"/>
                    <a:pt x="31389" y="28167"/>
                  </a:cubicBezTo>
                  <a:cubicBezTo>
                    <a:pt x="31489" y="28268"/>
                    <a:pt x="31556" y="28368"/>
                    <a:pt x="31656" y="28468"/>
                  </a:cubicBezTo>
                  <a:cubicBezTo>
                    <a:pt x="31623" y="28601"/>
                    <a:pt x="31623" y="28735"/>
                    <a:pt x="31623" y="28901"/>
                  </a:cubicBezTo>
                  <a:cubicBezTo>
                    <a:pt x="31356" y="28634"/>
                    <a:pt x="31123" y="28401"/>
                    <a:pt x="30889" y="28134"/>
                  </a:cubicBezTo>
                  <a:cubicBezTo>
                    <a:pt x="30875" y="28106"/>
                    <a:pt x="30849" y="28096"/>
                    <a:pt x="30821" y="28096"/>
                  </a:cubicBezTo>
                  <a:cubicBezTo>
                    <a:pt x="30783" y="28096"/>
                    <a:pt x="30742" y="28115"/>
                    <a:pt x="30722" y="28134"/>
                  </a:cubicBezTo>
                  <a:cubicBezTo>
                    <a:pt x="30689" y="28167"/>
                    <a:pt x="30689" y="28234"/>
                    <a:pt x="30722" y="28268"/>
                  </a:cubicBezTo>
                  <a:cubicBezTo>
                    <a:pt x="30989" y="28601"/>
                    <a:pt x="31289" y="28935"/>
                    <a:pt x="31556" y="29235"/>
                  </a:cubicBezTo>
                  <a:cubicBezTo>
                    <a:pt x="31556" y="29435"/>
                    <a:pt x="31523" y="29602"/>
                    <a:pt x="31489" y="29802"/>
                  </a:cubicBezTo>
                  <a:cubicBezTo>
                    <a:pt x="31389" y="29702"/>
                    <a:pt x="31323" y="29635"/>
                    <a:pt x="31223" y="29535"/>
                  </a:cubicBezTo>
                  <a:cubicBezTo>
                    <a:pt x="31056" y="29335"/>
                    <a:pt x="30856" y="29168"/>
                    <a:pt x="30656" y="28968"/>
                  </a:cubicBezTo>
                  <a:cubicBezTo>
                    <a:pt x="30639" y="28943"/>
                    <a:pt x="30618" y="28933"/>
                    <a:pt x="30598" y="28933"/>
                  </a:cubicBezTo>
                  <a:cubicBezTo>
                    <a:pt x="30537" y="28933"/>
                    <a:pt x="30480" y="29026"/>
                    <a:pt x="30555" y="29101"/>
                  </a:cubicBezTo>
                  <a:cubicBezTo>
                    <a:pt x="30722" y="29302"/>
                    <a:pt x="30889" y="29502"/>
                    <a:pt x="31056" y="29702"/>
                  </a:cubicBezTo>
                  <a:lnTo>
                    <a:pt x="31323" y="30002"/>
                  </a:lnTo>
                  <a:cubicBezTo>
                    <a:pt x="31356" y="30035"/>
                    <a:pt x="31389" y="30102"/>
                    <a:pt x="31456" y="30169"/>
                  </a:cubicBezTo>
                  <a:cubicBezTo>
                    <a:pt x="31423" y="30302"/>
                    <a:pt x="31389" y="30436"/>
                    <a:pt x="31356" y="30603"/>
                  </a:cubicBezTo>
                  <a:cubicBezTo>
                    <a:pt x="31356" y="30603"/>
                    <a:pt x="31356" y="30603"/>
                    <a:pt x="31356" y="30636"/>
                  </a:cubicBezTo>
                  <a:cubicBezTo>
                    <a:pt x="31289" y="30502"/>
                    <a:pt x="31189" y="30402"/>
                    <a:pt x="31089" y="30269"/>
                  </a:cubicBezTo>
                  <a:cubicBezTo>
                    <a:pt x="30889" y="30069"/>
                    <a:pt x="30689" y="29869"/>
                    <a:pt x="30455" y="29702"/>
                  </a:cubicBezTo>
                  <a:cubicBezTo>
                    <a:pt x="30446" y="29697"/>
                    <a:pt x="30437" y="29695"/>
                    <a:pt x="30428" y="29695"/>
                  </a:cubicBezTo>
                  <a:cubicBezTo>
                    <a:pt x="30373" y="29695"/>
                    <a:pt x="30331" y="29773"/>
                    <a:pt x="30389" y="29802"/>
                  </a:cubicBezTo>
                  <a:cubicBezTo>
                    <a:pt x="30589" y="29969"/>
                    <a:pt x="30789" y="30169"/>
                    <a:pt x="30922" y="30402"/>
                  </a:cubicBezTo>
                  <a:cubicBezTo>
                    <a:pt x="31022" y="30502"/>
                    <a:pt x="31089" y="30603"/>
                    <a:pt x="31156" y="30736"/>
                  </a:cubicBezTo>
                  <a:cubicBezTo>
                    <a:pt x="31189" y="30803"/>
                    <a:pt x="31256" y="30903"/>
                    <a:pt x="31289" y="30969"/>
                  </a:cubicBezTo>
                  <a:cubicBezTo>
                    <a:pt x="31256" y="31170"/>
                    <a:pt x="31223" y="31336"/>
                    <a:pt x="31189" y="31503"/>
                  </a:cubicBezTo>
                  <a:cubicBezTo>
                    <a:pt x="31056" y="31370"/>
                    <a:pt x="30922" y="31236"/>
                    <a:pt x="30789" y="31070"/>
                  </a:cubicBezTo>
                  <a:cubicBezTo>
                    <a:pt x="30589" y="30869"/>
                    <a:pt x="30389" y="30669"/>
                    <a:pt x="30222" y="30436"/>
                  </a:cubicBezTo>
                  <a:cubicBezTo>
                    <a:pt x="30206" y="30420"/>
                    <a:pt x="30189" y="30414"/>
                    <a:pt x="30173" y="30414"/>
                  </a:cubicBezTo>
                  <a:cubicBezTo>
                    <a:pt x="30118" y="30414"/>
                    <a:pt x="30071" y="30485"/>
                    <a:pt x="30122" y="30536"/>
                  </a:cubicBezTo>
                  <a:lnTo>
                    <a:pt x="30656" y="31236"/>
                  </a:lnTo>
                  <a:cubicBezTo>
                    <a:pt x="30789" y="31403"/>
                    <a:pt x="30956" y="31603"/>
                    <a:pt x="31089" y="31803"/>
                  </a:cubicBezTo>
                  <a:cubicBezTo>
                    <a:pt x="31056" y="31903"/>
                    <a:pt x="31022" y="32037"/>
                    <a:pt x="30956" y="32170"/>
                  </a:cubicBezTo>
                  <a:cubicBezTo>
                    <a:pt x="30956" y="32137"/>
                    <a:pt x="30922" y="32137"/>
                    <a:pt x="30922" y="32104"/>
                  </a:cubicBezTo>
                  <a:cubicBezTo>
                    <a:pt x="30889" y="32070"/>
                    <a:pt x="30822" y="32004"/>
                    <a:pt x="30789" y="31970"/>
                  </a:cubicBezTo>
                  <a:cubicBezTo>
                    <a:pt x="30722" y="31870"/>
                    <a:pt x="30622" y="31770"/>
                    <a:pt x="30555" y="31670"/>
                  </a:cubicBezTo>
                  <a:lnTo>
                    <a:pt x="30088" y="31070"/>
                  </a:lnTo>
                  <a:cubicBezTo>
                    <a:pt x="30073" y="31055"/>
                    <a:pt x="30053" y="31048"/>
                    <a:pt x="30032" y="31048"/>
                  </a:cubicBezTo>
                  <a:cubicBezTo>
                    <a:pt x="29958" y="31048"/>
                    <a:pt x="29870" y="31125"/>
                    <a:pt x="29922" y="31203"/>
                  </a:cubicBezTo>
                  <a:cubicBezTo>
                    <a:pt x="30088" y="31403"/>
                    <a:pt x="30222" y="31603"/>
                    <a:pt x="30389" y="31803"/>
                  </a:cubicBezTo>
                  <a:cubicBezTo>
                    <a:pt x="30455" y="31903"/>
                    <a:pt x="30522" y="32004"/>
                    <a:pt x="30589" y="32104"/>
                  </a:cubicBezTo>
                  <a:cubicBezTo>
                    <a:pt x="30622" y="32170"/>
                    <a:pt x="30656" y="32204"/>
                    <a:pt x="30722" y="32270"/>
                  </a:cubicBezTo>
                  <a:cubicBezTo>
                    <a:pt x="30756" y="32304"/>
                    <a:pt x="30789" y="32370"/>
                    <a:pt x="30822" y="32404"/>
                  </a:cubicBezTo>
                  <a:cubicBezTo>
                    <a:pt x="30856" y="32437"/>
                    <a:pt x="30856" y="32437"/>
                    <a:pt x="30856" y="32437"/>
                  </a:cubicBezTo>
                  <a:cubicBezTo>
                    <a:pt x="30789" y="32571"/>
                    <a:pt x="30722" y="32704"/>
                    <a:pt x="30656" y="32837"/>
                  </a:cubicBezTo>
                  <a:cubicBezTo>
                    <a:pt x="30589" y="32737"/>
                    <a:pt x="30489" y="32604"/>
                    <a:pt x="30422" y="32504"/>
                  </a:cubicBezTo>
                  <a:cubicBezTo>
                    <a:pt x="30403" y="32465"/>
                    <a:pt x="30372" y="32449"/>
                    <a:pt x="30343" y="32449"/>
                  </a:cubicBezTo>
                  <a:cubicBezTo>
                    <a:pt x="30322" y="32449"/>
                    <a:pt x="30302" y="32457"/>
                    <a:pt x="30289" y="32471"/>
                  </a:cubicBezTo>
                  <a:cubicBezTo>
                    <a:pt x="30222" y="32504"/>
                    <a:pt x="30222" y="32537"/>
                    <a:pt x="30255" y="32604"/>
                  </a:cubicBezTo>
                  <a:cubicBezTo>
                    <a:pt x="30322" y="32737"/>
                    <a:pt x="30422" y="32904"/>
                    <a:pt x="30522" y="33071"/>
                  </a:cubicBezTo>
                  <a:cubicBezTo>
                    <a:pt x="30489" y="33104"/>
                    <a:pt x="30455" y="33171"/>
                    <a:pt x="30389" y="33204"/>
                  </a:cubicBezTo>
                  <a:cubicBezTo>
                    <a:pt x="30088" y="33605"/>
                    <a:pt x="29722" y="33905"/>
                    <a:pt x="29321" y="34138"/>
                  </a:cubicBezTo>
                  <a:cubicBezTo>
                    <a:pt x="29288" y="34105"/>
                    <a:pt x="29288" y="34072"/>
                    <a:pt x="29255" y="34038"/>
                  </a:cubicBezTo>
                  <a:cubicBezTo>
                    <a:pt x="29221" y="34005"/>
                    <a:pt x="29188" y="33972"/>
                    <a:pt x="29154" y="33972"/>
                  </a:cubicBezTo>
                  <a:cubicBezTo>
                    <a:pt x="29054" y="33872"/>
                    <a:pt x="28954" y="33738"/>
                    <a:pt x="28854" y="33638"/>
                  </a:cubicBezTo>
                  <a:cubicBezTo>
                    <a:pt x="28754" y="33538"/>
                    <a:pt x="28654" y="33405"/>
                    <a:pt x="28554" y="33304"/>
                  </a:cubicBezTo>
                  <a:cubicBezTo>
                    <a:pt x="28354" y="33071"/>
                    <a:pt x="28154" y="32837"/>
                    <a:pt x="27920" y="32637"/>
                  </a:cubicBezTo>
                  <a:cubicBezTo>
                    <a:pt x="27912" y="32612"/>
                    <a:pt x="27899" y="32601"/>
                    <a:pt x="27885" y="32601"/>
                  </a:cubicBezTo>
                  <a:cubicBezTo>
                    <a:pt x="27844" y="32601"/>
                    <a:pt x="27795" y="32688"/>
                    <a:pt x="27820" y="32737"/>
                  </a:cubicBezTo>
                  <a:cubicBezTo>
                    <a:pt x="28054" y="33004"/>
                    <a:pt x="28287" y="33271"/>
                    <a:pt x="28487" y="33538"/>
                  </a:cubicBezTo>
                  <a:cubicBezTo>
                    <a:pt x="28587" y="33671"/>
                    <a:pt x="28687" y="33805"/>
                    <a:pt x="28821" y="33938"/>
                  </a:cubicBezTo>
                  <a:cubicBezTo>
                    <a:pt x="28854" y="34005"/>
                    <a:pt x="28921" y="34072"/>
                    <a:pt x="28954" y="34138"/>
                  </a:cubicBezTo>
                  <a:cubicBezTo>
                    <a:pt x="28954" y="34172"/>
                    <a:pt x="28988" y="34238"/>
                    <a:pt x="29021" y="34272"/>
                  </a:cubicBezTo>
                  <a:lnTo>
                    <a:pt x="29054" y="34272"/>
                  </a:lnTo>
                  <a:cubicBezTo>
                    <a:pt x="28788" y="34405"/>
                    <a:pt x="28487" y="34505"/>
                    <a:pt x="28187" y="34605"/>
                  </a:cubicBezTo>
                  <a:cubicBezTo>
                    <a:pt x="28187" y="34572"/>
                    <a:pt x="28187" y="34572"/>
                    <a:pt x="28187" y="34572"/>
                  </a:cubicBezTo>
                  <a:cubicBezTo>
                    <a:pt x="28120" y="34439"/>
                    <a:pt x="28020" y="34339"/>
                    <a:pt x="27920" y="34238"/>
                  </a:cubicBezTo>
                  <a:cubicBezTo>
                    <a:pt x="27854" y="34138"/>
                    <a:pt x="27753" y="34038"/>
                    <a:pt x="27687" y="33938"/>
                  </a:cubicBezTo>
                  <a:cubicBezTo>
                    <a:pt x="27487" y="33738"/>
                    <a:pt x="27320" y="33538"/>
                    <a:pt x="27153" y="33338"/>
                  </a:cubicBezTo>
                  <a:cubicBezTo>
                    <a:pt x="27136" y="33312"/>
                    <a:pt x="27114" y="33302"/>
                    <a:pt x="27093" y="33302"/>
                  </a:cubicBezTo>
                  <a:cubicBezTo>
                    <a:pt x="27031" y="33302"/>
                    <a:pt x="26970" y="33388"/>
                    <a:pt x="27020" y="33438"/>
                  </a:cubicBezTo>
                  <a:cubicBezTo>
                    <a:pt x="27186" y="33638"/>
                    <a:pt x="27353" y="33838"/>
                    <a:pt x="27520" y="34072"/>
                  </a:cubicBezTo>
                  <a:cubicBezTo>
                    <a:pt x="27587" y="34172"/>
                    <a:pt x="27687" y="34272"/>
                    <a:pt x="27753" y="34372"/>
                  </a:cubicBezTo>
                  <a:cubicBezTo>
                    <a:pt x="27820" y="34472"/>
                    <a:pt x="27887" y="34572"/>
                    <a:pt x="27954" y="34639"/>
                  </a:cubicBezTo>
                  <a:cubicBezTo>
                    <a:pt x="27487" y="34739"/>
                    <a:pt x="27053" y="34806"/>
                    <a:pt x="26586" y="34839"/>
                  </a:cubicBezTo>
                  <a:cubicBezTo>
                    <a:pt x="26352" y="34572"/>
                    <a:pt x="26119" y="34305"/>
                    <a:pt x="25885" y="34038"/>
                  </a:cubicBezTo>
                  <a:cubicBezTo>
                    <a:pt x="25869" y="34022"/>
                    <a:pt x="25844" y="34013"/>
                    <a:pt x="25819" y="34013"/>
                  </a:cubicBezTo>
                  <a:cubicBezTo>
                    <a:pt x="25794" y="34013"/>
                    <a:pt x="25769" y="34022"/>
                    <a:pt x="25752" y="34038"/>
                  </a:cubicBezTo>
                  <a:cubicBezTo>
                    <a:pt x="25719" y="34072"/>
                    <a:pt x="25719" y="34105"/>
                    <a:pt x="25752" y="34138"/>
                  </a:cubicBezTo>
                  <a:cubicBezTo>
                    <a:pt x="25952" y="34372"/>
                    <a:pt x="26119" y="34605"/>
                    <a:pt x="26319" y="34839"/>
                  </a:cubicBezTo>
                  <a:cubicBezTo>
                    <a:pt x="26019" y="34872"/>
                    <a:pt x="25719" y="34872"/>
                    <a:pt x="25418" y="34872"/>
                  </a:cubicBezTo>
                  <a:cubicBezTo>
                    <a:pt x="25352" y="34772"/>
                    <a:pt x="25252" y="34672"/>
                    <a:pt x="25152" y="34605"/>
                  </a:cubicBezTo>
                  <a:cubicBezTo>
                    <a:pt x="25052" y="34505"/>
                    <a:pt x="24985" y="34405"/>
                    <a:pt x="24885" y="34339"/>
                  </a:cubicBezTo>
                  <a:cubicBezTo>
                    <a:pt x="24718" y="34138"/>
                    <a:pt x="24585" y="33972"/>
                    <a:pt x="24418" y="33771"/>
                  </a:cubicBezTo>
                  <a:cubicBezTo>
                    <a:pt x="24401" y="33755"/>
                    <a:pt x="24368" y="33746"/>
                    <a:pt x="24334" y="33746"/>
                  </a:cubicBezTo>
                  <a:cubicBezTo>
                    <a:pt x="24301" y="33746"/>
                    <a:pt x="24268" y="33755"/>
                    <a:pt x="24251" y="33771"/>
                  </a:cubicBezTo>
                  <a:cubicBezTo>
                    <a:pt x="24218" y="33805"/>
                    <a:pt x="24218" y="33872"/>
                    <a:pt x="24251" y="33905"/>
                  </a:cubicBezTo>
                  <a:cubicBezTo>
                    <a:pt x="24418" y="34105"/>
                    <a:pt x="24551" y="34305"/>
                    <a:pt x="24718" y="34472"/>
                  </a:cubicBezTo>
                  <a:cubicBezTo>
                    <a:pt x="24785" y="34572"/>
                    <a:pt x="24851" y="34672"/>
                    <a:pt x="24918" y="34772"/>
                  </a:cubicBezTo>
                  <a:cubicBezTo>
                    <a:pt x="24951" y="34806"/>
                    <a:pt x="24985" y="34839"/>
                    <a:pt x="25018" y="34872"/>
                  </a:cubicBezTo>
                  <a:lnTo>
                    <a:pt x="24384" y="34872"/>
                  </a:lnTo>
                  <a:cubicBezTo>
                    <a:pt x="24384" y="34872"/>
                    <a:pt x="24384" y="34839"/>
                    <a:pt x="24351" y="34839"/>
                  </a:cubicBezTo>
                  <a:cubicBezTo>
                    <a:pt x="24151" y="34572"/>
                    <a:pt x="23917" y="34305"/>
                    <a:pt x="23717" y="34072"/>
                  </a:cubicBezTo>
                  <a:cubicBezTo>
                    <a:pt x="23701" y="34038"/>
                    <a:pt x="23676" y="34022"/>
                    <a:pt x="23646" y="34022"/>
                  </a:cubicBezTo>
                  <a:cubicBezTo>
                    <a:pt x="23617" y="34022"/>
                    <a:pt x="23584" y="34038"/>
                    <a:pt x="23550" y="34072"/>
                  </a:cubicBezTo>
                  <a:cubicBezTo>
                    <a:pt x="23517" y="34105"/>
                    <a:pt x="23517" y="34172"/>
                    <a:pt x="23550" y="34205"/>
                  </a:cubicBezTo>
                  <a:cubicBezTo>
                    <a:pt x="23751" y="34439"/>
                    <a:pt x="23917" y="34639"/>
                    <a:pt x="24118" y="34872"/>
                  </a:cubicBezTo>
                  <a:lnTo>
                    <a:pt x="23651" y="34872"/>
                  </a:lnTo>
                  <a:cubicBezTo>
                    <a:pt x="23617" y="34806"/>
                    <a:pt x="23584" y="34772"/>
                    <a:pt x="23550" y="34705"/>
                  </a:cubicBezTo>
                  <a:lnTo>
                    <a:pt x="23350" y="34439"/>
                  </a:lnTo>
                  <a:cubicBezTo>
                    <a:pt x="23217" y="34238"/>
                    <a:pt x="23083" y="34038"/>
                    <a:pt x="22950" y="33838"/>
                  </a:cubicBezTo>
                  <a:cubicBezTo>
                    <a:pt x="22931" y="33809"/>
                    <a:pt x="22902" y="33797"/>
                    <a:pt x="22874" y="33797"/>
                  </a:cubicBezTo>
                  <a:cubicBezTo>
                    <a:pt x="22806" y="33797"/>
                    <a:pt x="22736" y="33868"/>
                    <a:pt x="22783" y="33938"/>
                  </a:cubicBezTo>
                  <a:cubicBezTo>
                    <a:pt x="22917" y="34138"/>
                    <a:pt x="23050" y="34339"/>
                    <a:pt x="23184" y="34539"/>
                  </a:cubicBezTo>
                  <a:cubicBezTo>
                    <a:pt x="23250" y="34639"/>
                    <a:pt x="23284" y="34739"/>
                    <a:pt x="23350" y="34839"/>
                  </a:cubicBezTo>
                  <a:cubicBezTo>
                    <a:pt x="23384" y="34839"/>
                    <a:pt x="23384" y="34872"/>
                    <a:pt x="23384" y="34872"/>
                  </a:cubicBezTo>
                  <a:cubicBezTo>
                    <a:pt x="22950" y="34872"/>
                    <a:pt x="22550" y="34839"/>
                    <a:pt x="22116" y="34839"/>
                  </a:cubicBezTo>
                  <a:cubicBezTo>
                    <a:pt x="22116" y="34806"/>
                    <a:pt x="22116" y="34739"/>
                    <a:pt x="22083" y="34739"/>
                  </a:cubicBezTo>
                  <a:cubicBezTo>
                    <a:pt x="22016" y="34705"/>
                    <a:pt x="21983" y="34639"/>
                    <a:pt x="21916" y="34572"/>
                  </a:cubicBezTo>
                  <a:cubicBezTo>
                    <a:pt x="21883" y="34539"/>
                    <a:pt x="21816" y="34472"/>
                    <a:pt x="21783" y="34439"/>
                  </a:cubicBezTo>
                  <a:cubicBezTo>
                    <a:pt x="21682" y="34305"/>
                    <a:pt x="21582" y="34205"/>
                    <a:pt x="21482" y="34105"/>
                  </a:cubicBezTo>
                  <a:cubicBezTo>
                    <a:pt x="21466" y="34088"/>
                    <a:pt x="21441" y="34080"/>
                    <a:pt x="21416" y="34080"/>
                  </a:cubicBezTo>
                  <a:cubicBezTo>
                    <a:pt x="21391" y="34080"/>
                    <a:pt x="21366" y="34088"/>
                    <a:pt x="21349" y="34105"/>
                  </a:cubicBezTo>
                  <a:cubicBezTo>
                    <a:pt x="21316" y="34138"/>
                    <a:pt x="21316" y="34205"/>
                    <a:pt x="21349" y="34238"/>
                  </a:cubicBezTo>
                  <a:cubicBezTo>
                    <a:pt x="21449" y="34339"/>
                    <a:pt x="21549" y="34439"/>
                    <a:pt x="21649" y="34539"/>
                  </a:cubicBezTo>
                  <a:cubicBezTo>
                    <a:pt x="21682" y="34605"/>
                    <a:pt x="21749" y="34672"/>
                    <a:pt x="21783" y="34705"/>
                  </a:cubicBezTo>
                  <a:cubicBezTo>
                    <a:pt x="21816" y="34739"/>
                    <a:pt x="21849" y="34772"/>
                    <a:pt x="21883" y="34839"/>
                  </a:cubicBezTo>
                  <a:cubicBezTo>
                    <a:pt x="21783" y="34839"/>
                    <a:pt x="21682" y="34839"/>
                    <a:pt x="21549" y="34806"/>
                  </a:cubicBezTo>
                  <a:lnTo>
                    <a:pt x="20949" y="34806"/>
                  </a:lnTo>
                  <a:cubicBezTo>
                    <a:pt x="20715" y="34539"/>
                    <a:pt x="20482" y="34305"/>
                    <a:pt x="20248" y="34072"/>
                  </a:cubicBezTo>
                  <a:cubicBezTo>
                    <a:pt x="20231" y="34046"/>
                    <a:pt x="20209" y="34036"/>
                    <a:pt x="20189" y="34036"/>
                  </a:cubicBezTo>
                  <a:cubicBezTo>
                    <a:pt x="20128" y="34036"/>
                    <a:pt x="20074" y="34122"/>
                    <a:pt x="20148" y="34172"/>
                  </a:cubicBezTo>
                  <a:cubicBezTo>
                    <a:pt x="20315" y="34372"/>
                    <a:pt x="20482" y="34572"/>
                    <a:pt x="20648" y="34772"/>
                  </a:cubicBezTo>
                  <a:cubicBezTo>
                    <a:pt x="20215" y="34772"/>
                    <a:pt x="19781" y="34739"/>
                    <a:pt x="19314" y="34705"/>
                  </a:cubicBezTo>
                  <a:cubicBezTo>
                    <a:pt x="19247" y="34639"/>
                    <a:pt x="19181" y="34539"/>
                    <a:pt x="19081" y="34472"/>
                  </a:cubicBezTo>
                  <a:cubicBezTo>
                    <a:pt x="19014" y="34372"/>
                    <a:pt x="18914" y="34305"/>
                    <a:pt x="18847" y="34205"/>
                  </a:cubicBezTo>
                  <a:cubicBezTo>
                    <a:pt x="18680" y="34038"/>
                    <a:pt x="18514" y="33872"/>
                    <a:pt x="18347" y="33671"/>
                  </a:cubicBezTo>
                  <a:cubicBezTo>
                    <a:pt x="18325" y="33650"/>
                    <a:pt x="18302" y="33641"/>
                    <a:pt x="18280" y="33641"/>
                  </a:cubicBezTo>
                  <a:cubicBezTo>
                    <a:pt x="18200" y="33641"/>
                    <a:pt x="18135" y="33760"/>
                    <a:pt x="18213" y="33838"/>
                  </a:cubicBezTo>
                  <a:cubicBezTo>
                    <a:pt x="18347" y="34005"/>
                    <a:pt x="18514" y="34172"/>
                    <a:pt x="18680" y="34372"/>
                  </a:cubicBezTo>
                  <a:cubicBezTo>
                    <a:pt x="18747" y="34439"/>
                    <a:pt x="18814" y="34539"/>
                    <a:pt x="18914" y="34639"/>
                  </a:cubicBezTo>
                  <a:lnTo>
                    <a:pt x="18981" y="34705"/>
                  </a:lnTo>
                  <a:cubicBezTo>
                    <a:pt x="18614" y="34672"/>
                    <a:pt x="18280" y="34672"/>
                    <a:pt x="17913" y="34639"/>
                  </a:cubicBezTo>
                  <a:cubicBezTo>
                    <a:pt x="17746" y="34439"/>
                    <a:pt x="17580" y="34238"/>
                    <a:pt x="17413" y="34038"/>
                  </a:cubicBezTo>
                  <a:cubicBezTo>
                    <a:pt x="17396" y="34022"/>
                    <a:pt x="17379" y="34013"/>
                    <a:pt x="17363" y="34013"/>
                  </a:cubicBezTo>
                  <a:cubicBezTo>
                    <a:pt x="17346" y="34013"/>
                    <a:pt x="17329" y="34022"/>
                    <a:pt x="17313" y="34038"/>
                  </a:cubicBezTo>
                  <a:cubicBezTo>
                    <a:pt x="17279" y="34072"/>
                    <a:pt x="17279" y="34105"/>
                    <a:pt x="17313" y="34138"/>
                  </a:cubicBezTo>
                  <a:cubicBezTo>
                    <a:pt x="17446" y="34305"/>
                    <a:pt x="17546" y="34472"/>
                    <a:pt x="17680" y="34639"/>
                  </a:cubicBezTo>
                  <a:cubicBezTo>
                    <a:pt x="17446" y="34605"/>
                    <a:pt x="17213" y="34605"/>
                    <a:pt x="16979" y="34572"/>
                  </a:cubicBezTo>
                  <a:cubicBezTo>
                    <a:pt x="16746" y="34305"/>
                    <a:pt x="16545" y="34005"/>
                    <a:pt x="16312" y="33738"/>
                  </a:cubicBezTo>
                  <a:cubicBezTo>
                    <a:pt x="16302" y="33719"/>
                    <a:pt x="16284" y="33710"/>
                    <a:pt x="16264" y="33710"/>
                  </a:cubicBezTo>
                  <a:cubicBezTo>
                    <a:pt x="16218" y="33710"/>
                    <a:pt x="16165" y="33758"/>
                    <a:pt x="16212" y="33805"/>
                  </a:cubicBezTo>
                  <a:cubicBezTo>
                    <a:pt x="16379" y="34038"/>
                    <a:pt x="16545" y="34305"/>
                    <a:pt x="16712" y="34539"/>
                  </a:cubicBezTo>
                  <a:cubicBezTo>
                    <a:pt x="16312" y="34539"/>
                    <a:pt x="15912" y="34505"/>
                    <a:pt x="15511" y="34439"/>
                  </a:cubicBezTo>
                  <a:lnTo>
                    <a:pt x="15478" y="34439"/>
                  </a:lnTo>
                  <a:lnTo>
                    <a:pt x="15378" y="34339"/>
                  </a:lnTo>
                  <a:cubicBezTo>
                    <a:pt x="15311" y="34238"/>
                    <a:pt x="15245" y="34172"/>
                    <a:pt x="15178" y="34105"/>
                  </a:cubicBezTo>
                  <a:lnTo>
                    <a:pt x="14778" y="33671"/>
                  </a:lnTo>
                  <a:cubicBezTo>
                    <a:pt x="14761" y="33655"/>
                    <a:pt x="14736" y="33646"/>
                    <a:pt x="14711" y="33646"/>
                  </a:cubicBezTo>
                  <a:cubicBezTo>
                    <a:pt x="14686" y="33646"/>
                    <a:pt x="14661" y="33655"/>
                    <a:pt x="14644" y="33671"/>
                  </a:cubicBezTo>
                  <a:cubicBezTo>
                    <a:pt x="14611" y="33738"/>
                    <a:pt x="14611" y="33771"/>
                    <a:pt x="14644" y="33805"/>
                  </a:cubicBezTo>
                  <a:cubicBezTo>
                    <a:pt x="14778" y="33972"/>
                    <a:pt x="14911" y="34105"/>
                    <a:pt x="15011" y="34272"/>
                  </a:cubicBezTo>
                  <a:cubicBezTo>
                    <a:pt x="15078" y="34305"/>
                    <a:pt x="15111" y="34372"/>
                    <a:pt x="15144" y="34439"/>
                  </a:cubicBezTo>
                  <a:cubicBezTo>
                    <a:pt x="14878" y="34405"/>
                    <a:pt x="14611" y="34372"/>
                    <a:pt x="14311" y="34339"/>
                  </a:cubicBezTo>
                  <a:lnTo>
                    <a:pt x="14077" y="34339"/>
                  </a:lnTo>
                  <a:cubicBezTo>
                    <a:pt x="13944" y="34172"/>
                    <a:pt x="13810" y="34005"/>
                    <a:pt x="13710" y="33838"/>
                  </a:cubicBezTo>
                  <a:cubicBezTo>
                    <a:pt x="13677" y="33805"/>
                    <a:pt x="13610" y="33805"/>
                    <a:pt x="13577" y="33805"/>
                  </a:cubicBezTo>
                  <a:cubicBezTo>
                    <a:pt x="13543" y="33838"/>
                    <a:pt x="13543" y="33905"/>
                    <a:pt x="13577" y="33938"/>
                  </a:cubicBezTo>
                  <a:lnTo>
                    <a:pt x="13810" y="34305"/>
                  </a:lnTo>
                  <a:cubicBezTo>
                    <a:pt x="13510" y="34272"/>
                    <a:pt x="13176" y="34238"/>
                    <a:pt x="12876" y="34205"/>
                  </a:cubicBezTo>
                  <a:cubicBezTo>
                    <a:pt x="12809" y="34105"/>
                    <a:pt x="12743" y="34038"/>
                    <a:pt x="12676" y="33972"/>
                  </a:cubicBezTo>
                  <a:cubicBezTo>
                    <a:pt x="12576" y="33805"/>
                    <a:pt x="12476" y="33671"/>
                    <a:pt x="12342" y="33538"/>
                  </a:cubicBezTo>
                  <a:cubicBezTo>
                    <a:pt x="12342" y="33521"/>
                    <a:pt x="12326" y="33513"/>
                    <a:pt x="12305" y="33513"/>
                  </a:cubicBezTo>
                  <a:cubicBezTo>
                    <a:pt x="12284" y="33513"/>
                    <a:pt x="12259" y="33521"/>
                    <a:pt x="12242" y="33538"/>
                  </a:cubicBezTo>
                  <a:cubicBezTo>
                    <a:pt x="12209" y="33571"/>
                    <a:pt x="12176" y="33605"/>
                    <a:pt x="12209" y="33671"/>
                  </a:cubicBezTo>
                  <a:cubicBezTo>
                    <a:pt x="12309" y="33805"/>
                    <a:pt x="12409" y="33938"/>
                    <a:pt x="12509" y="34072"/>
                  </a:cubicBezTo>
                  <a:cubicBezTo>
                    <a:pt x="12543" y="34105"/>
                    <a:pt x="12543" y="34138"/>
                    <a:pt x="12576" y="34172"/>
                  </a:cubicBezTo>
                  <a:cubicBezTo>
                    <a:pt x="12276" y="34138"/>
                    <a:pt x="11976" y="34072"/>
                    <a:pt x="11675" y="34038"/>
                  </a:cubicBezTo>
                  <a:cubicBezTo>
                    <a:pt x="11542" y="33838"/>
                    <a:pt x="11408" y="33671"/>
                    <a:pt x="11242" y="33505"/>
                  </a:cubicBezTo>
                  <a:cubicBezTo>
                    <a:pt x="11217" y="33480"/>
                    <a:pt x="11190" y="33469"/>
                    <a:pt x="11165" y="33469"/>
                  </a:cubicBezTo>
                  <a:cubicBezTo>
                    <a:pt x="11089" y="33469"/>
                    <a:pt x="11033" y="33563"/>
                    <a:pt x="11108" y="33638"/>
                  </a:cubicBezTo>
                  <a:cubicBezTo>
                    <a:pt x="11208" y="33738"/>
                    <a:pt x="11308" y="33872"/>
                    <a:pt x="11408" y="34005"/>
                  </a:cubicBezTo>
                  <a:cubicBezTo>
                    <a:pt x="11175" y="33972"/>
                    <a:pt x="10941" y="33972"/>
                    <a:pt x="10741" y="33938"/>
                  </a:cubicBezTo>
                  <a:cubicBezTo>
                    <a:pt x="10374" y="33872"/>
                    <a:pt x="10007" y="33838"/>
                    <a:pt x="9641" y="33771"/>
                  </a:cubicBezTo>
                  <a:cubicBezTo>
                    <a:pt x="9641" y="33771"/>
                    <a:pt x="9607" y="33738"/>
                    <a:pt x="9607" y="33738"/>
                  </a:cubicBezTo>
                  <a:lnTo>
                    <a:pt x="9574" y="33738"/>
                  </a:lnTo>
                  <a:cubicBezTo>
                    <a:pt x="9574" y="33705"/>
                    <a:pt x="9540" y="33705"/>
                    <a:pt x="9540" y="33705"/>
                  </a:cubicBezTo>
                  <a:cubicBezTo>
                    <a:pt x="9507" y="33671"/>
                    <a:pt x="9474" y="33638"/>
                    <a:pt x="9474" y="33638"/>
                  </a:cubicBezTo>
                  <a:cubicBezTo>
                    <a:pt x="9407" y="33571"/>
                    <a:pt x="9374" y="33538"/>
                    <a:pt x="9340" y="33471"/>
                  </a:cubicBezTo>
                  <a:cubicBezTo>
                    <a:pt x="9240" y="33371"/>
                    <a:pt x="9174" y="33304"/>
                    <a:pt x="9107" y="33204"/>
                  </a:cubicBezTo>
                  <a:cubicBezTo>
                    <a:pt x="9087" y="33165"/>
                    <a:pt x="9056" y="33149"/>
                    <a:pt x="9027" y="33149"/>
                  </a:cubicBezTo>
                  <a:cubicBezTo>
                    <a:pt x="9007" y="33149"/>
                    <a:pt x="8987" y="33157"/>
                    <a:pt x="8973" y="33171"/>
                  </a:cubicBezTo>
                  <a:cubicBezTo>
                    <a:pt x="8940" y="33171"/>
                    <a:pt x="8907" y="33238"/>
                    <a:pt x="8940" y="33304"/>
                  </a:cubicBezTo>
                  <a:cubicBezTo>
                    <a:pt x="9007" y="33405"/>
                    <a:pt x="9107" y="33505"/>
                    <a:pt x="9174" y="33638"/>
                  </a:cubicBezTo>
                  <a:cubicBezTo>
                    <a:pt x="9207" y="33671"/>
                    <a:pt x="9240" y="33705"/>
                    <a:pt x="9274" y="33738"/>
                  </a:cubicBezTo>
                  <a:cubicBezTo>
                    <a:pt x="9073" y="33705"/>
                    <a:pt x="8840" y="33671"/>
                    <a:pt x="8640" y="33638"/>
                  </a:cubicBezTo>
                  <a:cubicBezTo>
                    <a:pt x="8473" y="33471"/>
                    <a:pt x="8306" y="33271"/>
                    <a:pt x="8173" y="33071"/>
                  </a:cubicBezTo>
                  <a:cubicBezTo>
                    <a:pt x="8163" y="33051"/>
                    <a:pt x="8148" y="33043"/>
                    <a:pt x="8131" y="33043"/>
                  </a:cubicBezTo>
                  <a:cubicBezTo>
                    <a:pt x="8092" y="33043"/>
                    <a:pt x="8049" y="33091"/>
                    <a:pt x="8073" y="33138"/>
                  </a:cubicBezTo>
                  <a:cubicBezTo>
                    <a:pt x="8173" y="33304"/>
                    <a:pt x="8273" y="33438"/>
                    <a:pt x="8406" y="33605"/>
                  </a:cubicBezTo>
                  <a:cubicBezTo>
                    <a:pt x="8173" y="33571"/>
                    <a:pt x="7973" y="33538"/>
                    <a:pt x="7773" y="33505"/>
                  </a:cubicBezTo>
                  <a:cubicBezTo>
                    <a:pt x="7806" y="33471"/>
                    <a:pt x="7773" y="33438"/>
                    <a:pt x="7773" y="33405"/>
                  </a:cubicBezTo>
                  <a:cubicBezTo>
                    <a:pt x="7639" y="33238"/>
                    <a:pt x="7506" y="33038"/>
                    <a:pt x="7372" y="32871"/>
                  </a:cubicBezTo>
                  <a:cubicBezTo>
                    <a:pt x="7349" y="32847"/>
                    <a:pt x="7308" y="32824"/>
                    <a:pt x="7275" y="32824"/>
                  </a:cubicBezTo>
                  <a:cubicBezTo>
                    <a:pt x="7261" y="32824"/>
                    <a:pt x="7249" y="32828"/>
                    <a:pt x="7239" y="32837"/>
                  </a:cubicBezTo>
                  <a:cubicBezTo>
                    <a:pt x="7172" y="32871"/>
                    <a:pt x="7172" y="32938"/>
                    <a:pt x="7205" y="32971"/>
                  </a:cubicBezTo>
                  <a:cubicBezTo>
                    <a:pt x="7306" y="33138"/>
                    <a:pt x="7406" y="33304"/>
                    <a:pt x="7506" y="33471"/>
                  </a:cubicBezTo>
                  <a:cubicBezTo>
                    <a:pt x="7406" y="33438"/>
                    <a:pt x="7306" y="33405"/>
                    <a:pt x="7205" y="33405"/>
                  </a:cubicBezTo>
                  <a:cubicBezTo>
                    <a:pt x="7005" y="33371"/>
                    <a:pt x="6805" y="33304"/>
                    <a:pt x="6605" y="33271"/>
                  </a:cubicBezTo>
                  <a:cubicBezTo>
                    <a:pt x="6505" y="33104"/>
                    <a:pt x="6438" y="32971"/>
                    <a:pt x="6338" y="32837"/>
                  </a:cubicBezTo>
                  <a:cubicBezTo>
                    <a:pt x="6338" y="32814"/>
                    <a:pt x="6305" y="32790"/>
                    <a:pt x="6273" y="32790"/>
                  </a:cubicBezTo>
                  <a:cubicBezTo>
                    <a:pt x="6261" y="32790"/>
                    <a:pt x="6248" y="32794"/>
                    <a:pt x="6238" y="32804"/>
                  </a:cubicBezTo>
                  <a:cubicBezTo>
                    <a:pt x="6171" y="32837"/>
                    <a:pt x="6171" y="32871"/>
                    <a:pt x="6205" y="32938"/>
                  </a:cubicBezTo>
                  <a:lnTo>
                    <a:pt x="6338" y="33171"/>
                  </a:lnTo>
                  <a:cubicBezTo>
                    <a:pt x="6171" y="33138"/>
                    <a:pt x="6005" y="33071"/>
                    <a:pt x="5871" y="33004"/>
                  </a:cubicBezTo>
                  <a:cubicBezTo>
                    <a:pt x="5704" y="32804"/>
                    <a:pt x="5571" y="32571"/>
                    <a:pt x="5438" y="32337"/>
                  </a:cubicBezTo>
                  <a:cubicBezTo>
                    <a:pt x="5419" y="32309"/>
                    <a:pt x="5389" y="32296"/>
                    <a:pt x="5358" y="32296"/>
                  </a:cubicBezTo>
                  <a:cubicBezTo>
                    <a:pt x="5279" y="32296"/>
                    <a:pt x="5190" y="32375"/>
                    <a:pt x="5237" y="32471"/>
                  </a:cubicBezTo>
                  <a:cubicBezTo>
                    <a:pt x="5304" y="32604"/>
                    <a:pt x="5404" y="32704"/>
                    <a:pt x="5471" y="32837"/>
                  </a:cubicBezTo>
                  <a:cubicBezTo>
                    <a:pt x="5171" y="32704"/>
                    <a:pt x="4904" y="32504"/>
                    <a:pt x="4637" y="32304"/>
                  </a:cubicBezTo>
                  <a:cubicBezTo>
                    <a:pt x="4237" y="32004"/>
                    <a:pt x="3870" y="31670"/>
                    <a:pt x="3536" y="31336"/>
                  </a:cubicBezTo>
                  <a:lnTo>
                    <a:pt x="3536" y="31336"/>
                  </a:lnTo>
                  <a:cubicBezTo>
                    <a:pt x="3770" y="31436"/>
                    <a:pt x="4037" y="31570"/>
                    <a:pt x="4270" y="31670"/>
                  </a:cubicBezTo>
                  <a:cubicBezTo>
                    <a:pt x="5037" y="31937"/>
                    <a:pt x="5804" y="32104"/>
                    <a:pt x="6605" y="32270"/>
                  </a:cubicBezTo>
                  <a:lnTo>
                    <a:pt x="6672" y="32270"/>
                  </a:lnTo>
                  <a:cubicBezTo>
                    <a:pt x="6705" y="32270"/>
                    <a:pt x="6738" y="32304"/>
                    <a:pt x="6772" y="32304"/>
                  </a:cubicBezTo>
                  <a:cubicBezTo>
                    <a:pt x="7105" y="32404"/>
                    <a:pt x="7439" y="32437"/>
                    <a:pt x="7773" y="32504"/>
                  </a:cubicBezTo>
                  <a:cubicBezTo>
                    <a:pt x="8440" y="32604"/>
                    <a:pt x="9107" y="32737"/>
                    <a:pt x="9741" y="32804"/>
                  </a:cubicBezTo>
                  <a:cubicBezTo>
                    <a:pt x="11075" y="33004"/>
                    <a:pt x="12409" y="33071"/>
                    <a:pt x="13743" y="33138"/>
                  </a:cubicBezTo>
                  <a:lnTo>
                    <a:pt x="13977" y="33138"/>
                  </a:lnTo>
                  <a:cubicBezTo>
                    <a:pt x="15478" y="33238"/>
                    <a:pt x="17012" y="33271"/>
                    <a:pt x="18480" y="33271"/>
                  </a:cubicBezTo>
                  <a:cubicBezTo>
                    <a:pt x="19481" y="33271"/>
                    <a:pt x="20482" y="33271"/>
                    <a:pt x="21482" y="33238"/>
                  </a:cubicBezTo>
                  <a:cubicBezTo>
                    <a:pt x="22250" y="33238"/>
                    <a:pt x="23050" y="33204"/>
                    <a:pt x="23817" y="33071"/>
                  </a:cubicBezTo>
                  <a:cubicBezTo>
                    <a:pt x="25252" y="32904"/>
                    <a:pt x="26786" y="32471"/>
                    <a:pt x="27854" y="31436"/>
                  </a:cubicBezTo>
                  <a:cubicBezTo>
                    <a:pt x="29121" y="30236"/>
                    <a:pt x="29421" y="28534"/>
                    <a:pt x="29588" y="26867"/>
                  </a:cubicBezTo>
                  <a:cubicBezTo>
                    <a:pt x="29822" y="24898"/>
                    <a:pt x="29955" y="22897"/>
                    <a:pt x="30088" y="20896"/>
                  </a:cubicBezTo>
                  <a:cubicBezTo>
                    <a:pt x="30389" y="16826"/>
                    <a:pt x="30489" y="12756"/>
                    <a:pt x="30489" y="8687"/>
                  </a:cubicBezTo>
                  <a:cubicBezTo>
                    <a:pt x="30489" y="7686"/>
                    <a:pt x="30455" y="6685"/>
                    <a:pt x="30455" y="5651"/>
                  </a:cubicBezTo>
                  <a:cubicBezTo>
                    <a:pt x="30422" y="4884"/>
                    <a:pt x="30422" y="4084"/>
                    <a:pt x="30255" y="3316"/>
                  </a:cubicBezTo>
                  <a:cubicBezTo>
                    <a:pt x="30255" y="3308"/>
                    <a:pt x="30255" y="3300"/>
                    <a:pt x="30255" y="3292"/>
                  </a:cubicBezTo>
                  <a:close/>
                  <a:moveTo>
                    <a:pt x="16887" y="1"/>
                  </a:moveTo>
                  <a:cubicBezTo>
                    <a:pt x="16364" y="1"/>
                    <a:pt x="15839" y="5"/>
                    <a:pt x="15311" y="14"/>
                  </a:cubicBezTo>
                  <a:cubicBezTo>
                    <a:pt x="11408" y="114"/>
                    <a:pt x="7506" y="548"/>
                    <a:pt x="3703" y="1382"/>
                  </a:cubicBezTo>
                  <a:cubicBezTo>
                    <a:pt x="3236" y="1482"/>
                    <a:pt x="2802" y="1582"/>
                    <a:pt x="2335" y="1715"/>
                  </a:cubicBezTo>
                  <a:cubicBezTo>
                    <a:pt x="1968" y="1815"/>
                    <a:pt x="1601" y="1982"/>
                    <a:pt x="1335" y="2282"/>
                  </a:cubicBezTo>
                  <a:cubicBezTo>
                    <a:pt x="1034" y="2649"/>
                    <a:pt x="1001" y="3116"/>
                    <a:pt x="934" y="3550"/>
                  </a:cubicBezTo>
                  <a:cubicBezTo>
                    <a:pt x="868" y="4050"/>
                    <a:pt x="801" y="4517"/>
                    <a:pt x="768" y="5018"/>
                  </a:cubicBezTo>
                  <a:cubicBezTo>
                    <a:pt x="501" y="7019"/>
                    <a:pt x="334" y="9020"/>
                    <a:pt x="234" y="11055"/>
                  </a:cubicBezTo>
                  <a:cubicBezTo>
                    <a:pt x="0" y="15058"/>
                    <a:pt x="0" y="19094"/>
                    <a:pt x="267" y="23131"/>
                  </a:cubicBezTo>
                  <a:cubicBezTo>
                    <a:pt x="334" y="24065"/>
                    <a:pt x="367" y="24999"/>
                    <a:pt x="501" y="25933"/>
                  </a:cubicBezTo>
                  <a:cubicBezTo>
                    <a:pt x="567" y="26733"/>
                    <a:pt x="701" y="27534"/>
                    <a:pt x="968" y="28301"/>
                  </a:cubicBezTo>
                  <a:cubicBezTo>
                    <a:pt x="1134" y="28768"/>
                    <a:pt x="1368" y="29202"/>
                    <a:pt x="1635" y="29635"/>
                  </a:cubicBezTo>
                  <a:cubicBezTo>
                    <a:pt x="2002" y="30436"/>
                    <a:pt x="2535" y="31136"/>
                    <a:pt x="3169" y="31770"/>
                  </a:cubicBezTo>
                  <a:cubicBezTo>
                    <a:pt x="3770" y="32404"/>
                    <a:pt x="4437" y="33004"/>
                    <a:pt x="5204" y="33371"/>
                  </a:cubicBezTo>
                  <a:cubicBezTo>
                    <a:pt x="6238" y="33872"/>
                    <a:pt x="7406" y="34038"/>
                    <a:pt x="8540" y="34205"/>
                  </a:cubicBezTo>
                  <a:cubicBezTo>
                    <a:pt x="9807" y="34405"/>
                    <a:pt x="11042" y="34572"/>
                    <a:pt x="12309" y="34705"/>
                  </a:cubicBezTo>
                  <a:cubicBezTo>
                    <a:pt x="14778" y="35006"/>
                    <a:pt x="17279" y="35206"/>
                    <a:pt x="19781" y="35306"/>
                  </a:cubicBezTo>
                  <a:cubicBezTo>
                    <a:pt x="21015" y="35373"/>
                    <a:pt x="22283" y="35406"/>
                    <a:pt x="23550" y="35406"/>
                  </a:cubicBezTo>
                  <a:cubicBezTo>
                    <a:pt x="24043" y="35421"/>
                    <a:pt x="24542" y="35436"/>
                    <a:pt x="25041" y="35436"/>
                  </a:cubicBezTo>
                  <a:cubicBezTo>
                    <a:pt x="25659" y="35436"/>
                    <a:pt x="26278" y="35413"/>
                    <a:pt x="26886" y="35339"/>
                  </a:cubicBezTo>
                  <a:cubicBezTo>
                    <a:pt x="27854" y="35239"/>
                    <a:pt x="28854" y="35039"/>
                    <a:pt x="29688" y="34539"/>
                  </a:cubicBezTo>
                  <a:cubicBezTo>
                    <a:pt x="30555" y="34005"/>
                    <a:pt x="31156" y="33204"/>
                    <a:pt x="31489" y="32270"/>
                  </a:cubicBezTo>
                  <a:cubicBezTo>
                    <a:pt x="31856" y="31303"/>
                    <a:pt x="31956" y="30302"/>
                    <a:pt x="32090" y="29302"/>
                  </a:cubicBezTo>
                  <a:cubicBezTo>
                    <a:pt x="32257" y="28067"/>
                    <a:pt x="32390" y="26833"/>
                    <a:pt x="32524" y="25566"/>
                  </a:cubicBezTo>
                  <a:cubicBezTo>
                    <a:pt x="33124" y="20529"/>
                    <a:pt x="33558" y="15458"/>
                    <a:pt x="33458" y="10388"/>
                  </a:cubicBezTo>
                  <a:cubicBezTo>
                    <a:pt x="33458" y="9821"/>
                    <a:pt x="33424" y="9221"/>
                    <a:pt x="33357" y="8653"/>
                  </a:cubicBezTo>
                  <a:cubicBezTo>
                    <a:pt x="33291" y="8153"/>
                    <a:pt x="33157" y="7686"/>
                    <a:pt x="32957" y="7186"/>
                  </a:cubicBezTo>
                  <a:cubicBezTo>
                    <a:pt x="32657" y="6385"/>
                    <a:pt x="32257" y="5585"/>
                    <a:pt x="31790" y="4851"/>
                  </a:cubicBezTo>
                  <a:cubicBezTo>
                    <a:pt x="31356" y="4117"/>
                    <a:pt x="30856" y="3450"/>
                    <a:pt x="30355" y="2749"/>
                  </a:cubicBezTo>
                  <a:cubicBezTo>
                    <a:pt x="30155" y="2549"/>
                    <a:pt x="29988" y="2282"/>
                    <a:pt x="29788" y="2082"/>
                  </a:cubicBezTo>
                  <a:cubicBezTo>
                    <a:pt x="29655" y="1815"/>
                    <a:pt x="29455" y="1582"/>
                    <a:pt x="29255" y="1382"/>
                  </a:cubicBezTo>
                  <a:cubicBezTo>
                    <a:pt x="28621" y="815"/>
                    <a:pt x="27787" y="614"/>
                    <a:pt x="26953" y="514"/>
                  </a:cubicBezTo>
                  <a:cubicBezTo>
                    <a:pt x="25018" y="281"/>
                    <a:pt x="23083" y="181"/>
                    <a:pt x="21149" y="81"/>
                  </a:cubicBezTo>
                  <a:cubicBezTo>
                    <a:pt x="19732" y="32"/>
                    <a:pt x="18316" y="1"/>
                    <a:pt x="16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6865809" y="3224537"/>
              <a:ext cx="370317" cy="369838"/>
            </a:xfrm>
            <a:custGeom>
              <a:rect b="b" l="l" r="r" t="t"/>
              <a:pathLst>
                <a:path extrusionOk="0" h="19290" w="19315">
                  <a:moveTo>
                    <a:pt x="10066" y="689"/>
                  </a:moveTo>
                  <a:cubicBezTo>
                    <a:pt x="10256" y="689"/>
                    <a:pt x="10442" y="704"/>
                    <a:pt x="10642" y="704"/>
                  </a:cubicBezTo>
                  <a:cubicBezTo>
                    <a:pt x="10642" y="837"/>
                    <a:pt x="10675" y="937"/>
                    <a:pt x="10675" y="1071"/>
                  </a:cubicBezTo>
                  <a:cubicBezTo>
                    <a:pt x="10708" y="1271"/>
                    <a:pt x="10708" y="1471"/>
                    <a:pt x="10742" y="1671"/>
                  </a:cubicBezTo>
                  <a:cubicBezTo>
                    <a:pt x="10775" y="2005"/>
                    <a:pt x="10808" y="2305"/>
                    <a:pt x="10842" y="2605"/>
                  </a:cubicBezTo>
                  <a:cubicBezTo>
                    <a:pt x="10675" y="2605"/>
                    <a:pt x="10475" y="2572"/>
                    <a:pt x="10308" y="2572"/>
                  </a:cubicBezTo>
                  <a:cubicBezTo>
                    <a:pt x="10199" y="2566"/>
                    <a:pt x="10091" y="2563"/>
                    <a:pt x="9982" y="2563"/>
                  </a:cubicBezTo>
                  <a:cubicBezTo>
                    <a:pt x="9457" y="2563"/>
                    <a:pt x="8932" y="2628"/>
                    <a:pt x="8407" y="2739"/>
                  </a:cubicBezTo>
                  <a:cubicBezTo>
                    <a:pt x="8507" y="2405"/>
                    <a:pt x="8574" y="2071"/>
                    <a:pt x="8640" y="1738"/>
                  </a:cubicBezTo>
                  <a:cubicBezTo>
                    <a:pt x="8674" y="1504"/>
                    <a:pt x="8707" y="1171"/>
                    <a:pt x="8907" y="971"/>
                  </a:cubicBezTo>
                  <a:cubicBezTo>
                    <a:pt x="9141" y="771"/>
                    <a:pt x="9508" y="737"/>
                    <a:pt x="9774" y="704"/>
                  </a:cubicBezTo>
                  <a:cubicBezTo>
                    <a:pt x="9874" y="693"/>
                    <a:pt x="9971" y="689"/>
                    <a:pt x="10066" y="689"/>
                  </a:cubicBezTo>
                  <a:close/>
                  <a:moveTo>
                    <a:pt x="15979" y="2472"/>
                  </a:moveTo>
                  <a:cubicBezTo>
                    <a:pt x="16212" y="2672"/>
                    <a:pt x="16446" y="2905"/>
                    <a:pt x="16679" y="3106"/>
                  </a:cubicBezTo>
                  <a:cubicBezTo>
                    <a:pt x="16813" y="3206"/>
                    <a:pt x="16980" y="3339"/>
                    <a:pt x="17080" y="3439"/>
                  </a:cubicBezTo>
                  <a:cubicBezTo>
                    <a:pt x="17080" y="3473"/>
                    <a:pt x="17080" y="3473"/>
                    <a:pt x="17046" y="3506"/>
                  </a:cubicBezTo>
                  <a:cubicBezTo>
                    <a:pt x="17046" y="3539"/>
                    <a:pt x="17013" y="3573"/>
                    <a:pt x="16980" y="3606"/>
                  </a:cubicBezTo>
                  <a:cubicBezTo>
                    <a:pt x="16913" y="3673"/>
                    <a:pt x="16846" y="3773"/>
                    <a:pt x="16813" y="3839"/>
                  </a:cubicBezTo>
                  <a:cubicBezTo>
                    <a:pt x="16546" y="4173"/>
                    <a:pt x="16312" y="4473"/>
                    <a:pt x="16079" y="4807"/>
                  </a:cubicBezTo>
                  <a:cubicBezTo>
                    <a:pt x="15979" y="4974"/>
                    <a:pt x="15845" y="5140"/>
                    <a:pt x="15745" y="5307"/>
                  </a:cubicBezTo>
                  <a:cubicBezTo>
                    <a:pt x="15679" y="5407"/>
                    <a:pt x="15612" y="5507"/>
                    <a:pt x="15545" y="5607"/>
                  </a:cubicBezTo>
                  <a:cubicBezTo>
                    <a:pt x="15378" y="5341"/>
                    <a:pt x="15178" y="5074"/>
                    <a:pt x="14978" y="4840"/>
                  </a:cubicBezTo>
                  <a:cubicBezTo>
                    <a:pt x="14678" y="4473"/>
                    <a:pt x="14344" y="4173"/>
                    <a:pt x="13977" y="3873"/>
                  </a:cubicBezTo>
                  <a:cubicBezTo>
                    <a:pt x="14645" y="3406"/>
                    <a:pt x="15312" y="2939"/>
                    <a:pt x="15979" y="2472"/>
                  </a:cubicBezTo>
                  <a:close/>
                  <a:moveTo>
                    <a:pt x="3873" y="2659"/>
                  </a:moveTo>
                  <a:lnTo>
                    <a:pt x="3873" y="2659"/>
                  </a:lnTo>
                  <a:cubicBezTo>
                    <a:pt x="3927" y="2695"/>
                    <a:pt x="3982" y="2745"/>
                    <a:pt x="4037" y="2772"/>
                  </a:cubicBezTo>
                  <a:cubicBezTo>
                    <a:pt x="4104" y="2839"/>
                    <a:pt x="4204" y="2905"/>
                    <a:pt x="4270" y="2972"/>
                  </a:cubicBezTo>
                  <a:cubicBezTo>
                    <a:pt x="4604" y="3206"/>
                    <a:pt x="4904" y="3439"/>
                    <a:pt x="5238" y="3673"/>
                  </a:cubicBezTo>
                  <a:cubicBezTo>
                    <a:pt x="5405" y="3773"/>
                    <a:pt x="5538" y="3873"/>
                    <a:pt x="5705" y="4006"/>
                  </a:cubicBezTo>
                  <a:cubicBezTo>
                    <a:pt x="5738" y="4006"/>
                    <a:pt x="5805" y="4040"/>
                    <a:pt x="5838" y="4073"/>
                  </a:cubicBezTo>
                  <a:cubicBezTo>
                    <a:pt x="5238" y="4607"/>
                    <a:pt x="4737" y="5274"/>
                    <a:pt x="4371" y="6008"/>
                  </a:cubicBezTo>
                  <a:cubicBezTo>
                    <a:pt x="3904" y="5240"/>
                    <a:pt x="3403" y="4507"/>
                    <a:pt x="2869" y="3773"/>
                  </a:cubicBezTo>
                  <a:cubicBezTo>
                    <a:pt x="3103" y="3506"/>
                    <a:pt x="3336" y="3272"/>
                    <a:pt x="3537" y="3039"/>
                  </a:cubicBezTo>
                  <a:cubicBezTo>
                    <a:pt x="3637" y="2939"/>
                    <a:pt x="3703" y="2872"/>
                    <a:pt x="3770" y="2772"/>
                  </a:cubicBezTo>
                  <a:cubicBezTo>
                    <a:pt x="3825" y="2745"/>
                    <a:pt x="3902" y="2695"/>
                    <a:pt x="3873" y="2659"/>
                  </a:cubicBezTo>
                  <a:close/>
                  <a:moveTo>
                    <a:pt x="3603" y="8309"/>
                  </a:moveTo>
                  <a:cubicBezTo>
                    <a:pt x="3437" y="9143"/>
                    <a:pt x="3403" y="9977"/>
                    <a:pt x="3470" y="10811"/>
                  </a:cubicBezTo>
                  <a:cubicBezTo>
                    <a:pt x="2569" y="10611"/>
                    <a:pt x="1669" y="10411"/>
                    <a:pt x="735" y="10244"/>
                  </a:cubicBezTo>
                  <a:cubicBezTo>
                    <a:pt x="701" y="9777"/>
                    <a:pt x="668" y="9310"/>
                    <a:pt x="668" y="8843"/>
                  </a:cubicBezTo>
                  <a:lnTo>
                    <a:pt x="668" y="8776"/>
                  </a:lnTo>
                  <a:lnTo>
                    <a:pt x="735" y="8776"/>
                  </a:lnTo>
                  <a:cubicBezTo>
                    <a:pt x="801" y="8743"/>
                    <a:pt x="901" y="8743"/>
                    <a:pt x="968" y="8743"/>
                  </a:cubicBezTo>
                  <a:cubicBezTo>
                    <a:pt x="1202" y="8710"/>
                    <a:pt x="1402" y="8676"/>
                    <a:pt x="1602" y="8643"/>
                  </a:cubicBezTo>
                  <a:cubicBezTo>
                    <a:pt x="2036" y="8576"/>
                    <a:pt x="2469" y="8509"/>
                    <a:pt x="2903" y="8443"/>
                  </a:cubicBezTo>
                  <a:cubicBezTo>
                    <a:pt x="3103" y="8409"/>
                    <a:pt x="3303" y="8376"/>
                    <a:pt x="3537" y="8343"/>
                  </a:cubicBezTo>
                  <a:cubicBezTo>
                    <a:pt x="3537" y="8343"/>
                    <a:pt x="3570" y="8309"/>
                    <a:pt x="3603" y="8309"/>
                  </a:cubicBezTo>
                  <a:close/>
                  <a:moveTo>
                    <a:pt x="16646" y="8443"/>
                  </a:moveTo>
                  <a:lnTo>
                    <a:pt x="16646" y="8443"/>
                  </a:lnTo>
                  <a:cubicBezTo>
                    <a:pt x="16946" y="8543"/>
                    <a:pt x="17246" y="8576"/>
                    <a:pt x="17547" y="8643"/>
                  </a:cubicBezTo>
                  <a:cubicBezTo>
                    <a:pt x="17813" y="8676"/>
                    <a:pt x="18147" y="8710"/>
                    <a:pt x="18347" y="8910"/>
                  </a:cubicBezTo>
                  <a:cubicBezTo>
                    <a:pt x="18547" y="9110"/>
                    <a:pt x="18581" y="9510"/>
                    <a:pt x="18581" y="9777"/>
                  </a:cubicBezTo>
                  <a:cubicBezTo>
                    <a:pt x="18614" y="10077"/>
                    <a:pt x="18614" y="10344"/>
                    <a:pt x="18581" y="10644"/>
                  </a:cubicBezTo>
                  <a:cubicBezTo>
                    <a:pt x="18481" y="10644"/>
                    <a:pt x="18347" y="10644"/>
                    <a:pt x="18214" y="10678"/>
                  </a:cubicBezTo>
                  <a:cubicBezTo>
                    <a:pt x="18014" y="10678"/>
                    <a:pt x="17813" y="10711"/>
                    <a:pt x="17613" y="10744"/>
                  </a:cubicBezTo>
                  <a:cubicBezTo>
                    <a:pt x="17246" y="10778"/>
                    <a:pt x="16846" y="10811"/>
                    <a:pt x="16446" y="10878"/>
                  </a:cubicBezTo>
                  <a:cubicBezTo>
                    <a:pt x="16646" y="10077"/>
                    <a:pt x="16713" y="9243"/>
                    <a:pt x="16646" y="8443"/>
                  </a:cubicBezTo>
                  <a:close/>
                  <a:moveTo>
                    <a:pt x="10067" y="5059"/>
                  </a:moveTo>
                  <a:cubicBezTo>
                    <a:pt x="10787" y="5059"/>
                    <a:pt x="11514" y="5231"/>
                    <a:pt x="12143" y="5574"/>
                  </a:cubicBezTo>
                  <a:cubicBezTo>
                    <a:pt x="12510" y="5808"/>
                    <a:pt x="12877" y="6041"/>
                    <a:pt x="13177" y="6341"/>
                  </a:cubicBezTo>
                  <a:cubicBezTo>
                    <a:pt x="13444" y="6608"/>
                    <a:pt x="13644" y="6875"/>
                    <a:pt x="13844" y="7175"/>
                  </a:cubicBezTo>
                  <a:cubicBezTo>
                    <a:pt x="13844" y="7242"/>
                    <a:pt x="13844" y="7342"/>
                    <a:pt x="13877" y="7442"/>
                  </a:cubicBezTo>
                  <a:cubicBezTo>
                    <a:pt x="14578" y="9143"/>
                    <a:pt x="14178" y="11178"/>
                    <a:pt x="12910" y="12479"/>
                  </a:cubicBezTo>
                  <a:cubicBezTo>
                    <a:pt x="12069" y="13340"/>
                    <a:pt x="10895" y="13810"/>
                    <a:pt x="9732" y="13810"/>
                  </a:cubicBezTo>
                  <a:cubicBezTo>
                    <a:pt x="8911" y="13810"/>
                    <a:pt x="8096" y="13576"/>
                    <a:pt x="7406" y="13079"/>
                  </a:cubicBezTo>
                  <a:cubicBezTo>
                    <a:pt x="5772" y="11879"/>
                    <a:pt x="5605" y="9710"/>
                    <a:pt x="6172" y="7942"/>
                  </a:cubicBezTo>
                  <a:cubicBezTo>
                    <a:pt x="6472" y="7108"/>
                    <a:pt x="6939" y="6341"/>
                    <a:pt x="7640" y="5808"/>
                  </a:cubicBezTo>
                  <a:cubicBezTo>
                    <a:pt x="8240" y="5374"/>
                    <a:pt x="8974" y="5107"/>
                    <a:pt x="9708" y="5074"/>
                  </a:cubicBezTo>
                  <a:cubicBezTo>
                    <a:pt x="9827" y="5064"/>
                    <a:pt x="9947" y="5059"/>
                    <a:pt x="10067" y="5059"/>
                  </a:cubicBezTo>
                  <a:close/>
                  <a:moveTo>
                    <a:pt x="9938" y="4367"/>
                  </a:moveTo>
                  <a:cubicBezTo>
                    <a:pt x="8102" y="4367"/>
                    <a:pt x="6507" y="5478"/>
                    <a:pt x="5772" y="7142"/>
                  </a:cubicBezTo>
                  <a:cubicBezTo>
                    <a:pt x="4871" y="9110"/>
                    <a:pt x="4871" y="11678"/>
                    <a:pt x="6539" y="13246"/>
                  </a:cubicBezTo>
                  <a:cubicBezTo>
                    <a:pt x="7429" y="14103"/>
                    <a:pt x="8584" y="14510"/>
                    <a:pt x="9749" y="14510"/>
                  </a:cubicBezTo>
                  <a:cubicBezTo>
                    <a:pt x="10854" y="14510"/>
                    <a:pt x="11968" y="14144"/>
                    <a:pt x="12877" y="13446"/>
                  </a:cubicBezTo>
                  <a:cubicBezTo>
                    <a:pt x="14745" y="12045"/>
                    <a:pt x="15545" y="9243"/>
                    <a:pt x="14444" y="7108"/>
                  </a:cubicBezTo>
                  <a:cubicBezTo>
                    <a:pt x="14411" y="7042"/>
                    <a:pt x="14311" y="6975"/>
                    <a:pt x="14244" y="6975"/>
                  </a:cubicBezTo>
                  <a:cubicBezTo>
                    <a:pt x="14111" y="6608"/>
                    <a:pt x="13911" y="6308"/>
                    <a:pt x="13644" y="6041"/>
                  </a:cubicBezTo>
                  <a:cubicBezTo>
                    <a:pt x="13377" y="5707"/>
                    <a:pt x="13043" y="5407"/>
                    <a:pt x="12676" y="5140"/>
                  </a:cubicBezTo>
                  <a:cubicBezTo>
                    <a:pt x="11943" y="4673"/>
                    <a:pt x="11042" y="4407"/>
                    <a:pt x="10175" y="4373"/>
                  </a:cubicBezTo>
                  <a:cubicBezTo>
                    <a:pt x="10095" y="4369"/>
                    <a:pt x="10017" y="4367"/>
                    <a:pt x="9938" y="4367"/>
                  </a:cubicBezTo>
                  <a:close/>
                  <a:moveTo>
                    <a:pt x="9933" y="3227"/>
                  </a:moveTo>
                  <a:cubicBezTo>
                    <a:pt x="11941" y="3227"/>
                    <a:pt x="13953" y="4181"/>
                    <a:pt x="15112" y="5841"/>
                  </a:cubicBezTo>
                  <a:cubicBezTo>
                    <a:pt x="15212" y="6008"/>
                    <a:pt x="15312" y="6141"/>
                    <a:pt x="15445" y="6308"/>
                  </a:cubicBezTo>
                  <a:cubicBezTo>
                    <a:pt x="15412" y="6408"/>
                    <a:pt x="15412" y="6508"/>
                    <a:pt x="15445" y="6608"/>
                  </a:cubicBezTo>
                  <a:cubicBezTo>
                    <a:pt x="16479" y="8976"/>
                    <a:pt x="15912" y="11845"/>
                    <a:pt x="14144" y="13713"/>
                  </a:cubicBezTo>
                  <a:cubicBezTo>
                    <a:pt x="13143" y="14747"/>
                    <a:pt x="11776" y="15414"/>
                    <a:pt x="10375" y="15581"/>
                  </a:cubicBezTo>
                  <a:cubicBezTo>
                    <a:pt x="10104" y="15619"/>
                    <a:pt x="9835" y="15638"/>
                    <a:pt x="9568" y="15638"/>
                  </a:cubicBezTo>
                  <a:cubicBezTo>
                    <a:pt x="8420" y="15638"/>
                    <a:pt x="7319" y="15290"/>
                    <a:pt x="6372" y="14614"/>
                  </a:cubicBezTo>
                  <a:cubicBezTo>
                    <a:pt x="5271" y="13847"/>
                    <a:pt x="4537" y="12679"/>
                    <a:pt x="4270" y="11378"/>
                  </a:cubicBezTo>
                  <a:cubicBezTo>
                    <a:pt x="4004" y="10044"/>
                    <a:pt x="4137" y="8610"/>
                    <a:pt x="4571" y="7309"/>
                  </a:cubicBezTo>
                  <a:cubicBezTo>
                    <a:pt x="4971" y="6174"/>
                    <a:pt x="5638" y="5074"/>
                    <a:pt x="6605" y="4306"/>
                  </a:cubicBezTo>
                  <a:cubicBezTo>
                    <a:pt x="7473" y="3673"/>
                    <a:pt x="8507" y="3306"/>
                    <a:pt x="9541" y="3239"/>
                  </a:cubicBezTo>
                  <a:cubicBezTo>
                    <a:pt x="9671" y="3231"/>
                    <a:pt x="9802" y="3227"/>
                    <a:pt x="9933" y="3227"/>
                  </a:cubicBezTo>
                  <a:close/>
                  <a:moveTo>
                    <a:pt x="4270" y="13346"/>
                  </a:moveTo>
                  <a:cubicBezTo>
                    <a:pt x="4537" y="13780"/>
                    <a:pt x="4838" y="14180"/>
                    <a:pt x="5204" y="14547"/>
                  </a:cubicBezTo>
                  <a:cubicBezTo>
                    <a:pt x="5405" y="14747"/>
                    <a:pt x="5638" y="14947"/>
                    <a:pt x="5872" y="15114"/>
                  </a:cubicBezTo>
                  <a:cubicBezTo>
                    <a:pt x="5671" y="15214"/>
                    <a:pt x="5505" y="15314"/>
                    <a:pt x="5338" y="15448"/>
                  </a:cubicBezTo>
                  <a:cubicBezTo>
                    <a:pt x="5118" y="15605"/>
                    <a:pt x="4809" y="15851"/>
                    <a:pt x="4495" y="15851"/>
                  </a:cubicBezTo>
                  <a:cubicBezTo>
                    <a:pt x="4476" y="15851"/>
                    <a:pt x="4457" y="15850"/>
                    <a:pt x="4437" y="15848"/>
                  </a:cubicBezTo>
                  <a:cubicBezTo>
                    <a:pt x="4137" y="15815"/>
                    <a:pt x="3837" y="15548"/>
                    <a:pt x="3637" y="15381"/>
                  </a:cubicBezTo>
                  <a:cubicBezTo>
                    <a:pt x="3437" y="15214"/>
                    <a:pt x="3270" y="15014"/>
                    <a:pt x="3103" y="14814"/>
                  </a:cubicBezTo>
                  <a:cubicBezTo>
                    <a:pt x="3303" y="14580"/>
                    <a:pt x="3503" y="14314"/>
                    <a:pt x="3703" y="14047"/>
                  </a:cubicBezTo>
                  <a:cubicBezTo>
                    <a:pt x="3904" y="13813"/>
                    <a:pt x="4104" y="13580"/>
                    <a:pt x="4270" y="13346"/>
                  </a:cubicBezTo>
                  <a:close/>
                  <a:moveTo>
                    <a:pt x="15278" y="13413"/>
                  </a:moveTo>
                  <a:cubicBezTo>
                    <a:pt x="15412" y="13780"/>
                    <a:pt x="15645" y="14080"/>
                    <a:pt x="15845" y="14414"/>
                  </a:cubicBezTo>
                  <a:cubicBezTo>
                    <a:pt x="16012" y="14647"/>
                    <a:pt x="16312" y="14981"/>
                    <a:pt x="16279" y="15281"/>
                  </a:cubicBezTo>
                  <a:cubicBezTo>
                    <a:pt x="16246" y="15581"/>
                    <a:pt x="15979" y="15915"/>
                    <a:pt x="15779" y="16115"/>
                  </a:cubicBezTo>
                  <a:cubicBezTo>
                    <a:pt x="15612" y="16315"/>
                    <a:pt x="15445" y="16482"/>
                    <a:pt x="15245" y="16649"/>
                  </a:cubicBezTo>
                  <a:cubicBezTo>
                    <a:pt x="14978" y="16448"/>
                    <a:pt x="14745" y="16248"/>
                    <a:pt x="14478" y="16048"/>
                  </a:cubicBezTo>
                  <a:cubicBezTo>
                    <a:pt x="14144" y="15781"/>
                    <a:pt x="13844" y="15514"/>
                    <a:pt x="13510" y="15281"/>
                  </a:cubicBezTo>
                  <a:cubicBezTo>
                    <a:pt x="13477" y="15248"/>
                    <a:pt x="13444" y="15214"/>
                    <a:pt x="13410" y="15214"/>
                  </a:cubicBezTo>
                  <a:cubicBezTo>
                    <a:pt x="13577" y="15114"/>
                    <a:pt x="13711" y="15014"/>
                    <a:pt x="13877" y="14881"/>
                  </a:cubicBezTo>
                  <a:cubicBezTo>
                    <a:pt x="14411" y="14480"/>
                    <a:pt x="14878" y="13980"/>
                    <a:pt x="15278" y="13413"/>
                  </a:cubicBezTo>
                  <a:close/>
                  <a:moveTo>
                    <a:pt x="8407" y="16215"/>
                  </a:moveTo>
                  <a:cubicBezTo>
                    <a:pt x="8707" y="16282"/>
                    <a:pt x="8974" y="16315"/>
                    <a:pt x="9274" y="16348"/>
                  </a:cubicBezTo>
                  <a:cubicBezTo>
                    <a:pt x="9391" y="16357"/>
                    <a:pt x="9508" y="16361"/>
                    <a:pt x="9624" y="16361"/>
                  </a:cubicBezTo>
                  <a:cubicBezTo>
                    <a:pt x="9975" y="16361"/>
                    <a:pt x="10325" y="16323"/>
                    <a:pt x="10675" y="16248"/>
                  </a:cubicBezTo>
                  <a:lnTo>
                    <a:pt x="10675" y="16248"/>
                  </a:lnTo>
                  <a:cubicBezTo>
                    <a:pt x="10508" y="17016"/>
                    <a:pt x="10375" y="17783"/>
                    <a:pt x="10275" y="18550"/>
                  </a:cubicBezTo>
                  <a:cubicBezTo>
                    <a:pt x="9941" y="18583"/>
                    <a:pt x="9641" y="18583"/>
                    <a:pt x="9307" y="18617"/>
                  </a:cubicBezTo>
                  <a:lnTo>
                    <a:pt x="8774" y="18617"/>
                  </a:lnTo>
                  <a:cubicBezTo>
                    <a:pt x="8774" y="18517"/>
                    <a:pt x="8740" y="18417"/>
                    <a:pt x="8740" y="18316"/>
                  </a:cubicBezTo>
                  <a:cubicBezTo>
                    <a:pt x="8674" y="17916"/>
                    <a:pt x="8607" y="17516"/>
                    <a:pt x="8540" y="17116"/>
                  </a:cubicBezTo>
                  <a:cubicBezTo>
                    <a:pt x="8507" y="16915"/>
                    <a:pt x="8473" y="16715"/>
                    <a:pt x="8440" y="16515"/>
                  </a:cubicBezTo>
                  <a:cubicBezTo>
                    <a:pt x="8440" y="16415"/>
                    <a:pt x="8407" y="16315"/>
                    <a:pt x="8407" y="16215"/>
                  </a:cubicBezTo>
                  <a:close/>
                  <a:moveTo>
                    <a:pt x="10182" y="0"/>
                  </a:moveTo>
                  <a:cubicBezTo>
                    <a:pt x="10010" y="0"/>
                    <a:pt x="9840" y="11"/>
                    <a:pt x="9674" y="37"/>
                  </a:cubicBezTo>
                  <a:cubicBezTo>
                    <a:pt x="9241" y="103"/>
                    <a:pt x="8807" y="170"/>
                    <a:pt x="8473" y="470"/>
                  </a:cubicBezTo>
                  <a:cubicBezTo>
                    <a:pt x="8173" y="737"/>
                    <a:pt x="8107" y="1137"/>
                    <a:pt x="8073" y="1504"/>
                  </a:cubicBezTo>
                  <a:cubicBezTo>
                    <a:pt x="8006" y="1938"/>
                    <a:pt x="7906" y="2405"/>
                    <a:pt x="7940" y="2872"/>
                  </a:cubicBezTo>
                  <a:cubicBezTo>
                    <a:pt x="7573" y="3006"/>
                    <a:pt x="7206" y="3139"/>
                    <a:pt x="6872" y="3339"/>
                  </a:cubicBezTo>
                  <a:cubicBezTo>
                    <a:pt x="6672" y="3473"/>
                    <a:pt x="6472" y="3606"/>
                    <a:pt x="6272" y="3739"/>
                  </a:cubicBezTo>
                  <a:cubicBezTo>
                    <a:pt x="6172" y="3639"/>
                    <a:pt x="6072" y="3573"/>
                    <a:pt x="5972" y="3506"/>
                  </a:cubicBezTo>
                  <a:cubicBezTo>
                    <a:pt x="5805" y="3372"/>
                    <a:pt x="5638" y="3206"/>
                    <a:pt x="5471" y="3072"/>
                  </a:cubicBezTo>
                  <a:cubicBezTo>
                    <a:pt x="5071" y="2772"/>
                    <a:pt x="4704" y="2472"/>
                    <a:pt x="4304" y="2205"/>
                  </a:cubicBezTo>
                  <a:cubicBezTo>
                    <a:pt x="4174" y="2101"/>
                    <a:pt x="4043" y="2017"/>
                    <a:pt x="3881" y="2017"/>
                  </a:cubicBezTo>
                  <a:cubicBezTo>
                    <a:pt x="3836" y="2017"/>
                    <a:pt x="3788" y="2024"/>
                    <a:pt x="3737" y="2038"/>
                  </a:cubicBezTo>
                  <a:cubicBezTo>
                    <a:pt x="3537" y="2071"/>
                    <a:pt x="3403" y="2238"/>
                    <a:pt x="3270" y="2405"/>
                  </a:cubicBezTo>
                  <a:cubicBezTo>
                    <a:pt x="2936" y="2772"/>
                    <a:pt x="2569" y="3139"/>
                    <a:pt x="2236" y="3506"/>
                  </a:cubicBezTo>
                  <a:cubicBezTo>
                    <a:pt x="2136" y="3606"/>
                    <a:pt x="2102" y="3806"/>
                    <a:pt x="2202" y="3906"/>
                  </a:cubicBezTo>
                  <a:cubicBezTo>
                    <a:pt x="2836" y="4840"/>
                    <a:pt x="3403" y="5808"/>
                    <a:pt x="4070" y="6708"/>
                  </a:cubicBezTo>
                  <a:cubicBezTo>
                    <a:pt x="3937" y="7042"/>
                    <a:pt x="3803" y="7409"/>
                    <a:pt x="3703" y="7776"/>
                  </a:cubicBezTo>
                  <a:cubicBezTo>
                    <a:pt x="3603" y="7776"/>
                    <a:pt x="3503" y="7776"/>
                    <a:pt x="3403" y="7809"/>
                  </a:cubicBezTo>
                  <a:cubicBezTo>
                    <a:pt x="3170" y="7809"/>
                    <a:pt x="2936" y="7842"/>
                    <a:pt x="2703" y="7876"/>
                  </a:cubicBezTo>
                  <a:cubicBezTo>
                    <a:pt x="2202" y="7909"/>
                    <a:pt x="1702" y="7976"/>
                    <a:pt x="1202" y="8076"/>
                  </a:cubicBezTo>
                  <a:cubicBezTo>
                    <a:pt x="768" y="8109"/>
                    <a:pt x="101" y="8109"/>
                    <a:pt x="34" y="8676"/>
                  </a:cubicBezTo>
                  <a:cubicBezTo>
                    <a:pt x="1" y="8976"/>
                    <a:pt x="67" y="9277"/>
                    <a:pt x="67" y="9544"/>
                  </a:cubicBezTo>
                  <a:lnTo>
                    <a:pt x="101" y="10544"/>
                  </a:lnTo>
                  <a:cubicBezTo>
                    <a:pt x="101" y="10678"/>
                    <a:pt x="201" y="10844"/>
                    <a:pt x="334" y="10844"/>
                  </a:cubicBezTo>
                  <a:cubicBezTo>
                    <a:pt x="1435" y="11045"/>
                    <a:pt x="2503" y="11311"/>
                    <a:pt x="3570" y="11478"/>
                  </a:cubicBezTo>
                  <a:cubicBezTo>
                    <a:pt x="3670" y="11879"/>
                    <a:pt x="3770" y="12279"/>
                    <a:pt x="3937" y="12679"/>
                  </a:cubicBezTo>
                  <a:cubicBezTo>
                    <a:pt x="3670" y="12979"/>
                    <a:pt x="3437" y="13313"/>
                    <a:pt x="3170" y="13646"/>
                  </a:cubicBezTo>
                  <a:cubicBezTo>
                    <a:pt x="2936" y="13980"/>
                    <a:pt x="2703" y="14314"/>
                    <a:pt x="2436" y="14614"/>
                  </a:cubicBezTo>
                  <a:cubicBezTo>
                    <a:pt x="2336" y="14714"/>
                    <a:pt x="2302" y="14881"/>
                    <a:pt x="2402" y="15014"/>
                  </a:cubicBezTo>
                  <a:cubicBezTo>
                    <a:pt x="2603" y="15348"/>
                    <a:pt x="2903" y="15648"/>
                    <a:pt x="3203" y="15915"/>
                  </a:cubicBezTo>
                  <a:cubicBezTo>
                    <a:pt x="3537" y="16182"/>
                    <a:pt x="3904" y="16448"/>
                    <a:pt x="4337" y="16515"/>
                  </a:cubicBezTo>
                  <a:cubicBezTo>
                    <a:pt x="4394" y="16524"/>
                    <a:pt x="4450" y="16528"/>
                    <a:pt x="4505" y="16528"/>
                  </a:cubicBezTo>
                  <a:cubicBezTo>
                    <a:pt x="4867" y="16528"/>
                    <a:pt x="5182" y="16347"/>
                    <a:pt x="5471" y="16115"/>
                  </a:cubicBezTo>
                  <a:cubicBezTo>
                    <a:pt x="5738" y="15881"/>
                    <a:pt x="6038" y="15681"/>
                    <a:pt x="6305" y="15414"/>
                  </a:cubicBezTo>
                  <a:cubicBezTo>
                    <a:pt x="6806" y="15715"/>
                    <a:pt x="7306" y="15948"/>
                    <a:pt x="7840" y="16115"/>
                  </a:cubicBezTo>
                  <a:cubicBezTo>
                    <a:pt x="7840" y="16282"/>
                    <a:pt x="7873" y="16482"/>
                    <a:pt x="7873" y="16649"/>
                  </a:cubicBezTo>
                  <a:cubicBezTo>
                    <a:pt x="7906" y="16882"/>
                    <a:pt x="7940" y="17116"/>
                    <a:pt x="7973" y="17349"/>
                  </a:cubicBezTo>
                  <a:cubicBezTo>
                    <a:pt x="8006" y="17816"/>
                    <a:pt x="8073" y="18283"/>
                    <a:pt x="8140" y="18750"/>
                  </a:cubicBezTo>
                  <a:cubicBezTo>
                    <a:pt x="8173" y="18950"/>
                    <a:pt x="8307" y="19150"/>
                    <a:pt x="8507" y="19217"/>
                  </a:cubicBezTo>
                  <a:cubicBezTo>
                    <a:pt x="8627" y="19277"/>
                    <a:pt x="8759" y="19289"/>
                    <a:pt x="8889" y="19289"/>
                  </a:cubicBezTo>
                  <a:cubicBezTo>
                    <a:pt x="8975" y="19289"/>
                    <a:pt x="9061" y="19284"/>
                    <a:pt x="9141" y="19284"/>
                  </a:cubicBezTo>
                  <a:cubicBezTo>
                    <a:pt x="9608" y="19250"/>
                    <a:pt x="10075" y="19217"/>
                    <a:pt x="10542" y="19217"/>
                  </a:cubicBezTo>
                  <a:cubicBezTo>
                    <a:pt x="10675" y="19217"/>
                    <a:pt x="10842" y="19117"/>
                    <a:pt x="10842" y="18984"/>
                  </a:cubicBezTo>
                  <a:cubicBezTo>
                    <a:pt x="11042" y="18016"/>
                    <a:pt x="11209" y="17082"/>
                    <a:pt x="11342" y="16115"/>
                  </a:cubicBezTo>
                  <a:cubicBezTo>
                    <a:pt x="11943" y="15981"/>
                    <a:pt x="12510" y="15748"/>
                    <a:pt x="13010" y="15448"/>
                  </a:cubicBezTo>
                  <a:lnTo>
                    <a:pt x="13010" y="15448"/>
                  </a:lnTo>
                  <a:cubicBezTo>
                    <a:pt x="12977" y="15581"/>
                    <a:pt x="12943" y="15715"/>
                    <a:pt x="13077" y="15848"/>
                  </a:cubicBezTo>
                  <a:cubicBezTo>
                    <a:pt x="13410" y="16082"/>
                    <a:pt x="13744" y="16348"/>
                    <a:pt x="14077" y="16582"/>
                  </a:cubicBezTo>
                  <a:cubicBezTo>
                    <a:pt x="14378" y="16849"/>
                    <a:pt x="14711" y="17049"/>
                    <a:pt x="15011" y="17316"/>
                  </a:cubicBezTo>
                  <a:cubicBezTo>
                    <a:pt x="15077" y="17381"/>
                    <a:pt x="15184" y="17432"/>
                    <a:pt x="15279" y="17432"/>
                  </a:cubicBezTo>
                  <a:cubicBezTo>
                    <a:pt x="15330" y="17432"/>
                    <a:pt x="15377" y="17417"/>
                    <a:pt x="15412" y="17382"/>
                  </a:cubicBezTo>
                  <a:cubicBezTo>
                    <a:pt x="15779" y="17149"/>
                    <a:pt x="16079" y="16882"/>
                    <a:pt x="16312" y="16549"/>
                  </a:cubicBezTo>
                  <a:cubicBezTo>
                    <a:pt x="16579" y="16248"/>
                    <a:pt x="16879" y="15881"/>
                    <a:pt x="16946" y="15448"/>
                  </a:cubicBezTo>
                  <a:cubicBezTo>
                    <a:pt x="17013" y="15014"/>
                    <a:pt x="16779" y="14647"/>
                    <a:pt x="16513" y="14314"/>
                  </a:cubicBezTo>
                  <a:cubicBezTo>
                    <a:pt x="16246" y="13947"/>
                    <a:pt x="15979" y="13546"/>
                    <a:pt x="15612" y="13246"/>
                  </a:cubicBezTo>
                  <a:cubicBezTo>
                    <a:pt x="15579" y="13179"/>
                    <a:pt x="15512" y="13179"/>
                    <a:pt x="15445" y="13179"/>
                  </a:cubicBezTo>
                  <a:cubicBezTo>
                    <a:pt x="15779" y="12679"/>
                    <a:pt x="16079" y="12112"/>
                    <a:pt x="16279" y="11512"/>
                  </a:cubicBezTo>
                  <a:cubicBezTo>
                    <a:pt x="16303" y="11560"/>
                    <a:pt x="16346" y="11591"/>
                    <a:pt x="16406" y="11591"/>
                  </a:cubicBezTo>
                  <a:cubicBezTo>
                    <a:pt x="16428" y="11591"/>
                    <a:pt x="16452" y="11587"/>
                    <a:pt x="16479" y="11578"/>
                  </a:cubicBezTo>
                  <a:cubicBezTo>
                    <a:pt x="16879" y="11545"/>
                    <a:pt x="17280" y="11478"/>
                    <a:pt x="17680" y="11445"/>
                  </a:cubicBezTo>
                  <a:lnTo>
                    <a:pt x="18247" y="11345"/>
                  </a:lnTo>
                  <a:cubicBezTo>
                    <a:pt x="18481" y="11345"/>
                    <a:pt x="18681" y="11278"/>
                    <a:pt x="18881" y="11278"/>
                  </a:cubicBezTo>
                  <a:cubicBezTo>
                    <a:pt x="19048" y="11278"/>
                    <a:pt x="19181" y="11178"/>
                    <a:pt x="19214" y="11045"/>
                  </a:cubicBezTo>
                  <a:cubicBezTo>
                    <a:pt x="19315" y="10578"/>
                    <a:pt x="19315" y="10111"/>
                    <a:pt x="19248" y="9677"/>
                  </a:cubicBezTo>
                  <a:cubicBezTo>
                    <a:pt x="19214" y="9243"/>
                    <a:pt x="19148" y="8810"/>
                    <a:pt x="18848" y="8476"/>
                  </a:cubicBezTo>
                  <a:cubicBezTo>
                    <a:pt x="18581" y="8176"/>
                    <a:pt x="18180" y="8109"/>
                    <a:pt x="17813" y="8042"/>
                  </a:cubicBezTo>
                  <a:cubicBezTo>
                    <a:pt x="17380" y="8009"/>
                    <a:pt x="16980" y="7942"/>
                    <a:pt x="16546" y="7942"/>
                  </a:cubicBezTo>
                  <a:cubicBezTo>
                    <a:pt x="16513" y="7709"/>
                    <a:pt x="16479" y="7475"/>
                    <a:pt x="16412" y="7275"/>
                  </a:cubicBezTo>
                  <a:cubicBezTo>
                    <a:pt x="16312" y="6942"/>
                    <a:pt x="16179" y="6608"/>
                    <a:pt x="16012" y="6275"/>
                  </a:cubicBezTo>
                  <a:cubicBezTo>
                    <a:pt x="15979" y="6208"/>
                    <a:pt x="15879" y="6141"/>
                    <a:pt x="15812" y="6141"/>
                  </a:cubicBezTo>
                  <a:cubicBezTo>
                    <a:pt x="15779" y="6108"/>
                    <a:pt x="15779" y="6074"/>
                    <a:pt x="15779" y="6074"/>
                  </a:cubicBezTo>
                  <a:cubicBezTo>
                    <a:pt x="15979" y="5941"/>
                    <a:pt x="16112" y="5741"/>
                    <a:pt x="16246" y="5574"/>
                  </a:cubicBezTo>
                  <a:cubicBezTo>
                    <a:pt x="16379" y="5407"/>
                    <a:pt x="16546" y="5207"/>
                    <a:pt x="16679" y="5040"/>
                  </a:cubicBezTo>
                  <a:cubicBezTo>
                    <a:pt x="16980" y="4673"/>
                    <a:pt x="17280" y="4306"/>
                    <a:pt x="17547" y="3906"/>
                  </a:cubicBezTo>
                  <a:cubicBezTo>
                    <a:pt x="17680" y="3739"/>
                    <a:pt x="17780" y="3539"/>
                    <a:pt x="17713" y="3306"/>
                  </a:cubicBezTo>
                  <a:cubicBezTo>
                    <a:pt x="17647" y="3106"/>
                    <a:pt x="17480" y="2972"/>
                    <a:pt x="17313" y="2805"/>
                  </a:cubicBezTo>
                  <a:cubicBezTo>
                    <a:pt x="16946" y="2505"/>
                    <a:pt x="16613" y="2172"/>
                    <a:pt x="16246" y="1838"/>
                  </a:cubicBezTo>
                  <a:cubicBezTo>
                    <a:pt x="16181" y="1773"/>
                    <a:pt x="16089" y="1737"/>
                    <a:pt x="15995" y="1737"/>
                  </a:cubicBezTo>
                  <a:cubicBezTo>
                    <a:pt x="15944" y="1737"/>
                    <a:pt x="15893" y="1748"/>
                    <a:pt x="15845" y="1771"/>
                  </a:cubicBezTo>
                  <a:cubicBezTo>
                    <a:pt x="15011" y="2338"/>
                    <a:pt x="14178" y="2905"/>
                    <a:pt x="13377" y="3506"/>
                  </a:cubicBezTo>
                  <a:cubicBezTo>
                    <a:pt x="12810" y="3172"/>
                    <a:pt x="12209" y="2905"/>
                    <a:pt x="11576" y="2739"/>
                  </a:cubicBezTo>
                  <a:cubicBezTo>
                    <a:pt x="11509" y="2372"/>
                    <a:pt x="11476" y="2005"/>
                    <a:pt x="11409" y="1604"/>
                  </a:cubicBezTo>
                  <a:lnTo>
                    <a:pt x="11342" y="1037"/>
                  </a:lnTo>
                  <a:cubicBezTo>
                    <a:pt x="11309" y="837"/>
                    <a:pt x="11275" y="604"/>
                    <a:pt x="11275" y="404"/>
                  </a:cubicBezTo>
                  <a:cubicBezTo>
                    <a:pt x="11275" y="270"/>
                    <a:pt x="11175" y="103"/>
                    <a:pt x="11009" y="70"/>
                  </a:cubicBezTo>
                  <a:cubicBezTo>
                    <a:pt x="10741" y="29"/>
                    <a:pt x="10460" y="0"/>
                    <a:pt x="10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42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374" name="Google Shape;2374;p42"/>
          <p:cNvSpPr/>
          <p:nvPr/>
        </p:nvSpPr>
        <p:spPr>
          <a:xfrm>
            <a:off x="8033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42"/>
          <p:cNvSpPr/>
          <p:nvPr/>
        </p:nvSpPr>
        <p:spPr>
          <a:xfrm>
            <a:off x="2997575" y="960325"/>
            <a:ext cx="25" cy="14775"/>
          </a:xfrm>
          <a:custGeom>
            <a:rect b="b" l="l" r="r" t="t"/>
            <a:pathLst>
              <a:path extrusionOk="0" h="591" w="1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6" name="Google Shape;2376;p42"/>
          <p:cNvGrpSpPr/>
          <p:nvPr/>
        </p:nvGrpSpPr>
        <p:grpSpPr>
          <a:xfrm>
            <a:off x="710275" y="1249275"/>
            <a:ext cx="7723476" cy="3894244"/>
            <a:chOff x="710275" y="1249275"/>
            <a:chExt cx="7723476" cy="3894244"/>
          </a:xfrm>
        </p:grpSpPr>
        <p:sp>
          <p:nvSpPr>
            <p:cNvPr id="2377" name="Google Shape;2377;p42"/>
            <p:cNvSpPr/>
            <p:nvPr/>
          </p:nvSpPr>
          <p:spPr>
            <a:xfrm>
              <a:off x="4524075" y="1249275"/>
              <a:ext cx="95875" cy="3894244"/>
            </a:xfrm>
            <a:custGeom>
              <a:rect b="b" l="l" r="r" t="t"/>
              <a:pathLst>
                <a:path extrusionOk="0" h="137351" w="3835">
                  <a:moveTo>
                    <a:pt x="1918" y="0"/>
                  </a:moveTo>
                  <a:cubicBezTo>
                    <a:pt x="858" y="0"/>
                    <a:pt x="1" y="857"/>
                    <a:pt x="1" y="1917"/>
                  </a:cubicBezTo>
                  <a:lnTo>
                    <a:pt x="1" y="137350"/>
                  </a:lnTo>
                  <a:lnTo>
                    <a:pt x="3835" y="137350"/>
                  </a:lnTo>
                  <a:lnTo>
                    <a:pt x="3835" y="1917"/>
                  </a:lnTo>
                  <a:cubicBezTo>
                    <a:pt x="3835" y="857"/>
                    <a:pt x="2977" y="0"/>
                    <a:pt x="1918" y="0"/>
                  </a:cubicBez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8" name="Google Shape;2378;p42"/>
            <p:cNvGrpSpPr/>
            <p:nvPr/>
          </p:nvGrpSpPr>
          <p:grpSpPr>
            <a:xfrm>
              <a:off x="710275" y="1338275"/>
              <a:ext cx="3909663" cy="634150"/>
              <a:chOff x="710275" y="1338275"/>
              <a:chExt cx="3909663" cy="634150"/>
            </a:xfrm>
          </p:grpSpPr>
          <p:sp>
            <p:nvSpPr>
              <p:cNvPr id="2379" name="Google Shape;2379;p42"/>
              <p:cNvSpPr txBox="1"/>
              <p:nvPr/>
            </p:nvSpPr>
            <p:spPr>
              <a:xfrm>
                <a:off x="710275" y="1390775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 and a gas giant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380" name="Google Shape;2380;p42"/>
              <p:cNvGrpSpPr/>
              <p:nvPr/>
            </p:nvGrpSpPr>
            <p:grpSpPr>
              <a:xfrm>
                <a:off x="2655825" y="1338275"/>
                <a:ext cx="1964113" cy="634150"/>
                <a:chOff x="2655825" y="1338275"/>
                <a:chExt cx="1964113" cy="634150"/>
              </a:xfrm>
            </p:grpSpPr>
            <p:sp>
              <p:nvSpPr>
                <p:cNvPr id="2381" name="Google Shape;2381;p42"/>
                <p:cNvSpPr/>
                <p:nvPr/>
              </p:nvSpPr>
              <p:spPr>
                <a:xfrm>
                  <a:off x="2655825" y="1338275"/>
                  <a:ext cx="1422975" cy="634150"/>
                </a:xfrm>
                <a:prstGeom prst="flowChartPunchedTape">
                  <a:avLst/>
                </a:prstGeom>
                <a:noFill/>
                <a:ln cap="flat" cmpd="sng" w="19050">
                  <a:solidFill>
                    <a:srgbClr val="FB8569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>
                      <a:solidFill>
                        <a:srgbClr val="FB8569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>
                    <a:solidFill>
                      <a:srgbClr val="FB8569"/>
                    </a:solidFill>
                  </a:endParaRPr>
                </a:p>
              </p:txBody>
            </p:sp>
            <p:sp>
              <p:nvSpPr>
                <p:cNvPr id="2382" name="Google Shape;2382;p42"/>
                <p:cNvSpPr/>
                <p:nvPr/>
              </p:nvSpPr>
              <p:spPr>
                <a:xfrm>
                  <a:off x="4059738" y="1366850"/>
                  <a:ext cx="560200" cy="538775"/>
                </a:xfrm>
                <a:custGeom>
                  <a:rect b="b" l="l" r="r" t="t"/>
                  <a:pathLst>
                    <a:path extrusionOk="0" h="21551" w="22408">
                      <a:moveTo>
                        <a:pt x="0" y="0"/>
                      </a:moveTo>
                      <a:lnTo>
                        <a:pt x="0" y="21550"/>
                      </a:lnTo>
                      <a:lnTo>
                        <a:pt x="22408" y="21550"/>
                      </a:lnTo>
                      <a:lnTo>
                        <a:pt x="22408" y="0"/>
                      </a:lnTo>
                      <a:close/>
                    </a:path>
                  </a:pathLst>
                </a:custGeom>
                <a:solidFill>
                  <a:srgbClr val="FB85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2383" name="Google Shape;2383;p42"/>
                <p:cNvGrpSpPr/>
                <p:nvPr/>
              </p:nvGrpSpPr>
              <p:grpSpPr>
                <a:xfrm>
                  <a:off x="4142759" y="1439159"/>
                  <a:ext cx="394157" cy="394157"/>
                  <a:chOff x="6889847" y="1455532"/>
                  <a:chExt cx="394157" cy="394157"/>
                </a:xfrm>
              </p:grpSpPr>
              <p:sp>
                <p:nvSpPr>
                  <p:cNvPr id="2384" name="Google Shape;2384;p42"/>
                  <p:cNvSpPr/>
                  <p:nvPr/>
                </p:nvSpPr>
                <p:spPr>
                  <a:xfrm>
                    <a:off x="6889847" y="1455532"/>
                    <a:ext cx="394157" cy="394157"/>
                  </a:xfrm>
                  <a:custGeom>
                    <a:rect b="b" l="l" r="r" t="t"/>
                    <a:pathLst>
                      <a:path extrusionOk="0" h="30626" w="30626">
                        <a:moveTo>
                          <a:pt x="9068" y="0"/>
                        </a:moveTo>
                        <a:cubicBezTo>
                          <a:pt x="4048" y="0"/>
                          <a:pt x="1" y="4203"/>
                          <a:pt x="1" y="9223"/>
                        </a:cubicBezTo>
                        <a:lnTo>
                          <a:pt x="1" y="21558"/>
                        </a:lnTo>
                        <a:cubicBezTo>
                          <a:pt x="1" y="26578"/>
                          <a:pt x="4048" y="30625"/>
                          <a:pt x="9068" y="30625"/>
                        </a:cubicBezTo>
                        <a:lnTo>
                          <a:pt x="21403" y="30625"/>
                        </a:lnTo>
                        <a:cubicBezTo>
                          <a:pt x="26423" y="30625"/>
                          <a:pt x="30626" y="26578"/>
                          <a:pt x="30626" y="21558"/>
                        </a:cubicBezTo>
                        <a:lnTo>
                          <a:pt x="30626" y="9223"/>
                        </a:lnTo>
                        <a:cubicBezTo>
                          <a:pt x="30626" y="4203"/>
                          <a:pt x="26423" y="0"/>
                          <a:pt x="214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385" name="Google Shape;2385;p42"/>
                  <p:cNvSpPr/>
                  <p:nvPr/>
                </p:nvSpPr>
                <p:spPr>
                  <a:xfrm>
                    <a:off x="6919502" y="1531467"/>
                    <a:ext cx="334818" cy="242257"/>
                  </a:xfrm>
                  <a:custGeom>
                    <a:rect b="b" l="l" r="r" t="t"/>
                    <a:pathLst>
                      <a:path extrusionOk="0" h="7309" w="10014">
                        <a:moveTo>
                          <a:pt x="8149" y="1134"/>
                        </a:moveTo>
                        <a:cubicBezTo>
                          <a:pt x="8294" y="1134"/>
                          <a:pt x="8439" y="1189"/>
                          <a:pt x="8549" y="1300"/>
                        </a:cubicBezTo>
                        <a:cubicBezTo>
                          <a:pt x="8769" y="1520"/>
                          <a:pt x="8769" y="1879"/>
                          <a:pt x="8549" y="2100"/>
                        </a:cubicBezTo>
                        <a:lnTo>
                          <a:pt x="4639" y="6007"/>
                        </a:lnTo>
                        <a:cubicBezTo>
                          <a:pt x="4527" y="6120"/>
                          <a:pt x="4377" y="6177"/>
                          <a:pt x="4227" y="6177"/>
                        </a:cubicBezTo>
                        <a:cubicBezTo>
                          <a:pt x="4081" y="6177"/>
                          <a:pt x="3937" y="6123"/>
                          <a:pt x="3830" y="6016"/>
                        </a:cubicBezTo>
                        <a:lnTo>
                          <a:pt x="1547" y="3748"/>
                        </a:lnTo>
                        <a:cubicBezTo>
                          <a:pt x="1296" y="3534"/>
                          <a:pt x="1281" y="3151"/>
                          <a:pt x="1514" y="2918"/>
                        </a:cubicBezTo>
                        <a:cubicBezTo>
                          <a:pt x="1626" y="2806"/>
                          <a:pt x="1771" y="2750"/>
                          <a:pt x="1916" y="2750"/>
                        </a:cubicBezTo>
                        <a:cubicBezTo>
                          <a:pt x="2074" y="2750"/>
                          <a:pt x="2232" y="2817"/>
                          <a:pt x="2344" y="2948"/>
                        </a:cubicBezTo>
                        <a:lnTo>
                          <a:pt x="3784" y="4388"/>
                        </a:lnTo>
                        <a:cubicBezTo>
                          <a:pt x="3793" y="4401"/>
                          <a:pt x="3805" y="4410"/>
                          <a:pt x="3817" y="4419"/>
                        </a:cubicBezTo>
                        <a:cubicBezTo>
                          <a:pt x="3817" y="4422"/>
                          <a:pt x="3820" y="4422"/>
                          <a:pt x="3823" y="4425"/>
                        </a:cubicBezTo>
                        <a:cubicBezTo>
                          <a:pt x="3934" y="4535"/>
                          <a:pt x="4078" y="4590"/>
                          <a:pt x="4222" y="4590"/>
                        </a:cubicBezTo>
                        <a:cubicBezTo>
                          <a:pt x="4367" y="4590"/>
                          <a:pt x="4512" y="4535"/>
                          <a:pt x="4624" y="4425"/>
                        </a:cubicBezTo>
                        <a:lnTo>
                          <a:pt x="7749" y="1300"/>
                        </a:lnTo>
                        <a:cubicBezTo>
                          <a:pt x="7859" y="1189"/>
                          <a:pt x="8004" y="1134"/>
                          <a:pt x="8149" y="1134"/>
                        </a:cubicBezTo>
                        <a:close/>
                        <a:moveTo>
                          <a:pt x="8146" y="1"/>
                        </a:moveTo>
                        <a:cubicBezTo>
                          <a:pt x="7712" y="1"/>
                          <a:pt x="7279" y="166"/>
                          <a:pt x="6949" y="496"/>
                        </a:cubicBezTo>
                        <a:lnTo>
                          <a:pt x="6946" y="496"/>
                        </a:lnTo>
                        <a:lnTo>
                          <a:pt x="4219" y="3223"/>
                        </a:lnTo>
                        <a:lnTo>
                          <a:pt x="3144" y="2148"/>
                        </a:lnTo>
                        <a:cubicBezTo>
                          <a:pt x="2808" y="1779"/>
                          <a:pt x="2348" y="1594"/>
                          <a:pt x="1887" y="1594"/>
                        </a:cubicBezTo>
                        <a:cubicBezTo>
                          <a:pt x="1453" y="1594"/>
                          <a:pt x="1019" y="1758"/>
                          <a:pt x="686" y="2091"/>
                        </a:cubicBezTo>
                        <a:cubicBezTo>
                          <a:pt x="1" y="2776"/>
                          <a:pt x="28" y="3896"/>
                          <a:pt x="747" y="4549"/>
                        </a:cubicBezTo>
                        <a:lnTo>
                          <a:pt x="3029" y="6819"/>
                        </a:lnTo>
                        <a:cubicBezTo>
                          <a:pt x="3344" y="7131"/>
                          <a:pt x="3768" y="7308"/>
                          <a:pt x="4214" y="7308"/>
                        </a:cubicBezTo>
                        <a:cubicBezTo>
                          <a:pt x="4218" y="7308"/>
                          <a:pt x="4221" y="7308"/>
                          <a:pt x="4225" y="7308"/>
                        </a:cubicBezTo>
                        <a:cubicBezTo>
                          <a:pt x="4678" y="7308"/>
                          <a:pt x="5116" y="7127"/>
                          <a:pt x="5439" y="6807"/>
                        </a:cubicBezTo>
                        <a:lnTo>
                          <a:pt x="9349" y="2900"/>
                        </a:lnTo>
                        <a:cubicBezTo>
                          <a:pt x="10013" y="2236"/>
                          <a:pt x="10013" y="1161"/>
                          <a:pt x="9349" y="499"/>
                        </a:cubicBezTo>
                        <a:cubicBezTo>
                          <a:pt x="9017" y="167"/>
                          <a:pt x="8581" y="1"/>
                          <a:pt x="8146" y="1"/>
                        </a:cubicBezTo>
                        <a:close/>
                      </a:path>
                    </a:pathLst>
                  </a:custGeom>
                  <a:solidFill>
                    <a:srgbClr val="FB85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435D74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</p:grpSp>
        </p:grpSp>
        <p:grpSp>
          <p:nvGrpSpPr>
            <p:cNvPr id="2386" name="Google Shape;2386;p42"/>
            <p:cNvGrpSpPr/>
            <p:nvPr/>
          </p:nvGrpSpPr>
          <p:grpSpPr>
            <a:xfrm>
              <a:off x="4524063" y="1966925"/>
              <a:ext cx="3909689" cy="634150"/>
              <a:chOff x="4524063" y="1966925"/>
              <a:chExt cx="3909689" cy="634150"/>
            </a:xfrm>
          </p:grpSpPr>
          <p:sp>
            <p:nvSpPr>
              <p:cNvPr id="2387" name="Google Shape;2387;p42"/>
              <p:cNvSpPr txBox="1"/>
              <p:nvPr/>
            </p:nvSpPr>
            <p:spPr>
              <a:xfrm>
                <a:off x="6626551" y="2019291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388" name="Google Shape;2388;p42"/>
              <p:cNvGrpSpPr/>
              <p:nvPr/>
            </p:nvGrpSpPr>
            <p:grpSpPr>
              <a:xfrm>
                <a:off x="4524063" y="1966925"/>
                <a:ext cx="1974088" cy="634150"/>
                <a:chOff x="4524063" y="1966925"/>
                <a:chExt cx="1974088" cy="634150"/>
              </a:xfrm>
            </p:grpSpPr>
            <p:sp>
              <p:nvSpPr>
                <p:cNvPr id="2389" name="Google Shape;2389;p42"/>
                <p:cNvSpPr/>
                <p:nvPr/>
              </p:nvSpPr>
              <p:spPr>
                <a:xfrm flipH="1">
                  <a:off x="5075175" y="1966925"/>
                  <a:ext cx="1422975" cy="634150"/>
                </a:xfrm>
                <a:prstGeom prst="flowChartPunchedTape">
                  <a:avLst/>
                </a:prstGeom>
                <a:noFill/>
                <a:ln cap="flat" cmpd="sng" w="19050">
                  <a:solidFill>
                    <a:srgbClr val="F9564F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F9564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>
                    <a:solidFill>
                      <a:srgbClr val="F9564F"/>
                    </a:solidFill>
                  </a:endParaRPr>
                </a:p>
              </p:txBody>
            </p:sp>
            <p:sp>
              <p:nvSpPr>
                <p:cNvPr id="2390" name="Google Shape;2390;p42"/>
                <p:cNvSpPr/>
                <p:nvPr/>
              </p:nvSpPr>
              <p:spPr>
                <a:xfrm>
                  <a:off x="4524063" y="2001006"/>
                  <a:ext cx="560225" cy="538475"/>
                </a:xfrm>
                <a:custGeom>
                  <a:rect b="b" l="l" r="r" t="t"/>
                  <a:pathLst>
                    <a:path extrusionOk="0" h="21539" w="22409">
                      <a:moveTo>
                        <a:pt x="1" y="0"/>
                      </a:moveTo>
                      <a:lnTo>
                        <a:pt x="1" y="21539"/>
                      </a:lnTo>
                      <a:lnTo>
                        <a:pt x="22408" y="21539"/>
                      </a:lnTo>
                      <a:lnTo>
                        <a:pt x="22408" y="0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500"/>
                </a:p>
              </p:txBody>
            </p:sp>
            <p:grpSp>
              <p:nvGrpSpPr>
                <p:cNvPr id="2391" name="Google Shape;2391;p42"/>
                <p:cNvGrpSpPr/>
                <p:nvPr/>
              </p:nvGrpSpPr>
              <p:grpSpPr>
                <a:xfrm>
                  <a:off x="4607097" y="2073165"/>
                  <a:ext cx="394157" cy="394157"/>
                  <a:chOff x="6889847" y="1455532"/>
                  <a:chExt cx="394157" cy="394157"/>
                </a:xfrm>
              </p:grpSpPr>
              <p:sp>
                <p:nvSpPr>
                  <p:cNvPr id="2392" name="Google Shape;2392;p42"/>
                  <p:cNvSpPr/>
                  <p:nvPr/>
                </p:nvSpPr>
                <p:spPr>
                  <a:xfrm>
                    <a:off x="6889847" y="1455532"/>
                    <a:ext cx="394157" cy="394157"/>
                  </a:xfrm>
                  <a:custGeom>
                    <a:rect b="b" l="l" r="r" t="t"/>
                    <a:pathLst>
                      <a:path extrusionOk="0" h="30626" w="30626">
                        <a:moveTo>
                          <a:pt x="9068" y="0"/>
                        </a:moveTo>
                        <a:cubicBezTo>
                          <a:pt x="4048" y="0"/>
                          <a:pt x="1" y="4203"/>
                          <a:pt x="1" y="9223"/>
                        </a:cubicBezTo>
                        <a:lnTo>
                          <a:pt x="1" y="21558"/>
                        </a:lnTo>
                        <a:cubicBezTo>
                          <a:pt x="1" y="26578"/>
                          <a:pt x="4048" y="30625"/>
                          <a:pt x="9068" y="30625"/>
                        </a:cubicBezTo>
                        <a:lnTo>
                          <a:pt x="21403" y="30625"/>
                        </a:lnTo>
                        <a:cubicBezTo>
                          <a:pt x="26423" y="30625"/>
                          <a:pt x="30626" y="26578"/>
                          <a:pt x="30626" y="21558"/>
                        </a:cubicBezTo>
                        <a:lnTo>
                          <a:pt x="30626" y="9223"/>
                        </a:lnTo>
                        <a:cubicBezTo>
                          <a:pt x="30626" y="4203"/>
                          <a:pt x="26423" y="0"/>
                          <a:pt x="214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393" name="Google Shape;2393;p42"/>
                  <p:cNvSpPr/>
                  <p:nvPr/>
                </p:nvSpPr>
                <p:spPr>
                  <a:xfrm>
                    <a:off x="6919502" y="1531467"/>
                    <a:ext cx="334818" cy="242257"/>
                  </a:xfrm>
                  <a:custGeom>
                    <a:rect b="b" l="l" r="r" t="t"/>
                    <a:pathLst>
                      <a:path extrusionOk="0" h="7309" w="10014">
                        <a:moveTo>
                          <a:pt x="8149" y="1134"/>
                        </a:moveTo>
                        <a:cubicBezTo>
                          <a:pt x="8294" y="1134"/>
                          <a:pt x="8439" y="1189"/>
                          <a:pt x="8549" y="1300"/>
                        </a:cubicBezTo>
                        <a:cubicBezTo>
                          <a:pt x="8769" y="1520"/>
                          <a:pt x="8769" y="1879"/>
                          <a:pt x="8549" y="2100"/>
                        </a:cubicBezTo>
                        <a:lnTo>
                          <a:pt x="4639" y="6007"/>
                        </a:lnTo>
                        <a:cubicBezTo>
                          <a:pt x="4527" y="6120"/>
                          <a:pt x="4377" y="6177"/>
                          <a:pt x="4227" y="6177"/>
                        </a:cubicBezTo>
                        <a:cubicBezTo>
                          <a:pt x="4081" y="6177"/>
                          <a:pt x="3937" y="6123"/>
                          <a:pt x="3830" y="6016"/>
                        </a:cubicBezTo>
                        <a:lnTo>
                          <a:pt x="1547" y="3748"/>
                        </a:lnTo>
                        <a:cubicBezTo>
                          <a:pt x="1296" y="3534"/>
                          <a:pt x="1281" y="3151"/>
                          <a:pt x="1514" y="2918"/>
                        </a:cubicBezTo>
                        <a:cubicBezTo>
                          <a:pt x="1626" y="2806"/>
                          <a:pt x="1771" y="2750"/>
                          <a:pt x="1916" y="2750"/>
                        </a:cubicBezTo>
                        <a:cubicBezTo>
                          <a:pt x="2074" y="2750"/>
                          <a:pt x="2232" y="2817"/>
                          <a:pt x="2344" y="2948"/>
                        </a:cubicBezTo>
                        <a:lnTo>
                          <a:pt x="3784" y="4388"/>
                        </a:lnTo>
                        <a:cubicBezTo>
                          <a:pt x="3793" y="4401"/>
                          <a:pt x="3805" y="4410"/>
                          <a:pt x="3817" y="4419"/>
                        </a:cubicBezTo>
                        <a:cubicBezTo>
                          <a:pt x="3817" y="4422"/>
                          <a:pt x="3820" y="4422"/>
                          <a:pt x="3823" y="4425"/>
                        </a:cubicBezTo>
                        <a:cubicBezTo>
                          <a:pt x="3934" y="4535"/>
                          <a:pt x="4078" y="4590"/>
                          <a:pt x="4222" y="4590"/>
                        </a:cubicBezTo>
                        <a:cubicBezTo>
                          <a:pt x="4367" y="4590"/>
                          <a:pt x="4512" y="4535"/>
                          <a:pt x="4624" y="4425"/>
                        </a:cubicBezTo>
                        <a:lnTo>
                          <a:pt x="7749" y="1300"/>
                        </a:lnTo>
                        <a:cubicBezTo>
                          <a:pt x="7859" y="1189"/>
                          <a:pt x="8004" y="1134"/>
                          <a:pt x="8149" y="1134"/>
                        </a:cubicBezTo>
                        <a:close/>
                        <a:moveTo>
                          <a:pt x="8146" y="1"/>
                        </a:moveTo>
                        <a:cubicBezTo>
                          <a:pt x="7712" y="1"/>
                          <a:pt x="7279" y="166"/>
                          <a:pt x="6949" y="496"/>
                        </a:cubicBezTo>
                        <a:lnTo>
                          <a:pt x="6946" y="496"/>
                        </a:lnTo>
                        <a:lnTo>
                          <a:pt x="4219" y="3223"/>
                        </a:lnTo>
                        <a:lnTo>
                          <a:pt x="3144" y="2148"/>
                        </a:lnTo>
                        <a:cubicBezTo>
                          <a:pt x="2808" y="1779"/>
                          <a:pt x="2348" y="1594"/>
                          <a:pt x="1887" y="1594"/>
                        </a:cubicBezTo>
                        <a:cubicBezTo>
                          <a:pt x="1453" y="1594"/>
                          <a:pt x="1019" y="1758"/>
                          <a:pt x="686" y="2091"/>
                        </a:cubicBezTo>
                        <a:cubicBezTo>
                          <a:pt x="1" y="2776"/>
                          <a:pt x="28" y="3896"/>
                          <a:pt x="747" y="4549"/>
                        </a:cubicBezTo>
                        <a:lnTo>
                          <a:pt x="3029" y="6819"/>
                        </a:lnTo>
                        <a:cubicBezTo>
                          <a:pt x="3344" y="7131"/>
                          <a:pt x="3768" y="7308"/>
                          <a:pt x="4214" y="7308"/>
                        </a:cubicBezTo>
                        <a:cubicBezTo>
                          <a:pt x="4218" y="7308"/>
                          <a:pt x="4221" y="7308"/>
                          <a:pt x="4225" y="7308"/>
                        </a:cubicBezTo>
                        <a:cubicBezTo>
                          <a:pt x="4678" y="7308"/>
                          <a:pt x="5116" y="7127"/>
                          <a:pt x="5439" y="6807"/>
                        </a:cubicBezTo>
                        <a:lnTo>
                          <a:pt x="9349" y="2900"/>
                        </a:lnTo>
                        <a:cubicBezTo>
                          <a:pt x="10013" y="2236"/>
                          <a:pt x="10013" y="1161"/>
                          <a:pt x="9349" y="499"/>
                        </a:cubicBezTo>
                        <a:cubicBezTo>
                          <a:pt x="9017" y="167"/>
                          <a:pt x="8581" y="1"/>
                          <a:pt x="8146" y="1"/>
                        </a:cubicBezTo>
                        <a:close/>
                      </a:path>
                    </a:pathLst>
                  </a:custGeom>
                  <a:solidFill>
                    <a:srgbClr val="F956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435D74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</p:grpSp>
        </p:grpSp>
        <p:grpSp>
          <p:nvGrpSpPr>
            <p:cNvPr id="2394" name="Google Shape;2394;p42"/>
            <p:cNvGrpSpPr/>
            <p:nvPr/>
          </p:nvGrpSpPr>
          <p:grpSpPr>
            <a:xfrm>
              <a:off x="710275" y="2605100"/>
              <a:ext cx="3909663" cy="634150"/>
              <a:chOff x="710275" y="2605100"/>
              <a:chExt cx="3909663" cy="634150"/>
            </a:xfrm>
          </p:grpSpPr>
          <p:sp>
            <p:nvSpPr>
              <p:cNvPr id="2395" name="Google Shape;2395;p42"/>
              <p:cNvSpPr txBox="1"/>
              <p:nvPr/>
            </p:nvSpPr>
            <p:spPr>
              <a:xfrm>
                <a:off x="710275" y="2647806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Earth is the third planet from the Sun and the one 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396" name="Google Shape;2396;p42"/>
              <p:cNvGrpSpPr/>
              <p:nvPr/>
            </p:nvGrpSpPr>
            <p:grpSpPr>
              <a:xfrm>
                <a:off x="2655825" y="2605100"/>
                <a:ext cx="1964113" cy="634150"/>
                <a:chOff x="2655825" y="2605100"/>
                <a:chExt cx="1964113" cy="634150"/>
              </a:xfrm>
            </p:grpSpPr>
            <p:sp>
              <p:nvSpPr>
                <p:cNvPr id="2397" name="Google Shape;2397;p42"/>
                <p:cNvSpPr/>
                <p:nvPr/>
              </p:nvSpPr>
              <p:spPr>
                <a:xfrm>
                  <a:off x="4059738" y="2634863"/>
                  <a:ext cx="560200" cy="538475"/>
                </a:xfrm>
                <a:custGeom>
                  <a:rect b="b" l="l" r="r" t="t"/>
                  <a:pathLst>
                    <a:path extrusionOk="0" h="21539" w="22408">
                      <a:moveTo>
                        <a:pt x="0" y="1"/>
                      </a:moveTo>
                      <a:lnTo>
                        <a:pt x="0" y="21539"/>
                      </a:lnTo>
                      <a:lnTo>
                        <a:pt x="22408" y="21539"/>
                      </a:lnTo>
                      <a:lnTo>
                        <a:pt x="22408" y="1"/>
                      </a:ln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500"/>
                </a:p>
              </p:txBody>
            </p:sp>
            <p:sp>
              <p:nvSpPr>
                <p:cNvPr id="2398" name="Google Shape;2398;p42"/>
                <p:cNvSpPr/>
                <p:nvPr/>
              </p:nvSpPr>
              <p:spPr>
                <a:xfrm>
                  <a:off x="2655825" y="2605100"/>
                  <a:ext cx="1422975" cy="634150"/>
                </a:xfrm>
                <a:prstGeom prst="flowChartPunchedTape">
                  <a:avLst/>
                </a:prstGeom>
                <a:noFill/>
                <a:ln cap="flat" cmpd="sng" w="19050">
                  <a:solidFill>
                    <a:srgbClr val="B33F6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B33F6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Earth</a:t>
                  </a:r>
                  <a:endParaRPr>
                    <a:solidFill>
                      <a:srgbClr val="B33F62"/>
                    </a:solidFill>
                  </a:endParaRPr>
                </a:p>
              </p:txBody>
            </p:sp>
            <p:grpSp>
              <p:nvGrpSpPr>
                <p:cNvPr id="2399" name="Google Shape;2399;p42"/>
                <p:cNvGrpSpPr/>
                <p:nvPr/>
              </p:nvGrpSpPr>
              <p:grpSpPr>
                <a:xfrm>
                  <a:off x="4142759" y="2707022"/>
                  <a:ext cx="394157" cy="394157"/>
                  <a:chOff x="6889847" y="1455532"/>
                  <a:chExt cx="394157" cy="394157"/>
                </a:xfrm>
              </p:grpSpPr>
              <p:sp>
                <p:nvSpPr>
                  <p:cNvPr id="2400" name="Google Shape;2400;p42"/>
                  <p:cNvSpPr/>
                  <p:nvPr/>
                </p:nvSpPr>
                <p:spPr>
                  <a:xfrm>
                    <a:off x="6889847" y="1455532"/>
                    <a:ext cx="394157" cy="394157"/>
                  </a:xfrm>
                  <a:custGeom>
                    <a:rect b="b" l="l" r="r" t="t"/>
                    <a:pathLst>
                      <a:path extrusionOk="0" h="30626" w="30626">
                        <a:moveTo>
                          <a:pt x="9068" y="0"/>
                        </a:moveTo>
                        <a:cubicBezTo>
                          <a:pt x="4048" y="0"/>
                          <a:pt x="1" y="4203"/>
                          <a:pt x="1" y="9223"/>
                        </a:cubicBezTo>
                        <a:lnTo>
                          <a:pt x="1" y="21558"/>
                        </a:lnTo>
                        <a:cubicBezTo>
                          <a:pt x="1" y="26578"/>
                          <a:pt x="4048" y="30625"/>
                          <a:pt x="9068" y="30625"/>
                        </a:cubicBezTo>
                        <a:lnTo>
                          <a:pt x="21403" y="30625"/>
                        </a:lnTo>
                        <a:cubicBezTo>
                          <a:pt x="26423" y="30625"/>
                          <a:pt x="30626" y="26578"/>
                          <a:pt x="30626" y="21558"/>
                        </a:cubicBezTo>
                        <a:lnTo>
                          <a:pt x="30626" y="9223"/>
                        </a:lnTo>
                        <a:cubicBezTo>
                          <a:pt x="30626" y="4203"/>
                          <a:pt x="26423" y="0"/>
                          <a:pt x="214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401" name="Google Shape;2401;p42"/>
                  <p:cNvSpPr/>
                  <p:nvPr/>
                </p:nvSpPr>
                <p:spPr>
                  <a:xfrm>
                    <a:off x="6919502" y="1531467"/>
                    <a:ext cx="334818" cy="242257"/>
                  </a:xfrm>
                  <a:custGeom>
                    <a:rect b="b" l="l" r="r" t="t"/>
                    <a:pathLst>
                      <a:path extrusionOk="0" h="7309" w="10014">
                        <a:moveTo>
                          <a:pt x="8149" y="1134"/>
                        </a:moveTo>
                        <a:cubicBezTo>
                          <a:pt x="8294" y="1134"/>
                          <a:pt x="8439" y="1189"/>
                          <a:pt x="8549" y="1300"/>
                        </a:cubicBezTo>
                        <a:cubicBezTo>
                          <a:pt x="8769" y="1520"/>
                          <a:pt x="8769" y="1879"/>
                          <a:pt x="8549" y="2100"/>
                        </a:cubicBezTo>
                        <a:lnTo>
                          <a:pt x="4639" y="6007"/>
                        </a:lnTo>
                        <a:cubicBezTo>
                          <a:pt x="4527" y="6120"/>
                          <a:pt x="4377" y="6177"/>
                          <a:pt x="4227" y="6177"/>
                        </a:cubicBezTo>
                        <a:cubicBezTo>
                          <a:pt x="4081" y="6177"/>
                          <a:pt x="3937" y="6123"/>
                          <a:pt x="3830" y="6016"/>
                        </a:cubicBezTo>
                        <a:lnTo>
                          <a:pt x="1547" y="3748"/>
                        </a:lnTo>
                        <a:cubicBezTo>
                          <a:pt x="1296" y="3534"/>
                          <a:pt x="1281" y="3151"/>
                          <a:pt x="1514" y="2918"/>
                        </a:cubicBezTo>
                        <a:cubicBezTo>
                          <a:pt x="1626" y="2806"/>
                          <a:pt x="1771" y="2750"/>
                          <a:pt x="1916" y="2750"/>
                        </a:cubicBezTo>
                        <a:cubicBezTo>
                          <a:pt x="2074" y="2750"/>
                          <a:pt x="2232" y="2817"/>
                          <a:pt x="2344" y="2948"/>
                        </a:cubicBezTo>
                        <a:lnTo>
                          <a:pt x="3784" y="4388"/>
                        </a:lnTo>
                        <a:cubicBezTo>
                          <a:pt x="3793" y="4401"/>
                          <a:pt x="3805" y="4410"/>
                          <a:pt x="3817" y="4419"/>
                        </a:cubicBezTo>
                        <a:cubicBezTo>
                          <a:pt x="3817" y="4422"/>
                          <a:pt x="3820" y="4422"/>
                          <a:pt x="3823" y="4425"/>
                        </a:cubicBezTo>
                        <a:cubicBezTo>
                          <a:pt x="3934" y="4535"/>
                          <a:pt x="4078" y="4590"/>
                          <a:pt x="4222" y="4590"/>
                        </a:cubicBezTo>
                        <a:cubicBezTo>
                          <a:pt x="4367" y="4590"/>
                          <a:pt x="4512" y="4535"/>
                          <a:pt x="4624" y="4425"/>
                        </a:cubicBezTo>
                        <a:lnTo>
                          <a:pt x="7749" y="1300"/>
                        </a:lnTo>
                        <a:cubicBezTo>
                          <a:pt x="7859" y="1189"/>
                          <a:pt x="8004" y="1134"/>
                          <a:pt x="8149" y="1134"/>
                        </a:cubicBezTo>
                        <a:close/>
                        <a:moveTo>
                          <a:pt x="8146" y="1"/>
                        </a:moveTo>
                        <a:cubicBezTo>
                          <a:pt x="7712" y="1"/>
                          <a:pt x="7279" y="166"/>
                          <a:pt x="6949" y="496"/>
                        </a:cubicBezTo>
                        <a:lnTo>
                          <a:pt x="6946" y="496"/>
                        </a:lnTo>
                        <a:lnTo>
                          <a:pt x="4219" y="3223"/>
                        </a:lnTo>
                        <a:lnTo>
                          <a:pt x="3144" y="2148"/>
                        </a:lnTo>
                        <a:cubicBezTo>
                          <a:pt x="2808" y="1779"/>
                          <a:pt x="2348" y="1594"/>
                          <a:pt x="1887" y="1594"/>
                        </a:cubicBezTo>
                        <a:cubicBezTo>
                          <a:pt x="1453" y="1594"/>
                          <a:pt x="1019" y="1758"/>
                          <a:pt x="686" y="2091"/>
                        </a:cubicBezTo>
                        <a:cubicBezTo>
                          <a:pt x="1" y="2776"/>
                          <a:pt x="28" y="3896"/>
                          <a:pt x="747" y="4549"/>
                        </a:cubicBezTo>
                        <a:lnTo>
                          <a:pt x="3029" y="6819"/>
                        </a:lnTo>
                        <a:cubicBezTo>
                          <a:pt x="3344" y="7131"/>
                          <a:pt x="3768" y="7308"/>
                          <a:pt x="4214" y="7308"/>
                        </a:cubicBezTo>
                        <a:cubicBezTo>
                          <a:pt x="4218" y="7308"/>
                          <a:pt x="4221" y="7308"/>
                          <a:pt x="4225" y="7308"/>
                        </a:cubicBezTo>
                        <a:cubicBezTo>
                          <a:pt x="4678" y="7308"/>
                          <a:pt x="5116" y="7127"/>
                          <a:pt x="5439" y="6807"/>
                        </a:cubicBezTo>
                        <a:lnTo>
                          <a:pt x="9349" y="2900"/>
                        </a:lnTo>
                        <a:cubicBezTo>
                          <a:pt x="10013" y="2236"/>
                          <a:pt x="10013" y="1161"/>
                          <a:pt x="9349" y="499"/>
                        </a:cubicBezTo>
                        <a:cubicBezTo>
                          <a:pt x="9017" y="167"/>
                          <a:pt x="8581" y="1"/>
                          <a:pt x="8146" y="1"/>
                        </a:cubicBezTo>
                        <a:close/>
                      </a:path>
                    </a:pathLst>
                  </a:custGeom>
                  <a:solidFill>
                    <a:srgbClr val="B33F6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435D74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</p:grpSp>
        </p:grpSp>
        <p:grpSp>
          <p:nvGrpSpPr>
            <p:cNvPr id="2402" name="Google Shape;2402;p42"/>
            <p:cNvGrpSpPr/>
            <p:nvPr/>
          </p:nvGrpSpPr>
          <p:grpSpPr>
            <a:xfrm>
              <a:off x="4524063" y="3224225"/>
              <a:ext cx="3909689" cy="634150"/>
              <a:chOff x="4524063" y="3224225"/>
              <a:chExt cx="3909689" cy="634150"/>
            </a:xfrm>
          </p:grpSpPr>
          <p:sp>
            <p:nvSpPr>
              <p:cNvPr id="2403" name="Google Shape;2403;p42"/>
              <p:cNvSpPr txBox="1"/>
              <p:nvPr/>
            </p:nvSpPr>
            <p:spPr>
              <a:xfrm>
                <a:off x="6626551" y="3276322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</a:t>
                </a:r>
                <a:b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b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full of iron oxide dust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404" name="Google Shape;2404;p42"/>
              <p:cNvGrpSpPr/>
              <p:nvPr/>
            </p:nvGrpSpPr>
            <p:grpSpPr>
              <a:xfrm>
                <a:off x="4524063" y="3224225"/>
                <a:ext cx="1974088" cy="634150"/>
                <a:chOff x="4524063" y="3224225"/>
                <a:chExt cx="1974088" cy="634150"/>
              </a:xfrm>
            </p:grpSpPr>
            <p:sp>
              <p:nvSpPr>
                <p:cNvPr id="2405" name="Google Shape;2405;p42"/>
                <p:cNvSpPr/>
                <p:nvPr/>
              </p:nvSpPr>
              <p:spPr>
                <a:xfrm>
                  <a:off x="4524063" y="3268719"/>
                  <a:ext cx="560225" cy="538800"/>
                </a:xfrm>
                <a:custGeom>
                  <a:rect b="b" l="l" r="r" t="t"/>
                  <a:pathLst>
                    <a:path extrusionOk="0" h="21552" w="22409">
                      <a:moveTo>
                        <a:pt x="1" y="1"/>
                      </a:moveTo>
                      <a:lnTo>
                        <a:pt x="1" y="21551"/>
                      </a:lnTo>
                      <a:lnTo>
                        <a:pt x="22408" y="21551"/>
                      </a:lnTo>
                      <a:lnTo>
                        <a:pt x="22408" y="1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500"/>
                </a:p>
              </p:txBody>
            </p:sp>
            <p:sp>
              <p:nvSpPr>
                <p:cNvPr id="2406" name="Google Shape;2406;p42"/>
                <p:cNvSpPr/>
                <p:nvPr/>
              </p:nvSpPr>
              <p:spPr>
                <a:xfrm flipH="1">
                  <a:off x="5075175" y="3224225"/>
                  <a:ext cx="1422975" cy="634150"/>
                </a:xfrm>
                <a:prstGeom prst="flowChartPunchedTape">
                  <a:avLst/>
                </a:prstGeom>
                <a:noFill/>
                <a:ln cap="flat" cmpd="sng" w="19050">
                  <a:solidFill>
                    <a:srgbClr val="7B1E7A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7B1E7A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>
                    <a:solidFill>
                      <a:srgbClr val="7B1E7A"/>
                    </a:solidFill>
                  </a:endParaRPr>
                </a:p>
              </p:txBody>
            </p:sp>
            <p:grpSp>
              <p:nvGrpSpPr>
                <p:cNvPr id="2407" name="Google Shape;2407;p42"/>
                <p:cNvGrpSpPr/>
                <p:nvPr/>
              </p:nvGrpSpPr>
              <p:grpSpPr>
                <a:xfrm>
                  <a:off x="4607097" y="3340789"/>
                  <a:ext cx="394157" cy="394659"/>
                  <a:chOff x="6498945" y="3542779"/>
                  <a:chExt cx="394157" cy="394659"/>
                </a:xfrm>
              </p:grpSpPr>
              <p:sp>
                <p:nvSpPr>
                  <p:cNvPr id="2408" name="Google Shape;2408;p42"/>
                  <p:cNvSpPr/>
                  <p:nvPr/>
                </p:nvSpPr>
                <p:spPr>
                  <a:xfrm>
                    <a:off x="6498945" y="3542779"/>
                    <a:ext cx="394157" cy="394659"/>
                  </a:xfrm>
                  <a:custGeom>
                    <a:rect b="b" l="l" r="r" t="t"/>
                    <a:pathLst>
                      <a:path extrusionOk="0" h="30665" w="30626">
                        <a:moveTo>
                          <a:pt x="9068" y="0"/>
                        </a:moveTo>
                        <a:cubicBezTo>
                          <a:pt x="4048" y="0"/>
                          <a:pt x="1" y="4047"/>
                          <a:pt x="1" y="9067"/>
                        </a:cubicBezTo>
                        <a:lnTo>
                          <a:pt x="1" y="21403"/>
                        </a:lnTo>
                        <a:cubicBezTo>
                          <a:pt x="1" y="26422"/>
                          <a:pt x="4048" y="30664"/>
                          <a:pt x="9068" y="30664"/>
                        </a:cubicBezTo>
                        <a:lnTo>
                          <a:pt x="21403" y="30664"/>
                        </a:lnTo>
                        <a:cubicBezTo>
                          <a:pt x="26423" y="30664"/>
                          <a:pt x="30626" y="26422"/>
                          <a:pt x="30626" y="21403"/>
                        </a:cubicBezTo>
                        <a:lnTo>
                          <a:pt x="30626" y="9067"/>
                        </a:lnTo>
                        <a:cubicBezTo>
                          <a:pt x="30626" y="4047"/>
                          <a:pt x="26423" y="0"/>
                          <a:pt x="214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409" name="Google Shape;2409;p42"/>
                  <p:cNvSpPr/>
                  <p:nvPr/>
                </p:nvSpPr>
                <p:spPr>
                  <a:xfrm>
                    <a:off x="6574120" y="3623656"/>
                    <a:ext cx="243760" cy="232862"/>
                  </a:xfrm>
                  <a:custGeom>
                    <a:rect b="b" l="l" r="r" t="t"/>
                    <a:pathLst>
                      <a:path extrusionOk="0" h="8774" w="9104">
                        <a:moveTo>
                          <a:pt x="7232" y="1143"/>
                        </a:moveTo>
                        <a:cubicBezTo>
                          <a:pt x="7377" y="1143"/>
                          <a:pt x="7522" y="1198"/>
                          <a:pt x="7633" y="1308"/>
                        </a:cubicBezTo>
                        <a:cubicBezTo>
                          <a:pt x="7851" y="1528"/>
                          <a:pt x="7854" y="1882"/>
                          <a:pt x="7639" y="2102"/>
                        </a:cubicBezTo>
                        <a:lnTo>
                          <a:pt x="5755" y="3986"/>
                        </a:lnTo>
                        <a:cubicBezTo>
                          <a:pt x="5532" y="4210"/>
                          <a:pt x="5532" y="4566"/>
                          <a:pt x="5755" y="4789"/>
                        </a:cubicBezTo>
                        <a:lnTo>
                          <a:pt x="7639" y="6673"/>
                        </a:lnTo>
                        <a:cubicBezTo>
                          <a:pt x="7854" y="6894"/>
                          <a:pt x="7851" y="7247"/>
                          <a:pt x="7633" y="7468"/>
                        </a:cubicBezTo>
                        <a:cubicBezTo>
                          <a:pt x="7522" y="7577"/>
                          <a:pt x="7377" y="7633"/>
                          <a:pt x="7232" y="7633"/>
                        </a:cubicBezTo>
                        <a:cubicBezTo>
                          <a:pt x="7090" y="7633"/>
                          <a:pt x="6948" y="7580"/>
                          <a:pt x="6839" y="7474"/>
                        </a:cubicBezTo>
                        <a:lnTo>
                          <a:pt x="6830" y="7468"/>
                        </a:lnTo>
                        <a:lnTo>
                          <a:pt x="4946" y="5650"/>
                        </a:lnTo>
                        <a:cubicBezTo>
                          <a:pt x="4836" y="5544"/>
                          <a:pt x="4695" y="5491"/>
                          <a:pt x="4554" y="5491"/>
                        </a:cubicBezTo>
                        <a:cubicBezTo>
                          <a:pt x="4412" y="5491"/>
                          <a:pt x="4271" y="5544"/>
                          <a:pt x="4161" y="5650"/>
                        </a:cubicBezTo>
                        <a:lnTo>
                          <a:pt x="2277" y="7468"/>
                        </a:lnTo>
                        <a:lnTo>
                          <a:pt x="2268" y="7474"/>
                        </a:lnTo>
                        <a:cubicBezTo>
                          <a:pt x="2159" y="7580"/>
                          <a:pt x="2017" y="7633"/>
                          <a:pt x="1875" y="7633"/>
                        </a:cubicBezTo>
                        <a:cubicBezTo>
                          <a:pt x="1730" y="7633"/>
                          <a:pt x="1585" y="7577"/>
                          <a:pt x="1474" y="7468"/>
                        </a:cubicBezTo>
                        <a:cubicBezTo>
                          <a:pt x="1256" y="7247"/>
                          <a:pt x="1253" y="6894"/>
                          <a:pt x="1468" y="6673"/>
                        </a:cubicBezTo>
                        <a:lnTo>
                          <a:pt x="3352" y="4789"/>
                        </a:lnTo>
                        <a:cubicBezTo>
                          <a:pt x="3575" y="4566"/>
                          <a:pt x="3575" y="4210"/>
                          <a:pt x="3352" y="3986"/>
                        </a:cubicBezTo>
                        <a:lnTo>
                          <a:pt x="1468" y="2102"/>
                        </a:lnTo>
                        <a:cubicBezTo>
                          <a:pt x="1253" y="1882"/>
                          <a:pt x="1256" y="1528"/>
                          <a:pt x="1474" y="1308"/>
                        </a:cubicBezTo>
                        <a:cubicBezTo>
                          <a:pt x="1585" y="1198"/>
                          <a:pt x="1730" y="1143"/>
                          <a:pt x="1875" y="1143"/>
                        </a:cubicBezTo>
                        <a:cubicBezTo>
                          <a:pt x="2017" y="1143"/>
                          <a:pt x="2159" y="1196"/>
                          <a:pt x="2268" y="1302"/>
                        </a:cubicBezTo>
                        <a:lnTo>
                          <a:pt x="2277" y="1308"/>
                        </a:lnTo>
                        <a:lnTo>
                          <a:pt x="4161" y="3126"/>
                        </a:lnTo>
                        <a:cubicBezTo>
                          <a:pt x="4271" y="3231"/>
                          <a:pt x="4412" y="3284"/>
                          <a:pt x="4554" y="3284"/>
                        </a:cubicBezTo>
                        <a:cubicBezTo>
                          <a:pt x="4695" y="3284"/>
                          <a:pt x="4836" y="3231"/>
                          <a:pt x="4946" y="3126"/>
                        </a:cubicBezTo>
                        <a:lnTo>
                          <a:pt x="6830" y="1308"/>
                        </a:lnTo>
                        <a:lnTo>
                          <a:pt x="6839" y="1302"/>
                        </a:lnTo>
                        <a:cubicBezTo>
                          <a:pt x="6948" y="1196"/>
                          <a:pt x="7090" y="1143"/>
                          <a:pt x="7232" y="1143"/>
                        </a:cubicBezTo>
                        <a:close/>
                        <a:moveTo>
                          <a:pt x="1865" y="0"/>
                        </a:moveTo>
                        <a:cubicBezTo>
                          <a:pt x="1430" y="0"/>
                          <a:pt x="995" y="166"/>
                          <a:pt x="664" y="499"/>
                        </a:cubicBezTo>
                        <a:cubicBezTo>
                          <a:pt x="0" y="1163"/>
                          <a:pt x="3" y="2241"/>
                          <a:pt x="667" y="2902"/>
                        </a:cubicBezTo>
                        <a:lnTo>
                          <a:pt x="2153" y="4388"/>
                        </a:lnTo>
                        <a:lnTo>
                          <a:pt x="667" y="5873"/>
                        </a:lnTo>
                        <a:cubicBezTo>
                          <a:pt x="0" y="6535"/>
                          <a:pt x="0" y="7610"/>
                          <a:pt x="661" y="8274"/>
                        </a:cubicBezTo>
                        <a:cubicBezTo>
                          <a:pt x="995" y="8607"/>
                          <a:pt x="1431" y="8774"/>
                          <a:pt x="1868" y="8774"/>
                        </a:cubicBezTo>
                        <a:cubicBezTo>
                          <a:pt x="2301" y="8774"/>
                          <a:pt x="2734" y="8609"/>
                          <a:pt x="3065" y="8280"/>
                        </a:cubicBezTo>
                        <a:lnTo>
                          <a:pt x="4554" y="6846"/>
                        </a:lnTo>
                        <a:lnTo>
                          <a:pt x="6042" y="8280"/>
                        </a:lnTo>
                        <a:cubicBezTo>
                          <a:pt x="6373" y="8609"/>
                          <a:pt x="6806" y="8774"/>
                          <a:pt x="7239" y="8774"/>
                        </a:cubicBezTo>
                        <a:cubicBezTo>
                          <a:pt x="7675" y="8774"/>
                          <a:pt x="8111" y="8607"/>
                          <a:pt x="8443" y="8274"/>
                        </a:cubicBezTo>
                        <a:cubicBezTo>
                          <a:pt x="9104" y="7610"/>
                          <a:pt x="9104" y="6535"/>
                          <a:pt x="8440" y="5873"/>
                        </a:cubicBezTo>
                        <a:lnTo>
                          <a:pt x="6957" y="4388"/>
                        </a:lnTo>
                        <a:lnTo>
                          <a:pt x="8440" y="2902"/>
                        </a:lnTo>
                        <a:cubicBezTo>
                          <a:pt x="8760" y="2585"/>
                          <a:pt x="8938" y="2153"/>
                          <a:pt x="8938" y="1703"/>
                        </a:cubicBezTo>
                        <a:cubicBezTo>
                          <a:pt x="8938" y="1018"/>
                          <a:pt x="8524" y="399"/>
                          <a:pt x="7893" y="133"/>
                        </a:cubicBezTo>
                        <a:cubicBezTo>
                          <a:pt x="7682" y="46"/>
                          <a:pt x="7460" y="3"/>
                          <a:pt x="7239" y="3"/>
                        </a:cubicBezTo>
                        <a:cubicBezTo>
                          <a:pt x="6799" y="3"/>
                          <a:pt x="6366" y="174"/>
                          <a:pt x="6042" y="496"/>
                        </a:cubicBezTo>
                        <a:lnTo>
                          <a:pt x="4554" y="1930"/>
                        </a:lnTo>
                        <a:lnTo>
                          <a:pt x="3065" y="496"/>
                        </a:lnTo>
                        <a:cubicBezTo>
                          <a:pt x="2733" y="165"/>
                          <a:pt x="2299" y="0"/>
                          <a:pt x="1865" y="0"/>
                        </a:cubicBezTo>
                        <a:close/>
                      </a:path>
                    </a:pathLst>
                  </a:custGeom>
                  <a:solidFill>
                    <a:srgbClr val="7B1E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435D74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</p:grpSp>
        </p:grpSp>
        <p:grpSp>
          <p:nvGrpSpPr>
            <p:cNvPr id="2410" name="Google Shape;2410;p42"/>
            <p:cNvGrpSpPr/>
            <p:nvPr/>
          </p:nvGrpSpPr>
          <p:grpSpPr>
            <a:xfrm>
              <a:off x="710276" y="3871925"/>
              <a:ext cx="3909661" cy="634150"/>
              <a:chOff x="710276" y="3871925"/>
              <a:chExt cx="3909661" cy="634150"/>
            </a:xfrm>
          </p:grpSpPr>
          <p:sp>
            <p:nvSpPr>
              <p:cNvPr id="2411" name="Google Shape;2411;p42"/>
              <p:cNvSpPr txBox="1"/>
              <p:nvPr/>
            </p:nvSpPr>
            <p:spPr>
              <a:xfrm>
                <a:off x="710276" y="3904838"/>
                <a:ext cx="18072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412" name="Google Shape;2412;p42"/>
              <p:cNvGrpSpPr/>
              <p:nvPr/>
            </p:nvGrpSpPr>
            <p:grpSpPr>
              <a:xfrm>
                <a:off x="2655825" y="3871925"/>
                <a:ext cx="1964113" cy="634150"/>
                <a:chOff x="2655825" y="3871925"/>
                <a:chExt cx="1964113" cy="634150"/>
              </a:xfrm>
            </p:grpSpPr>
            <p:sp>
              <p:nvSpPr>
                <p:cNvPr id="2413" name="Google Shape;2413;p42"/>
                <p:cNvSpPr/>
                <p:nvPr/>
              </p:nvSpPr>
              <p:spPr>
                <a:xfrm>
                  <a:off x="4059738" y="3902900"/>
                  <a:ext cx="560200" cy="538775"/>
                </a:xfrm>
                <a:custGeom>
                  <a:rect b="b" l="l" r="r" t="t"/>
                  <a:pathLst>
                    <a:path extrusionOk="0" h="21551" w="22408">
                      <a:moveTo>
                        <a:pt x="0" y="0"/>
                      </a:moveTo>
                      <a:lnTo>
                        <a:pt x="0" y="21551"/>
                      </a:lnTo>
                      <a:lnTo>
                        <a:pt x="22408" y="21551"/>
                      </a:lnTo>
                      <a:lnTo>
                        <a:pt x="22408" y="0"/>
                      </a:ln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500"/>
                </a:p>
              </p:txBody>
            </p:sp>
            <p:sp>
              <p:nvSpPr>
                <p:cNvPr id="2414" name="Google Shape;2414;p42"/>
                <p:cNvSpPr/>
                <p:nvPr/>
              </p:nvSpPr>
              <p:spPr>
                <a:xfrm>
                  <a:off x="2655825" y="3871925"/>
                  <a:ext cx="1422975" cy="634150"/>
                </a:xfrm>
                <a:prstGeom prst="flowChartPunchedTape">
                  <a:avLst/>
                </a:prstGeom>
                <a:noFill/>
                <a:ln cap="flat" cmpd="sng" w="19050">
                  <a:solidFill>
                    <a:srgbClr val="451E7B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451E7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>
                    <a:solidFill>
                      <a:srgbClr val="451E7B"/>
                    </a:solidFill>
                  </a:endParaRPr>
                </a:p>
              </p:txBody>
            </p:sp>
            <p:grpSp>
              <p:nvGrpSpPr>
                <p:cNvPr id="2415" name="Google Shape;2415;p42"/>
                <p:cNvGrpSpPr/>
                <p:nvPr/>
              </p:nvGrpSpPr>
              <p:grpSpPr>
                <a:xfrm>
                  <a:off x="4142759" y="3974958"/>
                  <a:ext cx="394157" cy="394659"/>
                  <a:chOff x="6498945" y="3542779"/>
                  <a:chExt cx="394157" cy="394659"/>
                </a:xfrm>
              </p:grpSpPr>
              <p:sp>
                <p:nvSpPr>
                  <p:cNvPr id="2416" name="Google Shape;2416;p42"/>
                  <p:cNvSpPr/>
                  <p:nvPr/>
                </p:nvSpPr>
                <p:spPr>
                  <a:xfrm>
                    <a:off x="6498945" y="3542779"/>
                    <a:ext cx="394157" cy="394659"/>
                  </a:xfrm>
                  <a:custGeom>
                    <a:rect b="b" l="l" r="r" t="t"/>
                    <a:pathLst>
                      <a:path extrusionOk="0" h="30665" w="30626">
                        <a:moveTo>
                          <a:pt x="9068" y="0"/>
                        </a:moveTo>
                        <a:cubicBezTo>
                          <a:pt x="4048" y="0"/>
                          <a:pt x="1" y="4047"/>
                          <a:pt x="1" y="9067"/>
                        </a:cubicBezTo>
                        <a:lnTo>
                          <a:pt x="1" y="21403"/>
                        </a:lnTo>
                        <a:cubicBezTo>
                          <a:pt x="1" y="26422"/>
                          <a:pt x="4048" y="30664"/>
                          <a:pt x="9068" y="30664"/>
                        </a:cubicBezTo>
                        <a:lnTo>
                          <a:pt x="21403" y="30664"/>
                        </a:lnTo>
                        <a:cubicBezTo>
                          <a:pt x="26423" y="30664"/>
                          <a:pt x="30626" y="26422"/>
                          <a:pt x="30626" y="21403"/>
                        </a:cubicBezTo>
                        <a:lnTo>
                          <a:pt x="30626" y="9067"/>
                        </a:lnTo>
                        <a:cubicBezTo>
                          <a:pt x="30626" y="4047"/>
                          <a:pt x="26423" y="0"/>
                          <a:pt x="214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417" name="Google Shape;2417;p42"/>
                  <p:cNvSpPr/>
                  <p:nvPr/>
                </p:nvSpPr>
                <p:spPr>
                  <a:xfrm>
                    <a:off x="6574120" y="3623656"/>
                    <a:ext cx="243760" cy="232862"/>
                  </a:xfrm>
                  <a:custGeom>
                    <a:rect b="b" l="l" r="r" t="t"/>
                    <a:pathLst>
                      <a:path extrusionOk="0" h="8774" w="9104">
                        <a:moveTo>
                          <a:pt x="7232" y="1143"/>
                        </a:moveTo>
                        <a:cubicBezTo>
                          <a:pt x="7377" y="1143"/>
                          <a:pt x="7522" y="1198"/>
                          <a:pt x="7633" y="1308"/>
                        </a:cubicBezTo>
                        <a:cubicBezTo>
                          <a:pt x="7851" y="1528"/>
                          <a:pt x="7854" y="1882"/>
                          <a:pt x="7639" y="2102"/>
                        </a:cubicBezTo>
                        <a:lnTo>
                          <a:pt x="5755" y="3986"/>
                        </a:lnTo>
                        <a:cubicBezTo>
                          <a:pt x="5532" y="4210"/>
                          <a:pt x="5532" y="4566"/>
                          <a:pt x="5755" y="4789"/>
                        </a:cubicBezTo>
                        <a:lnTo>
                          <a:pt x="7639" y="6673"/>
                        </a:lnTo>
                        <a:cubicBezTo>
                          <a:pt x="7854" y="6894"/>
                          <a:pt x="7851" y="7247"/>
                          <a:pt x="7633" y="7468"/>
                        </a:cubicBezTo>
                        <a:cubicBezTo>
                          <a:pt x="7522" y="7577"/>
                          <a:pt x="7377" y="7633"/>
                          <a:pt x="7232" y="7633"/>
                        </a:cubicBezTo>
                        <a:cubicBezTo>
                          <a:pt x="7090" y="7633"/>
                          <a:pt x="6948" y="7580"/>
                          <a:pt x="6839" y="7474"/>
                        </a:cubicBezTo>
                        <a:lnTo>
                          <a:pt x="6830" y="7468"/>
                        </a:lnTo>
                        <a:lnTo>
                          <a:pt x="4946" y="5650"/>
                        </a:lnTo>
                        <a:cubicBezTo>
                          <a:pt x="4836" y="5544"/>
                          <a:pt x="4695" y="5491"/>
                          <a:pt x="4554" y="5491"/>
                        </a:cubicBezTo>
                        <a:cubicBezTo>
                          <a:pt x="4412" y="5491"/>
                          <a:pt x="4271" y="5544"/>
                          <a:pt x="4161" y="5650"/>
                        </a:cubicBezTo>
                        <a:lnTo>
                          <a:pt x="2277" y="7468"/>
                        </a:lnTo>
                        <a:lnTo>
                          <a:pt x="2268" y="7474"/>
                        </a:lnTo>
                        <a:cubicBezTo>
                          <a:pt x="2159" y="7580"/>
                          <a:pt x="2017" y="7633"/>
                          <a:pt x="1875" y="7633"/>
                        </a:cubicBezTo>
                        <a:cubicBezTo>
                          <a:pt x="1730" y="7633"/>
                          <a:pt x="1585" y="7577"/>
                          <a:pt x="1474" y="7468"/>
                        </a:cubicBezTo>
                        <a:cubicBezTo>
                          <a:pt x="1256" y="7247"/>
                          <a:pt x="1253" y="6894"/>
                          <a:pt x="1468" y="6673"/>
                        </a:cubicBezTo>
                        <a:lnTo>
                          <a:pt x="3352" y="4789"/>
                        </a:lnTo>
                        <a:cubicBezTo>
                          <a:pt x="3575" y="4566"/>
                          <a:pt x="3575" y="4210"/>
                          <a:pt x="3352" y="3986"/>
                        </a:cubicBezTo>
                        <a:lnTo>
                          <a:pt x="1468" y="2102"/>
                        </a:lnTo>
                        <a:cubicBezTo>
                          <a:pt x="1253" y="1882"/>
                          <a:pt x="1256" y="1528"/>
                          <a:pt x="1474" y="1308"/>
                        </a:cubicBezTo>
                        <a:cubicBezTo>
                          <a:pt x="1585" y="1198"/>
                          <a:pt x="1730" y="1143"/>
                          <a:pt x="1875" y="1143"/>
                        </a:cubicBezTo>
                        <a:cubicBezTo>
                          <a:pt x="2017" y="1143"/>
                          <a:pt x="2159" y="1196"/>
                          <a:pt x="2268" y="1302"/>
                        </a:cubicBezTo>
                        <a:lnTo>
                          <a:pt x="2277" y="1308"/>
                        </a:lnTo>
                        <a:lnTo>
                          <a:pt x="4161" y="3126"/>
                        </a:lnTo>
                        <a:cubicBezTo>
                          <a:pt x="4271" y="3231"/>
                          <a:pt x="4412" y="3284"/>
                          <a:pt x="4554" y="3284"/>
                        </a:cubicBezTo>
                        <a:cubicBezTo>
                          <a:pt x="4695" y="3284"/>
                          <a:pt x="4836" y="3231"/>
                          <a:pt x="4946" y="3126"/>
                        </a:cubicBezTo>
                        <a:lnTo>
                          <a:pt x="6830" y="1308"/>
                        </a:lnTo>
                        <a:lnTo>
                          <a:pt x="6839" y="1302"/>
                        </a:lnTo>
                        <a:cubicBezTo>
                          <a:pt x="6948" y="1196"/>
                          <a:pt x="7090" y="1143"/>
                          <a:pt x="7232" y="1143"/>
                        </a:cubicBezTo>
                        <a:close/>
                        <a:moveTo>
                          <a:pt x="1865" y="0"/>
                        </a:moveTo>
                        <a:cubicBezTo>
                          <a:pt x="1430" y="0"/>
                          <a:pt x="995" y="166"/>
                          <a:pt x="664" y="499"/>
                        </a:cubicBezTo>
                        <a:cubicBezTo>
                          <a:pt x="0" y="1163"/>
                          <a:pt x="3" y="2241"/>
                          <a:pt x="667" y="2902"/>
                        </a:cubicBezTo>
                        <a:lnTo>
                          <a:pt x="2153" y="4388"/>
                        </a:lnTo>
                        <a:lnTo>
                          <a:pt x="667" y="5873"/>
                        </a:lnTo>
                        <a:cubicBezTo>
                          <a:pt x="0" y="6535"/>
                          <a:pt x="0" y="7610"/>
                          <a:pt x="661" y="8274"/>
                        </a:cubicBezTo>
                        <a:cubicBezTo>
                          <a:pt x="995" y="8607"/>
                          <a:pt x="1431" y="8774"/>
                          <a:pt x="1868" y="8774"/>
                        </a:cubicBezTo>
                        <a:cubicBezTo>
                          <a:pt x="2301" y="8774"/>
                          <a:pt x="2734" y="8609"/>
                          <a:pt x="3065" y="8280"/>
                        </a:cubicBezTo>
                        <a:lnTo>
                          <a:pt x="4554" y="6846"/>
                        </a:lnTo>
                        <a:lnTo>
                          <a:pt x="6042" y="8280"/>
                        </a:lnTo>
                        <a:cubicBezTo>
                          <a:pt x="6373" y="8609"/>
                          <a:pt x="6806" y="8774"/>
                          <a:pt x="7239" y="8774"/>
                        </a:cubicBezTo>
                        <a:cubicBezTo>
                          <a:pt x="7675" y="8774"/>
                          <a:pt x="8111" y="8607"/>
                          <a:pt x="8443" y="8274"/>
                        </a:cubicBezTo>
                        <a:cubicBezTo>
                          <a:pt x="9104" y="7610"/>
                          <a:pt x="9104" y="6535"/>
                          <a:pt x="8440" y="5873"/>
                        </a:cubicBezTo>
                        <a:lnTo>
                          <a:pt x="6957" y="4388"/>
                        </a:lnTo>
                        <a:lnTo>
                          <a:pt x="8440" y="2902"/>
                        </a:lnTo>
                        <a:cubicBezTo>
                          <a:pt x="8760" y="2585"/>
                          <a:pt x="8938" y="2153"/>
                          <a:pt x="8938" y="1703"/>
                        </a:cubicBezTo>
                        <a:cubicBezTo>
                          <a:pt x="8938" y="1018"/>
                          <a:pt x="8524" y="399"/>
                          <a:pt x="7893" y="133"/>
                        </a:cubicBezTo>
                        <a:cubicBezTo>
                          <a:pt x="7682" y="46"/>
                          <a:pt x="7460" y="3"/>
                          <a:pt x="7239" y="3"/>
                        </a:cubicBezTo>
                        <a:cubicBezTo>
                          <a:pt x="6799" y="3"/>
                          <a:pt x="6366" y="174"/>
                          <a:pt x="6042" y="496"/>
                        </a:cubicBezTo>
                        <a:lnTo>
                          <a:pt x="4554" y="1930"/>
                        </a:lnTo>
                        <a:lnTo>
                          <a:pt x="3065" y="496"/>
                        </a:lnTo>
                        <a:cubicBezTo>
                          <a:pt x="2733" y="165"/>
                          <a:pt x="2299" y="0"/>
                          <a:pt x="1865" y="0"/>
                        </a:cubicBezTo>
                        <a:close/>
                      </a:path>
                    </a:pathLst>
                  </a:custGeom>
                  <a:solidFill>
                    <a:srgbClr val="451E7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435D74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43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2423" name="Google Shape;2423;p43"/>
          <p:cNvGrpSpPr/>
          <p:nvPr/>
        </p:nvGrpSpPr>
        <p:grpSpPr>
          <a:xfrm>
            <a:off x="447750" y="1033776"/>
            <a:ext cx="1736087" cy="3375324"/>
            <a:chOff x="447750" y="1204895"/>
            <a:chExt cx="1736087" cy="3375324"/>
          </a:xfrm>
        </p:grpSpPr>
        <p:grpSp>
          <p:nvGrpSpPr>
            <p:cNvPr id="2424" name="Google Shape;2424;p43"/>
            <p:cNvGrpSpPr/>
            <p:nvPr/>
          </p:nvGrpSpPr>
          <p:grpSpPr>
            <a:xfrm>
              <a:off x="447750" y="1204895"/>
              <a:ext cx="1736087" cy="3375324"/>
              <a:chOff x="447750" y="1204895"/>
              <a:chExt cx="1736087" cy="3375324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728880" y="1204895"/>
                <a:ext cx="328870" cy="714056"/>
              </a:xfrm>
              <a:custGeom>
                <a:rect b="b" l="l" r="r" t="t"/>
                <a:pathLst>
                  <a:path extrusionOk="0" h="19159" w="8824">
                    <a:moveTo>
                      <a:pt x="3998" y="1"/>
                    </a:moveTo>
                    <a:cubicBezTo>
                      <a:pt x="208" y="1"/>
                      <a:pt x="0" y="4142"/>
                      <a:pt x="1720" y="13499"/>
                    </a:cubicBezTo>
                    <a:cubicBezTo>
                      <a:pt x="2589" y="18745"/>
                      <a:pt x="2200" y="19134"/>
                      <a:pt x="4328" y="19134"/>
                    </a:cubicBezTo>
                    <a:cubicBezTo>
                      <a:pt x="4724" y="19134"/>
                      <a:pt x="5002" y="19159"/>
                      <a:pt x="5203" y="19159"/>
                    </a:cubicBezTo>
                    <a:cubicBezTo>
                      <a:pt x="6023" y="19159"/>
                      <a:pt x="5565" y="18753"/>
                      <a:pt x="6576" y="14638"/>
                    </a:cubicBezTo>
                    <a:cubicBezTo>
                      <a:pt x="7835" y="9753"/>
                      <a:pt x="8824" y="281"/>
                      <a:pt x="4328" y="11"/>
                    </a:cubicBezTo>
                    <a:cubicBezTo>
                      <a:pt x="4215" y="4"/>
                      <a:pt x="4105" y="1"/>
                      <a:pt x="3998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88401" y="1344770"/>
                <a:ext cx="200103" cy="434121"/>
              </a:xfrm>
              <a:custGeom>
                <a:rect b="b" l="l" r="r" t="t"/>
                <a:pathLst>
                  <a:path extrusionOk="0" h="11648" w="5369">
                    <a:moveTo>
                      <a:pt x="2436" y="0"/>
                    </a:moveTo>
                    <a:cubicBezTo>
                      <a:pt x="116" y="0"/>
                      <a:pt x="0" y="2396"/>
                      <a:pt x="1112" y="8248"/>
                    </a:cubicBezTo>
                    <a:cubicBezTo>
                      <a:pt x="1622" y="11365"/>
                      <a:pt x="1352" y="11635"/>
                      <a:pt x="2611" y="11635"/>
                    </a:cubicBezTo>
                    <a:cubicBezTo>
                      <a:pt x="2869" y="11635"/>
                      <a:pt x="3053" y="11647"/>
                      <a:pt x="3187" y="11647"/>
                    </a:cubicBezTo>
                    <a:cubicBezTo>
                      <a:pt x="3765" y="11647"/>
                      <a:pt x="3403" y="11410"/>
                      <a:pt x="4109" y="8877"/>
                    </a:cubicBezTo>
                    <a:cubicBezTo>
                      <a:pt x="4859" y="6000"/>
                      <a:pt x="5368" y="125"/>
                      <a:pt x="2611" y="5"/>
                    </a:cubicBezTo>
                    <a:cubicBezTo>
                      <a:pt x="2551" y="2"/>
                      <a:pt x="2493" y="0"/>
                      <a:pt x="2436" y="0"/>
                    </a:cubicBezTo>
                    <a:close/>
                  </a:path>
                </a:pathLst>
              </a:custGeom>
              <a:solidFill>
                <a:srgbClr val="F9D4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1272208" y="1204895"/>
                <a:ext cx="328908" cy="714056"/>
              </a:xfrm>
              <a:custGeom>
                <a:rect b="b" l="l" r="r" t="t"/>
                <a:pathLst>
                  <a:path extrusionOk="0" h="19159" w="8825">
                    <a:moveTo>
                      <a:pt x="4818" y="1"/>
                    </a:moveTo>
                    <a:cubicBezTo>
                      <a:pt x="4713" y="1"/>
                      <a:pt x="4607" y="4"/>
                      <a:pt x="4497" y="11"/>
                    </a:cubicBezTo>
                    <a:cubicBezTo>
                      <a:pt x="1" y="281"/>
                      <a:pt x="870" y="9753"/>
                      <a:pt x="2129" y="14638"/>
                    </a:cubicBezTo>
                    <a:cubicBezTo>
                      <a:pt x="3212" y="18753"/>
                      <a:pt x="2711" y="19159"/>
                      <a:pt x="3572" y="19159"/>
                    </a:cubicBezTo>
                    <a:cubicBezTo>
                      <a:pt x="3784" y="19159"/>
                      <a:pt x="4077" y="19134"/>
                      <a:pt x="4497" y="19134"/>
                    </a:cubicBezTo>
                    <a:cubicBezTo>
                      <a:pt x="6475" y="19134"/>
                      <a:pt x="6116" y="18745"/>
                      <a:pt x="7105" y="13499"/>
                    </a:cubicBezTo>
                    <a:cubicBezTo>
                      <a:pt x="8825" y="4142"/>
                      <a:pt x="8503" y="1"/>
                      <a:pt x="4818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1337021" y="1344770"/>
                <a:ext cx="203494" cy="434121"/>
              </a:xfrm>
              <a:custGeom>
                <a:rect b="b" l="l" r="r" t="t"/>
                <a:pathLst>
                  <a:path extrusionOk="0" h="11648" w="5460">
                    <a:moveTo>
                      <a:pt x="2933" y="0"/>
                    </a:moveTo>
                    <a:cubicBezTo>
                      <a:pt x="2876" y="0"/>
                      <a:pt x="2818" y="2"/>
                      <a:pt x="2758" y="5"/>
                    </a:cubicBezTo>
                    <a:cubicBezTo>
                      <a:pt x="0" y="125"/>
                      <a:pt x="630" y="6000"/>
                      <a:pt x="1379" y="8877"/>
                    </a:cubicBezTo>
                    <a:cubicBezTo>
                      <a:pt x="1988" y="11410"/>
                      <a:pt x="1687" y="11647"/>
                      <a:pt x="2227" y="11647"/>
                    </a:cubicBezTo>
                    <a:cubicBezTo>
                      <a:pt x="2352" y="11647"/>
                      <a:pt x="2522" y="11635"/>
                      <a:pt x="2758" y="11635"/>
                    </a:cubicBezTo>
                    <a:cubicBezTo>
                      <a:pt x="3987" y="11635"/>
                      <a:pt x="3747" y="11365"/>
                      <a:pt x="4377" y="8248"/>
                    </a:cubicBezTo>
                    <a:cubicBezTo>
                      <a:pt x="5459" y="2396"/>
                      <a:pt x="5257" y="0"/>
                      <a:pt x="2933" y="0"/>
                    </a:cubicBezTo>
                    <a:close/>
                  </a:path>
                </a:pathLst>
              </a:custGeom>
              <a:solidFill>
                <a:srgbClr val="F9D4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1760412" y="3918619"/>
                <a:ext cx="423424" cy="399423"/>
              </a:xfrm>
              <a:custGeom>
                <a:rect b="b" l="l" r="r" t="t"/>
                <a:pathLst>
                  <a:path extrusionOk="0" h="10717" w="11361">
                    <a:moveTo>
                      <a:pt x="5021" y="0"/>
                    </a:moveTo>
                    <a:cubicBezTo>
                      <a:pt x="3841" y="0"/>
                      <a:pt x="2351" y="1081"/>
                      <a:pt x="2518" y="2404"/>
                    </a:cubicBezTo>
                    <a:cubicBezTo>
                      <a:pt x="1769" y="4772"/>
                      <a:pt x="1" y="8009"/>
                      <a:pt x="1619" y="9748"/>
                    </a:cubicBezTo>
                    <a:cubicBezTo>
                      <a:pt x="2170" y="10364"/>
                      <a:pt x="3186" y="10717"/>
                      <a:pt x="4164" y="10717"/>
                    </a:cubicBezTo>
                    <a:cubicBezTo>
                      <a:pt x="4994" y="10717"/>
                      <a:pt x="5797" y="10462"/>
                      <a:pt x="6265" y="9898"/>
                    </a:cubicBezTo>
                    <a:cubicBezTo>
                      <a:pt x="6265" y="9898"/>
                      <a:pt x="6505" y="10138"/>
                      <a:pt x="6505" y="10258"/>
                    </a:cubicBezTo>
                    <a:cubicBezTo>
                      <a:pt x="8633" y="10138"/>
                      <a:pt x="9622" y="9388"/>
                      <a:pt x="9113" y="7500"/>
                    </a:cubicBezTo>
                    <a:cubicBezTo>
                      <a:pt x="10372" y="7380"/>
                      <a:pt x="11361" y="7140"/>
                      <a:pt x="11241" y="5761"/>
                    </a:cubicBezTo>
                    <a:cubicBezTo>
                      <a:pt x="11241" y="4652"/>
                      <a:pt x="10611" y="4263"/>
                      <a:pt x="9502" y="4263"/>
                    </a:cubicBezTo>
                    <a:cubicBezTo>
                      <a:pt x="10372" y="3513"/>
                      <a:pt x="11001" y="2764"/>
                      <a:pt x="10252" y="1655"/>
                    </a:cubicBezTo>
                    <a:cubicBezTo>
                      <a:pt x="9850" y="1129"/>
                      <a:pt x="9232" y="955"/>
                      <a:pt x="8573" y="955"/>
                    </a:cubicBezTo>
                    <a:cubicBezTo>
                      <a:pt x="7805" y="955"/>
                      <a:pt x="6982" y="1192"/>
                      <a:pt x="6385" y="1385"/>
                    </a:cubicBezTo>
                    <a:cubicBezTo>
                      <a:pt x="6340" y="399"/>
                      <a:pt x="5738" y="0"/>
                      <a:pt x="5021" y="0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447750" y="1731449"/>
                <a:ext cx="1452337" cy="2848770"/>
              </a:xfrm>
              <a:custGeom>
                <a:rect b="b" l="l" r="r" t="t"/>
                <a:pathLst>
                  <a:path extrusionOk="0" h="76436" w="38968">
                    <a:moveTo>
                      <a:pt x="4137" y="1"/>
                    </a:moveTo>
                    <a:cubicBezTo>
                      <a:pt x="1889" y="1"/>
                      <a:pt x="1" y="1889"/>
                      <a:pt x="1" y="4137"/>
                    </a:cubicBezTo>
                    <a:lnTo>
                      <a:pt x="1" y="72329"/>
                    </a:lnTo>
                    <a:cubicBezTo>
                      <a:pt x="1" y="74577"/>
                      <a:pt x="1889" y="76435"/>
                      <a:pt x="4137" y="76435"/>
                    </a:cubicBezTo>
                    <a:lnTo>
                      <a:pt x="34861" y="76435"/>
                    </a:lnTo>
                    <a:cubicBezTo>
                      <a:pt x="37229" y="76435"/>
                      <a:pt x="38967" y="74577"/>
                      <a:pt x="38967" y="72329"/>
                    </a:cubicBezTo>
                    <a:lnTo>
                      <a:pt x="38967" y="4137"/>
                    </a:lnTo>
                    <a:cubicBezTo>
                      <a:pt x="38967" y="1889"/>
                      <a:pt x="37229" y="1"/>
                      <a:pt x="34861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1463256" y="1667493"/>
                <a:ext cx="195518" cy="164808"/>
              </a:xfrm>
              <a:custGeom>
                <a:rect b="b" l="l" r="r" t="t"/>
                <a:pathLst>
                  <a:path extrusionOk="0" h="4422" w="5246">
                    <a:moveTo>
                      <a:pt x="3855" y="0"/>
                    </a:moveTo>
                    <a:cubicBezTo>
                      <a:pt x="2700" y="0"/>
                      <a:pt x="1217" y="848"/>
                      <a:pt x="360" y="848"/>
                    </a:cubicBezTo>
                    <a:cubicBezTo>
                      <a:pt x="0" y="1837"/>
                      <a:pt x="0" y="2706"/>
                      <a:pt x="870" y="3725"/>
                    </a:cubicBezTo>
                    <a:cubicBezTo>
                      <a:pt x="1303" y="4158"/>
                      <a:pt x="1946" y="4421"/>
                      <a:pt x="2580" y="4421"/>
                    </a:cubicBezTo>
                    <a:cubicBezTo>
                      <a:pt x="3043" y="4421"/>
                      <a:pt x="3500" y="4281"/>
                      <a:pt x="3867" y="3965"/>
                    </a:cubicBezTo>
                    <a:cubicBezTo>
                      <a:pt x="4347" y="3605"/>
                      <a:pt x="4736" y="2976"/>
                      <a:pt x="4856" y="2466"/>
                    </a:cubicBezTo>
                    <a:cubicBezTo>
                      <a:pt x="4976" y="1957"/>
                      <a:pt x="5246" y="728"/>
                      <a:pt x="4856" y="338"/>
                    </a:cubicBezTo>
                    <a:cubicBezTo>
                      <a:pt x="4581" y="93"/>
                      <a:pt x="4236" y="0"/>
                      <a:pt x="3855" y="0"/>
                    </a:cubicBezTo>
                    <a:close/>
                  </a:path>
                </a:pathLst>
              </a:custGeom>
              <a:solidFill>
                <a:srgbClr val="E26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1229757" y="1603426"/>
                <a:ext cx="186611" cy="175654"/>
              </a:xfrm>
              <a:custGeom>
                <a:rect b="b" l="l" r="r" t="t"/>
                <a:pathLst>
                  <a:path extrusionOk="0" h="4713" w="5007">
                    <a:moveTo>
                      <a:pt x="1843" y="0"/>
                    </a:moveTo>
                    <a:cubicBezTo>
                      <a:pt x="1692" y="0"/>
                      <a:pt x="1538" y="25"/>
                      <a:pt x="1380" y="79"/>
                    </a:cubicBezTo>
                    <a:cubicBezTo>
                      <a:pt x="750" y="199"/>
                      <a:pt x="390" y="1427"/>
                      <a:pt x="271" y="1817"/>
                    </a:cubicBezTo>
                    <a:cubicBezTo>
                      <a:pt x="1" y="2447"/>
                      <a:pt x="121" y="3076"/>
                      <a:pt x="271" y="3676"/>
                    </a:cubicBezTo>
                    <a:cubicBezTo>
                      <a:pt x="537" y="4342"/>
                      <a:pt x="1365" y="4713"/>
                      <a:pt x="2227" y="4713"/>
                    </a:cubicBezTo>
                    <a:cubicBezTo>
                      <a:pt x="2527" y="4713"/>
                      <a:pt x="2832" y="4668"/>
                      <a:pt x="3118" y="4575"/>
                    </a:cubicBezTo>
                    <a:cubicBezTo>
                      <a:pt x="4377" y="4065"/>
                      <a:pt x="4887" y="3316"/>
                      <a:pt x="5006" y="2177"/>
                    </a:cubicBezTo>
                    <a:cubicBezTo>
                      <a:pt x="4122" y="1748"/>
                      <a:pt x="3117" y="0"/>
                      <a:pt x="1843" y="0"/>
                    </a:cubicBezTo>
                    <a:close/>
                  </a:path>
                </a:pathLst>
              </a:custGeom>
              <a:solidFill>
                <a:srgbClr val="E26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1369409" y="1642671"/>
                <a:ext cx="139688" cy="140769"/>
              </a:xfrm>
              <a:custGeom>
                <a:rect b="b" l="l" r="r" t="t"/>
                <a:pathLst>
                  <a:path extrusionOk="0" h="3777" w="3748">
                    <a:moveTo>
                      <a:pt x="2153" y="0"/>
                    </a:moveTo>
                    <a:cubicBezTo>
                      <a:pt x="1343" y="0"/>
                      <a:pt x="491" y="605"/>
                      <a:pt x="270" y="1514"/>
                    </a:cubicBezTo>
                    <a:cubicBezTo>
                      <a:pt x="1" y="2503"/>
                      <a:pt x="510" y="3522"/>
                      <a:pt x="1379" y="3762"/>
                    </a:cubicBezTo>
                    <a:cubicBezTo>
                      <a:pt x="1450" y="3771"/>
                      <a:pt x="1521" y="3776"/>
                      <a:pt x="1592" y="3776"/>
                    </a:cubicBezTo>
                    <a:cubicBezTo>
                      <a:pt x="2388" y="3776"/>
                      <a:pt x="3150" y="3171"/>
                      <a:pt x="3508" y="2263"/>
                    </a:cubicBezTo>
                    <a:cubicBezTo>
                      <a:pt x="3747" y="1124"/>
                      <a:pt x="3268" y="255"/>
                      <a:pt x="2369" y="15"/>
                    </a:cubicBezTo>
                    <a:cubicBezTo>
                      <a:pt x="2297" y="5"/>
                      <a:pt x="2226" y="0"/>
                      <a:pt x="2153" y="0"/>
                    </a:cubicBezTo>
                    <a:close/>
                  </a:path>
                </a:pathLst>
              </a:custGeom>
              <a:solidFill>
                <a:srgbClr val="ED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06410" y="2201763"/>
                <a:ext cx="1140611" cy="2141609"/>
              </a:xfrm>
              <a:custGeom>
                <a:rect b="b" l="l" r="r" t="t"/>
                <a:pathLst>
                  <a:path extrusionOk="0" h="57462" w="30604">
                    <a:moveTo>
                      <a:pt x="1739" y="1"/>
                    </a:moveTo>
                    <a:cubicBezTo>
                      <a:pt x="750" y="1"/>
                      <a:pt x="0" y="870"/>
                      <a:pt x="0" y="1739"/>
                    </a:cubicBezTo>
                    <a:lnTo>
                      <a:pt x="0" y="55693"/>
                    </a:lnTo>
                    <a:cubicBezTo>
                      <a:pt x="0" y="56712"/>
                      <a:pt x="750" y="57462"/>
                      <a:pt x="1739" y="57462"/>
                    </a:cubicBezTo>
                    <a:lnTo>
                      <a:pt x="28835" y="57462"/>
                    </a:lnTo>
                    <a:cubicBezTo>
                      <a:pt x="29735" y="57462"/>
                      <a:pt x="30604" y="56712"/>
                      <a:pt x="30604" y="55693"/>
                    </a:cubicBezTo>
                    <a:lnTo>
                      <a:pt x="30604" y="1739"/>
                    </a:lnTo>
                    <a:cubicBezTo>
                      <a:pt x="30604" y="870"/>
                      <a:pt x="29735" y="1"/>
                      <a:pt x="28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699138" y="1918024"/>
                <a:ext cx="255859" cy="218999"/>
              </a:xfrm>
              <a:custGeom>
                <a:rect b="b" l="l" r="r" t="t"/>
                <a:pathLst>
                  <a:path extrusionOk="0" h="5876" w="6865">
                    <a:moveTo>
                      <a:pt x="3387" y="0"/>
                    </a:moveTo>
                    <a:cubicBezTo>
                      <a:pt x="1499" y="0"/>
                      <a:pt x="0" y="1229"/>
                      <a:pt x="0" y="2878"/>
                    </a:cubicBezTo>
                    <a:cubicBezTo>
                      <a:pt x="0" y="4617"/>
                      <a:pt x="1499" y="5875"/>
                      <a:pt x="3387" y="5875"/>
                    </a:cubicBezTo>
                    <a:cubicBezTo>
                      <a:pt x="5246" y="5875"/>
                      <a:pt x="6864" y="4617"/>
                      <a:pt x="6864" y="2878"/>
                    </a:cubicBezTo>
                    <a:cubicBezTo>
                      <a:pt x="6864" y="1229"/>
                      <a:pt x="5246" y="0"/>
                      <a:pt x="3387" y="0"/>
                    </a:cubicBezTo>
                    <a:close/>
                  </a:path>
                </a:pathLst>
              </a:custGeom>
              <a:solidFill>
                <a:srgbClr val="FCC3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1397324" y="1918024"/>
                <a:ext cx="255896" cy="218999"/>
              </a:xfrm>
              <a:custGeom>
                <a:rect b="b" l="l" r="r" t="t"/>
                <a:pathLst>
                  <a:path extrusionOk="0" h="5876" w="6866">
                    <a:moveTo>
                      <a:pt x="3388" y="0"/>
                    </a:moveTo>
                    <a:cubicBezTo>
                      <a:pt x="1500" y="0"/>
                      <a:pt x="1" y="1229"/>
                      <a:pt x="1" y="2878"/>
                    </a:cubicBezTo>
                    <a:cubicBezTo>
                      <a:pt x="1" y="4617"/>
                      <a:pt x="1500" y="5875"/>
                      <a:pt x="3388" y="5875"/>
                    </a:cubicBezTo>
                    <a:cubicBezTo>
                      <a:pt x="5246" y="5875"/>
                      <a:pt x="6865" y="4617"/>
                      <a:pt x="6865" y="2878"/>
                    </a:cubicBezTo>
                    <a:cubicBezTo>
                      <a:pt x="6865" y="1229"/>
                      <a:pt x="5246" y="0"/>
                      <a:pt x="3388" y="0"/>
                    </a:cubicBezTo>
                    <a:close/>
                  </a:path>
                </a:pathLst>
              </a:custGeom>
              <a:solidFill>
                <a:srgbClr val="FCC3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876732" y="1903489"/>
                <a:ext cx="157578" cy="99175"/>
              </a:xfrm>
              <a:custGeom>
                <a:rect b="b" l="l" r="r" t="t"/>
                <a:pathLst>
                  <a:path extrusionOk="0" h="2661" w="4228">
                    <a:moveTo>
                      <a:pt x="241" y="1"/>
                    </a:moveTo>
                    <a:cubicBezTo>
                      <a:pt x="121" y="1"/>
                      <a:pt x="1" y="121"/>
                      <a:pt x="1" y="271"/>
                    </a:cubicBezTo>
                    <a:lnTo>
                      <a:pt x="1" y="390"/>
                    </a:lnTo>
                    <a:cubicBezTo>
                      <a:pt x="1" y="870"/>
                      <a:pt x="121" y="1500"/>
                      <a:pt x="481" y="1889"/>
                    </a:cubicBezTo>
                    <a:cubicBezTo>
                      <a:pt x="750" y="2369"/>
                      <a:pt x="1230" y="2639"/>
                      <a:pt x="1979" y="2639"/>
                    </a:cubicBezTo>
                    <a:cubicBezTo>
                      <a:pt x="2074" y="2654"/>
                      <a:pt x="2166" y="2661"/>
                      <a:pt x="2257" y="2661"/>
                    </a:cubicBezTo>
                    <a:cubicBezTo>
                      <a:pt x="2884" y="2661"/>
                      <a:pt x="3407" y="2323"/>
                      <a:pt x="3748" y="2009"/>
                    </a:cubicBezTo>
                    <a:cubicBezTo>
                      <a:pt x="4107" y="1500"/>
                      <a:pt x="4227" y="1020"/>
                      <a:pt x="4227" y="390"/>
                    </a:cubicBezTo>
                    <a:lnTo>
                      <a:pt x="4227" y="271"/>
                    </a:lnTo>
                    <a:cubicBezTo>
                      <a:pt x="4227" y="121"/>
                      <a:pt x="4107" y="1"/>
                      <a:pt x="3988" y="1"/>
                    </a:cubicBezTo>
                    <a:cubicBezTo>
                      <a:pt x="3868" y="1"/>
                      <a:pt x="3748" y="121"/>
                      <a:pt x="3748" y="271"/>
                    </a:cubicBezTo>
                    <a:lnTo>
                      <a:pt x="3748" y="390"/>
                    </a:lnTo>
                    <a:cubicBezTo>
                      <a:pt x="3748" y="870"/>
                      <a:pt x="3598" y="1260"/>
                      <a:pt x="3358" y="1619"/>
                    </a:cubicBezTo>
                    <a:cubicBezTo>
                      <a:pt x="3118" y="2009"/>
                      <a:pt x="2609" y="2129"/>
                      <a:pt x="1979" y="2129"/>
                    </a:cubicBezTo>
                    <a:cubicBezTo>
                      <a:pt x="1350" y="2129"/>
                      <a:pt x="1110" y="2009"/>
                      <a:pt x="870" y="1619"/>
                    </a:cubicBezTo>
                    <a:cubicBezTo>
                      <a:pt x="600" y="1260"/>
                      <a:pt x="481" y="870"/>
                      <a:pt x="481" y="390"/>
                    </a:cubicBezTo>
                    <a:lnTo>
                      <a:pt x="481" y="271"/>
                    </a:lnTo>
                    <a:cubicBezTo>
                      <a:pt x="481" y="121"/>
                      <a:pt x="361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1313540" y="1903489"/>
                <a:ext cx="158696" cy="99175"/>
              </a:xfrm>
              <a:custGeom>
                <a:rect b="b" l="l" r="r" t="t"/>
                <a:pathLst>
                  <a:path extrusionOk="0" h="2661" w="4258">
                    <a:moveTo>
                      <a:pt x="271" y="1"/>
                    </a:moveTo>
                    <a:cubicBezTo>
                      <a:pt x="121" y="1"/>
                      <a:pt x="1" y="121"/>
                      <a:pt x="1" y="271"/>
                    </a:cubicBezTo>
                    <a:lnTo>
                      <a:pt x="1" y="390"/>
                    </a:lnTo>
                    <a:cubicBezTo>
                      <a:pt x="1" y="870"/>
                      <a:pt x="1" y="1500"/>
                      <a:pt x="391" y="1889"/>
                    </a:cubicBezTo>
                    <a:cubicBezTo>
                      <a:pt x="630" y="2369"/>
                      <a:pt x="1140" y="2639"/>
                      <a:pt x="1889" y="2639"/>
                    </a:cubicBezTo>
                    <a:lnTo>
                      <a:pt x="2009" y="2639"/>
                    </a:lnTo>
                    <a:cubicBezTo>
                      <a:pt x="2104" y="2654"/>
                      <a:pt x="2194" y="2661"/>
                      <a:pt x="2281" y="2661"/>
                    </a:cubicBezTo>
                    <a:cubicBezTo>
                      <a:pt x="2885" y="2661"/>
                      <a:pt x="3313" y="2323"/>
                      <a:pt x="3628" y="2009"/>
                    </a:cubicBezTo>
                    <a:cubicBezTo>
                      <a:pt x="4017" y="1500"/>
                      <a:pt x="4257" y="1020"/>
                      <a:pt x="4257" y="390"/>
                    </a:cubicBezTo>
                    <a:lnTo>
                      <a:pt x="4257" y="271"/>
                    </a:lnTo>
                    <a:cubicBezTo>
                      <a:pt x="4257" y="121"/>
                      <a:pt x="4137" y="1"/>
                      <a:pt x="4017" y="1"/>
                    </a:cubicBezTo>
                    <a:cubicBezTo>
                      <a:pt x="3748" y="1"/>
                      <a:pt x="3748" y="121"/>
                      <a:pt x="3748" y="271"/>
                    </a:cubicBezTo>
                    <a:lnTo>
                      <a:pt x="3748" y="390"/>
                    </a:lnTo>
                    <a:cubicBezTo>
                      <a:pt x="3748" y="870"/>
                      <a:pt x="3508" y="1260"/>
                      <a:pt x="3268" y="1619"/>
                    </a:cubicBezTo>
                    <a:cubicBezTo>
                      <a:pt x="2998" y="2009"/>
                      <a:pt x="2519" y="2129"/>
                      <a:pt x="2009" y="2129"/>
                    </a:cubicBezTo>
                    <a:lnTo>
                      <a:pt x="1889" y="2129"/>
                    </a:lnTo>
                    <a:cubicBezTo>
                      <a:pt x="1260" y="2129"/>
                      <a:pt x="1020" y="2009"/>
                      <a:pt x="750" y="1619"/>
                    </a:cubicBezTo>
                    <a:cubicBezTo>
                      <a:pt x="510" y="1260"/>
                      <a:pt x="510" y="870"/>
                      <a:pt x="510" y="390"/>
                    </a:cubicBezTo>
                    <a:lnTo>
                      <a:pt x="510" y="271"/>
                    </a:lnTo>
                    <a:cubicBezTo>
                      <a:pt x="510" y="121"/>
                      <a:pt x="391" y="1"/>
                      <a:pt x="27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3"/>
              <p:cNvSpPr/>
              <p:nvPr/>
            </p:nvSpPr>
            <p:spPr>
              <a:xfrm>
                <a:off x="1109112" y="1963829"/>
                <a:ext cx="69285" cy="102828"/>
              </a:xfrm>
              <a:custGeom>
                <a:rect b="b" l="l" r="r" t="t"/>
                <a:pathLst>
                  <a:path extrusionOk="0" h="2759" w="1859">
                    <a:moveTo>
                      <a:pt x="1739" y="0"/>
                    </a:moveTo>
                    <a:cubicBezTo>
                      <a:pt x="1619" y="0"/>
                      <a:pt x="1619" y="0"/>
                      <a:pt x="1619" y="150"/>
                    </a:cubicBezTo>
                    <a:lnTo>
                      <a:pt x="1619" y="1139"/>
                    </a:lnTo>
                    <a:lnTo>
                      <a:pt x="1619" y="1769"/>
                    </a:lnTo>
                    <a:cubicBezTo>
                      <a:pt x="1619" y="1889"/>
                      <a:pt x="1499" y="2009"/>
                      <a:pt x="1379" y="2129"/>
                    </a:cubicBezTo>
                    <a:cubicBezTo>
                      <a:pt x="1260" y="2398"/>
                      <a:pt x="1110" y="2518"/>
                      <a:pt x="870" y="2518"/>
                    </a:cubicBezTo>
                    <a:cubicBezTo>
                      <a:pt x="630" y="2518"/>
                      <a:pt x="510" y="2398"/>
                      <a:pt x="360" y="2398"/>
                    </a:cubicBezTo>
                    <a:cubicBezTo>
                      <a:pt x="240" y="2248"/>
                      <a:pt x="240" y="2129"/>
                      <a:pt x="240" y="2129"/>
                    </a:cubicBezTo>
                    <a:cubicBezTo>
                      <a:pt x="240" y="2129"/>
                      <a:pt x="240" y="2009"/>
                      <a:pt x="121" y="2009"/>
                    </a:cubicBezTo>
                    <a:cubicBezTo>
                      <a:pt x="1" y="2009"/>
                      <a:pt x="1" y="2009"/>
                      <a:pt x="1" y="2129"/>
                    </a:cubicBezTo>
                    <a:cubicBezTo>
                      <a:pt x="1" y="2398"/>
                      <a:pt x="121" y="2518"/>
                      <a:pt x="240" y="2638"/>
                    </a:cubicBezTo>
                    <a:cubicBezTo>
                      <a:pt x="360" y="2638"/>
                      <a:pt x="630" y="2758"/>
                      <a:pt x="870" y="2758"/>
                    </a:cubicBezTo>
                    <a:cubicBezTo>
                      <a:pt x="1260" y="2758"/>
                      <a:pt x="1499" y="2518"/>
                      <a:pt x="1619" y="2398"/>
                    </a:cubicBezTo>
                    <a:cubicBezTo>
                      <a:pt x="1739" y="2129"/>
                      <a:pt x="1859" y="1889"/>
                      <a:pt x="1859" y="1769"/>
                    </a:cubicBezTo>
                    <a:lnTo>
                      <a:pt x="1859" y="1139"/>
                    </a:lnTo>
                    <a:lnTo>
                      <a:pt x="1859" y="150"/>
                    </a:lnTo>
                    <a:cubicBezTo>
                      <a:pt x="1859" y="0"/>
                      <a:pt x="1859" y="0"/>
                      <a:pt x="1739" y="0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3"/>
              <p:cNvSpPr/>
              <p:nvPr/>
            </p:nvSpPr>
            <p:spPr>
              <a:xfrm>
                <a:off x="1141500" y="1945940"/>
                <a:ext cx="60377" cy="27990"/>
              </a:xfrm>
              <a:custGeom>
                <a:rect b="b" l="l" r="r" t="t"/>
                <a:pathLst>
                  <a:path extrusionOk="0" h="751" w="1620">
                    <a:moveTo>
                      <a:pt x="1" y="1"/>
                    </a:moveTo>
                    <a:cubicBezTo>
                      <a:pt x="1" y="361"/>
                      <a:pt x="510" y="750"/>
                      <a:pt x="990" y="750"/>
                    </a:cubicBezTo>
                    <a:cubicBezTo>
                      <a:pt x="1260" y="750"/>
                      <a:pt x="1619" y="241"/>
                      <a:pt x="1619" y="121"/>
                    </a:cubicBezTo>
                    <a:cubicBezTo>
                      <a:pt x="1140" y="1"/>
                      <a:pt x="391" y="1"/>
                      <a:pt x="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3"/>
              <p:cNvSpPr/>
              <p:nvPr/>
            </p:nvSpPr>
            <p:spPr>
              <a:xfrm>
                <a:off x="1169453" y="2019698"/>
                <a:ext cx="70403" cy="46960"/>
              </a:xfrm>
              <a:custGeom>
                <a:rect b="b" l="l" r="r" t="t"/>
                <a:pathLst>
                  <a:path extrusionOk="0" h="1260" w="1889">
                    <a:moveTo>
                      <a:pt x="120" y="0"/>
                    </a:moveTo>
                    <a:cubicBezTo>
                      <a:pt x="0" y="0"/>
                      <a:pt x="0" y="150"/>
                      <a:pt x="0" y="150"/>
                    </a:cubicBezTo>
                    <a:lnTo>
                      <a:pt x="0" y="270"/>
                    </a:lnTo>
                    <a:cubicBezTo>
                      <a:pt x="0" y="390"/>
                      <a:pt x="0" y="630"/>
                      <a:pt x="240" y="749"/>
                    </a:cubicBezTo>
                    <a:cubicBezTo>
                      <a:pt x="390" y="1019"/>
                      <a:pt x="510" y="1139"/>
                      <a:pt x="869" y="1259"/>
                    </a:cubicBezTo>
                    <a:lnTo>
                      <a:pt x="1139" y="1259"/>
                    </a:lnTo>
                    <a:cubicBezTo>
                      <a:pt x="1379" y="1259"/>
                      <a:pt x="1499" y="1139"/>
                      <a:pt x="1739" y="1019"/>
                    </a:cubicBezTo>
                    <a:cubicBezTo>
                      <a:pt x="1889" y="1019"/>
                      <a:pt x="1889" y="749"/>
                      <a:pt x="1889" y="630"/>
                    </a:cubicBezTo>
                    <a:cubicBezTo>
                      <a:pt x="1889" y="510"/>
                      <a:pt x="1889" y="510"/>
                      <a:pt x="1739" y="510"/>
                    </a:cubicBezTo>
                    <a:cubicBezTo>
                      <a:pt x="1739" y="510"/>
                      <a:pt x="1619" y="510"/>
                      <a:pt x="1619" y="630"/>
                    </a:cubicBezTo>
                    <a:cubicBezTo>
                      <a:pt x="1739" y="749"/>
                      <a:pt x="1619" y="749"/>
                      <a:pt x="1499" y="899"/>
                    </a:cubicBezTo>
                    <a:cubicBezTo>
                      <a:pt x="1499" y="899"/>
                      <a:pt x="1259" y="1019"/>
                      <a:pt x="1139" y="1019"/>
                    </a:cubicBezTo>
                    <a:lnTo>
                      <a:pt x="869" y="1019"/>
                    </a:lnTo>
                    <a:cubicBezTo>
                      <a:pt x="630" y="899"/>
                      <a:pt x="510" y="749"/>
                      <a:pt x="390" y="630"/>
                    </a:cubicBezTo>
                    <a:cubicBezTo>
                      <a:pt x="240" y="510"/>
                      <a:pt x="240" y="270"/>
                      <a:pt x="240" y="270"/>
                    </a:cubicBezTo>
                    <a:lnTo>
                      <a:pt x="240" y="15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3"/>
              <p:cNvSpPr/>
              <p:nvPr/>
            </p:nvSpPr>
            <p:spPr>
              <a:xfrm>
                <a:off x="754969" y="2592766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121" y="1"/>
                    </a:moveTo>
                    <a:lnTo>
                      <a:pt x="1" y="121"/>
                    </a:lnTo>
                    <a:cubicBezTo>
                      <a:pt x="1" y="241"/>
                      <a:pt x="1" y="241"/>
                      <a:pt x="121" y="361"/>
                    </a:cubicBezTo>
                    <a:lnTo>
                      <a:pt x="390" y="361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3"/>
              <p:cNvSpPr/>
              <p:nvPr/>
            </p:nvSpPr>
            <p:spPr>
              <a:xfrm>
                <a:off x="792948" y="2592766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41"/>
                      <a:pt x="121" y="361"/>
                      <a:pt x="241" y="361"/>
                    </a:cubicBezTo>
                    <a:cubicBezTo>
                      <a:pt x="361" y="361"/>
                      <a:pt x="361" y="241"/>
                      <a:pt x="361" y="121"/>
                    </a:cubicBezTo>
                    <a:cubicBezTo>
                      <a:pt x="361" y="12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121"/>
                    </a:cubicBezTo>
                    <a:cubicBezTo>
                      <a:pt x="990" y="241"/>
                      <a:pt x="1110" y="361"/>
                      <a:pt x="1230" y="361"/>
                    </a:cubicBezTo>
                    <a:cubicBezTo>
                      <a:pt x="1350" y="361"/>
                      <a:pt x="1350" y="241"/>
                      <a:pt x="1350" y="121"/>
                    </a:cubicBezTo>
                    <a:cubicBezTo>
                      <a:pt x="1350" y="12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121"/>
                    </a:cubicBezTo>
                    <a:cubicBezTo>
                      <a:pt x="1979" y="241"/>
                      <a:pt x="2099" y="361"/>
                      <a:pt x="2249" y="361"/>
                    </a:cubicBezTo>
                    <a:cubicBezTo>
                      <a:pt x="2369" y="361"/>
                      <a:pt x="2369" y="241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121"/>
                    </a:cubicBezTo>
                    <a:cubicBezTo>
                      <a:pt x="2998" y="241"/>
                      <a:pt x="3118" y="361"/>
                      <a:pt x="3238" y="361"/>
                    </a:cubicBezTo>
                    <a:cubicBezTo>
                      <a:pt x="3358" y="361"/>
                      <a:pt x="3358" y="241"/>
                      <a:pt x="3358" y="12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121"/>
                    </a:cubicBezTo>
                    <a:cubicBezTo>
                      <a:pt x="3987" y="241"/>
                      <a:pt x="4107" y="361"/>
                      <a:pt x="4227" y="361"/>
                    </a:cubicBezTo>
                    <a:cubicBezTo>
                      <a:pt x="4347" y="361"/>
                      <a:pt x="4347" y="241"/>
                      <a:pt x="4347" y="12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21"/>
                      <a:pt x="4977" y="121"/>
                    </a:cubicBezTo>
                    <a:cubicBezTo>
                      <a:pt x="4977" y="241"/>
                      <a:pt x="5097" y="361"/>
                      <a:pt x="5246" y="361"/>
                    </a:cubicBezTo>
                    <a:cubicBezTo>
                      <a:pt x="5366" y="361"/>
                      <a:pt x="5366" y="241"/>
                      <a:pt x="5366" y="12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21"/>
                      <a:pt x="6116" y="121"/>
                    </a:cubicBezTo>
                    <a:cubicBezTo>
                      <a:pt x="6116" y="241"/>
                      <a:pt x="6116" y="361"/>
                      <a:pt x="6236" y="361"/>
                    </a:cubicBezTo>
                    <a:cubicBezTo>
                      <a:pt x="6355" y="361"/>
                      <a:pt x="6475" y="241"/>
                      <a:pt x="6475" y="121"/>
                    </a:cubicBezTo>
                    <a:cubicBezTo>
                      <a:pt x="6475" y="12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21"/>
                      <a:pt x="7105" y="121"/>
                    </a:cubicBezTo>
                    <a:cubicBezTo>
                      <a:pt x="7105" y="241"/>
                      <a:pt x="7105" y="361"/>
                      <a:pt x="7225" y="361"/>
                    </a:cubicBezTo>
                    <a:cubicBezTo>
                      <a:pt x="7345" y="361"/>
                      <a:pt x="7494" y="241"/>
                      <a:pt x="7494" y="121"/>
                    </a:cubicBezTo>
                    <a:cubicBezTo>
                      <a:pt x="7494" y="12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21"/>
                      <a:pt x="8094" y="121"/>
                    </a:cubicBezTo>
                    <a:cubicBezTo>
                      <a:pt x="8094" y="241"/>
                      <a:pt x="8094" y="361"/>
                      <a:pt x="8244" y="361"/>
                    </a:cubicBezTo>
                    <a:cubicBezTo>
                      <a:pt x="8364" y="361"/>
                      <a:pt x="8484" y="241"/>
                      <a:pt x="8484" y="121"/>
                    </a:cubicBezTo>
                    <a:cubicBezTo>
                      <a:pt x="8484" y="12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21"/>
                      <a:pt x="9113" y="121"/>
                    </a:cubicBezTo>
                    <a:cubicBezTo>
                      <a:pt x="9113" y="241"/>
                      <a:pt x="9113" y="361"/>
                      <a:pt x="9233" y="361"/>
                    </a:cubicBezTo>
                    <a:cubicBezTo>
                      <a:pt x="9353" y="361"/>
                      <a:pt x="9473" y="241"/>
                      <a:pt x="9473" y="121"/>
                    </a:cubicBezTo>
                    <a:cubicBezTo>
                      <a:pt x="947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121"/>
                    </a:cubicBezTo>
                    <a:cubicBezTo>
                      <a:pt x="10102" y="241"/>
                      <a:pt x="10102" y="361"/>
                      <a:pt x="10222" y="361"/>
                    </a:cubicBezTo>
                    <a:cubicBezTo>
                      <a:pt x="10342" y="361"/>
                      <a:pt x="10492" y="241"/>
                      <a:pt x="10492" y="12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121"/>
                    </a:cubicBezTo>
                    <a:cubicBezTo>
                      <a:pt x="11091" y="241"/>
                      <a:pt x="11091" y="361"/>
                      <a:pt x="11241" y="361"/>
                    </a:cubicBezTo>
                    <a:cubicBezTo>
                      <a:pt x="11361" y="361"/>
                      <a:pt x="11481" y="241"/>
                      <a:pt x="11481" y="12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121"/>
                    </a:cubicBezTo>
                    <a:cubicBezTo>
                      <a:pt x="12110" y="241"/>
                      <a:pt x="12110" y="361"/>
                      <a:pt x="12230" y="361"/>
                    </a:cubicBezTo>
                    <a:cubicBezTo>
                      <a:pt x="12350" y="361"/>
                      <a:pt x="12470" y="241"/>
                      <a:pt x="12470" y="12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21"/>
                      <a:pt x="13100" y="121"/>
                    </a:cubicBezTo>
                    <a:cubicBezTo>
                      <a:pt x="13100" y="241"/>
                      <a:pt x="13100" y="361"/>
                      <a:pt x="13220" y="361"/>
                    </a:cubicBezTo>
                    <a:cubicBezTo>
                      <a:pt x="13339" y="361"/>
                      <a:pt x="13489" y="241"/>
                      <a:pt x="13489" y="121"/>
                    </a:cubicBezTo>
                    <a:cubicBezTo>
                      <a:pt x="13489" y="12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21"/>
                      <a:pt x="14089" y="121"/>
                    </a:cubicBezTo>
                    <a:cubicBezTo>
                      <a:pt x="14089" y="241"/>
                      <a:pt x="14089" y="361"/>
                      <a:pt x="14239" y="361"/>
                    </a:cubicBezTo>
                    <a:cubicBezTo>
                      <a:pt x="14359" y="361"/>
                      <a:pt x="14478" y="241"/>
                      <a:pt x="14478" y="121"/>
                    </a:cubicBezTo>
                    <a:cubicBezTo>
                      <a:pt x="14478" y="12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121"/>
                    </a:cubicBezTo>
                    <a:cubicBezTo>
                      <a:pt x="15108" y="241"/>
                      <a:pt x="15108" y="361"/>
                      <a:pt x="15228" y="361"/>
                    </a:cubicBezTo>
                    <a:cubicBezTo>
                      <a:pt x="15348" y="361"/>
                      <a:pt x="15468" y="241"/>
                      <a:pt x="15468" y="121"/>
                    </a:cubicBezTo>
                    <a:cubicBezTo>
                      <a:pt x="15468" y="12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lnTo>
                      <a:pt x="16097" y="121"/>
                    </a:lnTo>
                    <a:cubicBezTo>
                      <a:pt x="16097" y="241"/>
                      <a:pt x="16217" y="361"/>
                      <a:pt x="16217" y="361"/>
                    </a:cubicBezTo>
                    <a:cubicBezTo>
                      <a:pt x="16337" y="361"/>
                      <a:pt x="16487" y="241"/>
                      <a:pt x="16487" y="121"/>
                    </a:cubicBezTo>
                    <a:cubicBezTo>
                      <a:pt x="16487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lnTo>
                      <a:pt x="17086" y="121"/>
                    </a:lnTo>
                    <a:cubicBezTo>
                      <a:pt x="17086" y="241"/>
                      <a:pt x="17236" y="361"/>
                      <a:pt x="17236" y="361"/>
                    </a:cubicBezTo>
                    <a:cubicBezTo>
                      <a:pt x="17356" y="361"/>
                      <a:pt x="17476" y="241"/>
                      <a:pt x="17476" y="12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lnTo>
                      <a:pt x="18105" y="121"/>
                    </a:lnTo>
                    <a:cubicBezTo>
                      <a:pt x="18105" y="241"/>
                      <a:pt x="18225" y="361"/>
                      <a:pt x="18225" y="361"/>
                    </a:cubicBezTo>
                    <a:cubicBezTo>
                      <a:pt x="18345" y="361"/>
                      <a:pt x="18465" y="241"/>
                      <a:pt x="18465" y="12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1"/>
                    </a:lnTo>
                    <a:cubicBezTo>
                      <a:pt x="19094" y="241"/>
                      <a:pt x="19214" y="361"/>
                      <a:pt x="19214" y="361"/>
                    </a:cubicBezTo>
                    <a:cubicBezTo>
                      <a:pt x="19334" y="361"/>
                      <a:pt x="19484" y="241"/>
                      <a:pt x="19484" y="12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21"/>
                      <a:pt x="20084" y="121"/>
                    </a:cubicBezTo>
                    <a:cubicBezTo>
                      <a:pt x="20084" y="241"/>
                      <a:pt x="20233" y="361"/>
                      <a:pt x="20353" y="361"/>
                    </a:cubicBezTo>
                    <a:cubicBezTo>
                      <a:pt x="20353" y="361"/>
                      <a:pt x="20473" y="241"/>
                      <a:pt x="20473" y="121"/>
                    </a:cubicBezTo>
                    <a:lnTo>
                      <a:pt x="2035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3"/>
              <p:cNvSpPr/>
              <p:nvPr/>
            </p:nvSpPr>
            <p:spPr>
              <a:xfrm>
                <a:off x="1579427" y="2592766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1" y="1"/>
                    </a:moveTo>
                    <a:lnTo>
                      <a:pt x="1" y="121"/>
                    </a:lnTo>
                    <a:lnTo>
                      <a:pt x="1" y="361"/>
                    </a:lnTo>
                    <a:lnTo>
                      <a:pt x="360" y="361"/>
                    </a:lnTo>
                    <a:lnTo>
                      <a:pt x="360" y="1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3"/>
              <p:cNvSpPr/>
              <p:nvPr/>
            </p:nvSpPr>
            <p:spPr>
              <a:xfrm>
                <a:off x="754969" y="2689966"/>
                <a:ext cx="14573" cy="14573"/>
              </a:xfrm>
              <a:custGeom>
                <a:rect b="b" l="l" r="r" t="t"/>
                <a:pathLst>
                  <a:path extrusionOk="0" h="391" w="391">
                    <a:moveTo>
                      <a:pt x="271" y="1"/>
                    </a:moveTo>
                    <a:cubicBezTo>
                      <a:pt x="121" y="1"/>
                      <a:pt x="121" y="151"/>
                      <a:pt x="121" y="151"/>
                    </a:cubicBezTo>
                    <a:cubicBezTo>
                      <a:pt x="1" y="151"/>
                      <a:pt x="1" y="270"/>
                      <a:pt x="1" y="270"/>
                    </a:cubicBezTo>
                    <a:cubicBezTo>
                      <a:pt x="1" y="270"/>
                      <a:pt x="1" y="390"/>
                      <a:pt x="121" y="390"/>
                    </a:cubicBez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3"/>
              <p:cNvSpPr/>
              <p:nvPr/>
            </p:nvSpPr>
            <p:spPr>
              <a:xfrm>
                <a:off x="792948" y="2689966"/>
                <a:ext cx="763066" cy="14573"/>
              </a:xfrm>
              <a:custGeom>
                <a:rect b="b" l="l" r="r" t="t"/>
                <a:pathLst>
                  <a:path extrusionOk="0" h="391" w="20474">
                    <a:moveTo>
                      <a:pt x="241" y="1"/>
                    </a:moveTo>
                    <a:cubicBezTo>
                      <a:pt x="121" y="1"/>
                      <a:pt x="1" y="151"/>
                      <a:pt x="1" y="270"/>
                    </a:cubicBezTo>
                    <a:cubicBezTo>
                      <a:pt x="1" y="390"/>
                      <a:pt x="121" y="390"/>
                      <a:pt x="241" y="390"/>
                    </a:cubicBezTo>
                    <a:cubicBezTo>
                      <a:pt x="361" y="390"/>
                      <a:pt x="361" y="390"/>
                      <a:pt x="361" y="270"/>
                    </a:cubicBezTo>
                    <a:cubicBezTo>
                      <a:pt x="361" y="15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51"/>
                      <a:pt x="990" y="27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50" y="390"/>
                      <a:pt x="1350" y="390"/>
                      <a:pt x="1350" y="270"/>
                    </a:cubicBezTo>
                    <a:cubicBezTo>
                      <a:pt x="1350" y="15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51"/>
                      <a:pt x="1979" y="27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70"/>
                    </a:cubicBezTo>
                    <a:cubicBezTo>
                      <a:pt x="2369" y="15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51"/>
                      <a:pt x="2998" y="27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70"/>
                    </a:cubicBezTo>
                    <a:cubicBezTo>
                      <a:pt x="3358" y="15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51"/>
                      <a:pt x="3987" y="27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70"/>
                    </a:cubicBezTo>
                    <a:cubicBezTo>
                      <a:pt x="4347" y="15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51"/>
                      <a:pt x="4977" y="270"/>
                    </a:cubicBezTo>
                    <a:cubicBezTo>
                      <a:pt x="4977" y="390"/>
                      <a:pt x="5097" y="390"/>
                      <a:pt x="5246" y="390"/>
                    </a:cubicBezTo>
                    <a:cubicBezTo>
                      <a:pt x="5366" y="390"/>
                      <a:pt x="5366" y="390"/>
                      <a:pt x="5366" y="270"/>
                    </a:cubicBezTo>
                    <a:cubicBezTo>
                      <a:pt x="5366" y="15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51"/>
                      <a:pt x="6116" y="270"/>
                    </a:cubicBezTo>
                    <a:cubicBezTo>
                      <a:pt x="6116" y="390"/>
                      <a:pt x="6116" y="390"/>
                      <a:pt x="6236" y="390"/>
                    </a:cubicBezTo>
                    <a:cubicBezTo>
                      <a:pt x="6355" y="390"/>
                      <a:pt x="6475" y="390"/>
                      <a:pt x="6475" y="270"/>
                    </a:cubicBezTo>
                    <a:cubicBezTo>
                      <a:pt x="6475" y="15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51"/>
                      <a:pt x="7105" y="270"/>
                    </a:cubicBezTo>
                    <a:cubicBezTo>
                      <a:pt x="7105" y="390"/>
                      <a:pt x="7105" y="390"/>
                      <a:pt x="7225" y="390"/>
                    </a:cubicBezTo>
                    <a:cubicBezTo>
                      <a:pt x="7345" y="390"/>
                      <a:pt x="7494" y="390"/>
                      <a:pt x="7494" y="270"/>
                    </a:cubicBezTo>
                    <a:cubicBezTo>
                      <a:pt x="7494" y="15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51"/>
                      <a:pt x="8094" y="270"/>
                    </a:cubicBezTo>
                    <a:cubicBezTo>
                      <a:pt x="8094" y="390"/>
                      <a:pt x="8094" y="390"/>
                      <a:pt x="8244" y="390"/>
                    </a:cubicBezTo>
                    <a:cubicBezTo>
                      <a:pt x="8364" y="390"/>
                      <a:pt x="8484" y="390"/>
                      <a:pt x="8484" y="270"/>
                    </a:cubicBezTo>
                    <a:cubicBezTo>
                      <a:pt x="8484" y="15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51"/>
                      <a:pt x="9113" y="270"/>
                    </a:cubicBezTo>
                    <a:cubicBezTo>
                      <a:pt x="9113" y="390"/>
                      <a:pt x="9113" y="390"/>
                      <a:pt x="9233" y="390"/>
                    </a:cubicBezTo>
                    <a:cubicBezTo>
                      <a:pt x="9353" y="390"/>
                      <a:pt x="9473" y="390"/>
                      <a:pt x="9473" y="270"/>
                    </a:cubicBezTo>
                    <a:cubicBezTo>
                      <a:pt x="9473" y="15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51"/>
                      <a:pt x="10102" y="27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70"/>
                    </a:cubicBezTo>
                    <a:cubicBezTo>
                      <a:pt x="10492" y="15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51"/>
                      <a:pt x="11091" y="27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70"/>
                    </a:cubicBezTo>
                    <a:cubicBezTo>
                      <a:pt x="11481" y="15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51"/>
                      <a:pt x="12110" y="27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70"/>
                    </a:cubicBezTo>
                    <a:cubicBezTo>
                      <a:pt x="12470" y="15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51"/>
                      <a:pt x="13100" y="270"/>
                    </a:cubicBezTo>
                    <a:cubicBezTo>
                      <a:pt x="13100" y="390"/>
                      <a:pt x="13100" y="390"/>
                      <a:pt x="13220" y="390"/>
                    </a:cubicBezTo>
                    <a:cubicBezTo>
                      <a:pt x="13339" y="390"/>
                      <a:pt x="13489" y="390"/>
                      <a:pt x="13489" y="270"/>
                    </a:cubicBezTo>
                    <a:cubicBezTo>
                      <a:pt x="13489" y="15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51"/>
                      <a:pt x="14089" y="270"/>
                    </a:cubicBezTo>
                    <a:cubicBezTo>
                      <a:pt x="14089" y="390"/>
                      <a:pt x="14089" y="390"/>
                      <a:pt x="14239" y="390"/>
                    </a:cubicBezTo>
                    <a:cubicBezTo>
                      <a:pt x="14359" y="390"/>
                      <a:pt x="14478" y="390"/>
                      <a:pt x="14478" y="270"/>
                    </a:cubicBezTo>
                    <a:cubicBezTo>
                      <a:pt x="14478" y="15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51"/>
                      <a:pt x="15108" y="27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8" y="390"/>
                      <a:pt x="15468" y="390"/>
                      <a:pt x="15468" y="270"/>
                    </a:cubicBezTo>
                    <a:cubicBezTo>
                      <a:pt x="15468" y="15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217" y="1"/>
                      <a:pt x="16097" y="151"/>
                      <a:pt x="16097" y="270"/>
                    </a:cubicBezTo>
                    <a:cubicBezTo>
                      <a:pt x="16097" y="390"/>
                      <a:pt x="16217" y="390"/>
                      <a:pt x="16217" y="390"/>
                    </a:cubicBezTo>
                    <a:cubicBezTo>
                      <a:pt x="16337" y="390"/>
                      <a:pt x="16487" y="390"/>
                      <a:pt x="16487" y="270"/>
                    </a:cubicBezTo>
                    <a:cubicBezTo>
                      <a:pt x="16487" y="15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236" y="1"/>
                      <a:pt x="17086" y="151"/>
                      <a:pt x="17086" y="270"/>
                    </a:cubicBezTo>
                    <a:cubicBezTo>
                      <a:pt x="17086" y="390"/>
                      <a:pt x="17236" y="390"/>
                      <a:pt x="17236" y="390"/>
                    </a:cubicBezTo>
                    <a:cubicBezTo>
                      <a:pt x="17356" y="390"/>
                      <a:pt x="17476" y="390"/>
                      <a:pt x="17476" y="270"/>
                    </a:cubicBezTo>
                    <a:cubicBezTo>
                      <a:pt x="17476" y="15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225" y="1"/>
                      <a:pt x="18105" y="151"/>
                      <a:pt x="18105" y="270"/>
                    </a:cubicBezTo>
                    <a:cubicBezTo>
                      <a:pt x="18105" y="390"/>
                      <a:pt x="18225" y="390"/>
                      <a:pt x="18225" y="390"/>
                    </a:cubicBezTo>
                    <a:cubicBezTo>
                      <a:pt x="18345" y="390"/>
                      <a:pt x="18465" y="390"/>
                      <a:pt x="18465" y="270"/>
                    </a:cubicBezTo>
                    <a:cubicBezTo>
                      <a:pt x="18465" y="15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51"/>
                      <a:pt x="19094" y="27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70"/>
                    </a:cubicBezTo>
                    <a:cubicBezTo>
                      <a:pt x="19484" y="15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51"/>
                      <a:pt x="20084" y="270"/>
                    </a:cubicBezTo>
                    <a:cubicBezTo>
                      <a:pt x="20084" y="390"/>
                      <a:pt x="20233" y="390"/>
                      <a:pt x="20353" y="390"/>
                    </a:cubicBezTo>
                    <a:cubicBezTo>
                      <a:pt x="20353" y="390"/>
                      <a:pt x="20473" y="390"/>
                      <a:pt x="20473" y="270"/>
                    </a:cubicBezTo>
                    <a:cubicBezTo>
                      <a:pt x="20473" y="15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3"/>
              <p:cNvSpPr/>
              <p:nvPr/>
            </p:nvSpPr>
            <p:spPr>
              <a:xfrm>
                <a:off x="1579427" y="2689966"/>
                <a:ext cx="13454" cy="14573"/>
              </a:xfrm>
              <a:custGeom>
                <a:rect b="b" l="l" r="r" t="t"/>
                <a:pathLst>
                  <a:path extrusionOk="0" h="391" w="361">
                    <a:moveTo>
                      <a:pt x="241" y="1"/>
                    </a:moveTo>
                    <a:cubicBezTo>
                      <a:pt x="121" y="1"/>
                      <a:pt x="121" y="151"/>
                      <a:pt x="1" y="151"/>
                    </a:cubicBezTo>
                    <a:lnTo>
                      <a:pt x="1" y="270"/>
                    </a:lnTo>
                    <a:lnTo>
                      <a:pt x="1" y="390"/>
                    </a:lnTo>
                    <a:lnTo>
                      <a:pt x="360" y="390"/>
                    </a:lnTo>
                    <a:lnTo>
                      <a:pt x="360" y="270"/>
                    </a:lnTo>
                    <a:lnTo>
                      <a:pt x="360" y="151"/>
                    </a:lnTo>
                    <a:cubicBezTo>
                      <a:pt x="241" y="151"/>
                      <a:pt x="241" y="1"/>
                      <a:pt x="24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3"/>
              <p:cNvSpPr/>
              <p:nvPr/>
            </p:nvSpPr>
            <p:spPr>
              <a:xfrm>
                <a:off x="754969" y="2792758"/>
                <a:ext cx="14573" cy="14535"/>
              </a:xfrm>
              <a:custGeom>
                <a:rect b="b" l="l" r="r" t="t"/>
                <a:pathLst>
                  <a:path extrusionOk="0" h="390" w="391">
                    <a:moveTo>
                      <a:pt x="121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1" y="240"/>
                    </a:cubicBezTo>
                    <a:cubicBezTo>
                      <a:pt x="121" y="390"/>
                      <a:pt x="121" y="390"/>
                      <a:pt x="271" y="390"/>
                    </a:cubicBezTo>
                    <a:cubicBezTo>
                      <a:pt x="271" y="390"/>
                      <a:pt x="390" y="39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3"/>
              <p:cNvSpPr/>
              <p:nvPr/>
            </p:nvSpPr>
            <p:spPr>
              <a:xfrm>
                <a:off x="792948" y="2792758"/>
                <a:ext cx="763066" cy="14535"/>
              </a:xfrm>
              <a:custGeom>
                <a:rect b="b" l="l" r="r" t="t"/>
                <a:pathLst>
                  <a:path extrusionOk="0" h="390" w="20474">
                    <a:moveTo>
                      <a:pt x="241" y="0"/>
                    </a:moveTo>
                    <a:cubicBezTo>
                      <a:pt x="121" y="0"/>
                      <a:pt x="1" y="120"/>
                      <a:pt x="1" y="120"/>
                    </a:cubicBezTo>
                    <a:cubicBezTo>
                      <a:pt x="1" y="240"/>
                      <a:pt x="121" y="390"/>
                      <a:pt x="241" y="390"/>
                    </a:cubicBezTo>
                    <a:cubicBezTo>
                      <a:pt x="361" y="390"/>
                      <a:pt x="361" y="240"/>
                      <a:pt x="361" y="120"/>
                    </a:cubicBezTo>
                    <a:cubicBezTo>
                      <a:pt x="361" y="12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120"/>
                    </a:cubicBezTo>
                    <a:cubicBezTo>
                      <a:pt x="990" y="240"/>
                      <a:pt x="1110" y="390"/>
                      <a:pt x="1230" y="390"/>
                    </a:cubicBezTo>
                    <a:cubicBezTo>
                      <a:pt x="1350" y="390"/>
                      <a:pt x="1350" y="240"/>
                      <a:pt x="1350" y="120"/>
                    </a:cubicBezTo>
                    <a:cubicBezTo>
                      <a:pt x="1350" y="12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120"/>
                    </a:cubicBezTo>
                    <a:cubicBezTo>
                      <a:pt x="1979" y="240"/>
                      <a:pt x="2099" y="390"/>
                      <a:pt x="2249" y="390"/>
                    </a:cubicBezTo>
                    <a:cubicBezTo>
                      <a:pt x="2369" y="390"/>
                      <a:pt x="2369" y="240"/>
                      <a:pt x="2369" y="12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120"/>
                    </a:cubicBezTo>
                    <a:cubicBezTo>
                      <a:pt x="2998" y="240"/>
                      <a:pt x="3118" y="390"/>
                      <a:pt x="3238" y="390"/>
                    </a:cubicBezTo>
                    <a:cubicBezTo>
                      <a:pt x="3358" y="390"/>
                      <a:pt x="3358" y="240"/>
                      <a:pt x="3358" y="12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120"/>
                    </a:cubicBezTo>
                    <a:cubicBezTo>
                      <a:pt x="3987" y="240"/>
                      <a:pt x="4107" y="390"/>
                      <a:pt x="4227" y="390"/>
                    </a:cubicBezTo>
                    <a:cubicBezTo>
                      <a:pt x="4347" y="390"/>
                      <a:pt x="4347" y="240"/>
                      <a:pt x="4347" y="12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20"/>
                      <a:pt x="4977" y="120"/>
                    </a:cubicBezTo>
                    <a:cubicBezTo>
                      <a:pt x="4977" y="240"/>
                      <a:pt x="5097" y="390"/>
                      <a:pt x="5246" y="390"/>
                    </a:cubicBezTo>
                    <a:cubicBezTo>
                      <a:pt x="5366" y="390"/>
                      <a:pt x="5366" y="240"/>
                      <a:pt x="5366" y="12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20"/>
                      <a:pt x="6116" y="120"/>
                    </a:cubicBezTo>
                    <a:cubicBezTo>
                      <a:pt x="6116" y="240"/>
                      <a:pt x="6116" y="390"/>
                      <a:pt x="6236" y="390"/>
                    </a:cubicBezTo>
                    <a:cubicBezTo>
                      <a:pt x="6355" y="390"/>
                      <a:pt x="6475" y="240"/>
                      <a:pt x="6475" y="120"/>
                    </a:cubicBezTo>
                    <a:cubicBezTo>
                      <a:pt x="6475" y="12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20"/>
                      <a:pt x="7105" y="120"/>
                    </a:cubicBezTo>
                    <a:cubicBezTo>
                      <a:pt x="7105" y="240"/>
                      <a:pt x="7105" y="390"/>
                      <a:pt x="7225" y="390"/>
                    </a:cubicBezTo>
                    <a:cubicBezTo>
                      <a:pt x="7345" y="390"/>
                      <a:pt x="7494" y="240"/>
                      <a:pt x="7494" y="120"/>
                    </a:cubicBezTo>
                    <a:cubicBezTo>
                      <a:pt x="7494" y="12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20"/>
                      <a:pt x="8094" y="120"/>
                    </a:cubicBezTo>
                    <a:cubicBezTo>
                      <a:pt x="8094" y="240"/>
                      <a:pt x="8094" y="390"/>
                      <a:pt x="8244" y="390"/>
                    </a:cubicBezTo>
                    <a:cubicBezTo>
                      <a:pt x="8364" y="390"/>
                      <a:pt x="8484" y="240"/>
                      <a:pt x="8484" y="120"/>
                    </a:cubicBezTo>
                    <a:cubicBezTo>
                      <a:pt x="8484" y="12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20"/>
                      <a:pt x="9113" y="120"/>
                    </a:cubicBezTo>
                    <a:cubicBezTo>
                      <a:pt x="9113" y="240"/>
                      <a:pt x="9113" y="390"/>
                      <a:pt x="9233" y="390"/>
                    </a:cubicBezTo>
                    <a:cubicBezTo>
                      <a:pt x="9353" y="390"/>
                      <a:pt x="9473" y="240"/>
                      <a:pt x="9473" y="120"/>
                    </a:cubicBezTo>
                    <a:cubicBezTo>
                      <a:pt x="947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120"/>
                    </a:cubicBezTo>
                    <a:cubicBezTo>
                      <a:pt x="10102" y="240"/>
                      <a:pt x="10102" y="390"/>
                      <a:pt x="10222" y="390"/>
                    </a:cubicBezTo>
                    <a:cubicBezTo>
                      <a:pt x="10342" y="390"/>
                      <a:pt x="10492" y="240"/>
                      <a:pt x="10492" y="12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120"/>
                    </a:cubicBezTo>
                    <a:cubicBezTo>
                      <a:pt x="11091" y="240"/>
                      <a:pt x="11091" y="390"/>
                      <a:pt x="11241" y="390"/>
                    </a:cubicBezTo>
                    <a:cubicBezTo>
                      <a:pt x="11361" y="390"/>
                      <a:pt x="11481" y="240"/>
                      <a:pt x="11481" y="12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120"/>
                    </a:cubicBezTo>
                    <a:cubicBezTo>
                      <a:pt x="12110" y="240"/>
                      <a:pt x="12110" y="390"/>
                      <a:pt x="12230" y="390"/>
                    </a:cubicBezTo>
                    <a:cubicBezTo>
                      <a:pt x="12350" y="390"/>
                      <a:pt x="12470" y="240"/>
                      <a:pt x="12470" y="12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20"/>
                      <a:pt x="13100" y="120"/>
                    </a:cubicBezTo>
                    <a:cubicBezTo>
                      <a:pt x="13100" y="240"/>
                      <a:pt x="13100" y="390"/>
                      <a:pt x="13220" y="390"/>
                    </a:cubicBezTo>
                    <a:cubicBezTo>
                      <a:pt x="13339" y="390"/>
                      <a:pt x="13489" y="240"/>
                      <a:pt x="13489" y="120"/>
                    </a:cubicBezTo>
                    <a:cubicBezTo>
                      <a:pt x="13489" y="12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20"/>
                      <a:pt x="14089" y="120"/>
                    </a:cubicBezTo>
                    <a:cubicBezTo>
                      <a:pt x="14089" y="240"/>
                      <a:pt x="14089" y="390"/>
                      <a:pt x="14239" y="390"/>
                    </a:cubicBezTo>
                    <a:cubicBezTo>
                      <a:pt x="14359" y="390"/>
                      <a:pt x="14478" y="240"/>
                      <a:pt x="14478" y="120"/>
                    </a:cubicBezTo>
                    <a:cubicBezTo>
                      <a:pt x="14478" y="12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120"/>
                    </a:cubicBezTo>
                    <a:cubicBezTo>
                      <a:pt x="15108" y="240"/>
                      <a:pt x="15108" y="390"/>
                      <a:pt x="15228" y="390"/>
                    </a:cubicBezTo>
                    <a:cubicBezTo>
                      <a:pt x="15348" y="390"/>
                      <a:pt x="15468" y="240"/>
                      <a:pt x="15468" y="120"/>
                    </a:cubicBezTo>
                    <a:cubicBezTo>
                      <a:pt x="15468" y="12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lnTo>
                      <a:pt x="16097" y="120"/>
                    </a:lnTo>
                    <a:cubicBezTo>
                      <a:pt x="16097" y="240"/>
                      <a:pt x="16217" y="390"/>
                      <a:pt x="16217" y="390"/>
                    </a:cubicBezTo>
                    <a:cubicBezTo>
                      <a:pt x="16337" y="390"/>
                      <a:pt x="16487" y="240"/>
                      <a:pt x="16487" y="120"/>
                    </a:cubicBezTo>
                    <a:cubicBezTo>
                      <a:pt x="16487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lnTo>
                      <a:pt x="17086" y="120"/>
                    </a:lnTo>
                    <a:cubicBezTo>
                      <a:pt x="17086" y="240"/>
                      <a:pt x="17236" y="390"/>
                      <a:pt x="17236" y="390"/>
                    </a:cubicBezTo>
                    <a:cubicBezTo>
                      <a:pt x="17356" y="390"/>
                      <a:pt x="17476" y="240"/>
                      <a:pt x="17476" y="12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lnTo>
                      <a:pt x="18105" y="120"/>
                    </a:lnTo>
                    <a:cubicBezTo>
                      <a:pt x="18105" y="240"/>
                      <a:pt x="18225" y="390"/>
                      <a:pt x="18225" y="390"/>
                    </a:cubicBezTo>
                    <a:cubicBezTo>
                      <a:pt x="18345" y="390"/>
                      <a:pt x="18465" y="240"/>
                      <a:pt x="18465" y="12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lnTo>
                      <a:pt x="19094" y="120"/>
                    </a:lnTo>
                    <a:cubicBezTo>
                      <a:pt x="19094" y="240"/>
                      <a:pt x="19214" y="390"/>
                      <a:pt x="19214" y="390"/>
                    </a:cubicBezTo>
                    <a:cubicBezTo>
                      <a:pt x="19334" y="390"/>
                      <a:pt x="19484" y="240"/>
                      <a:pt x="19484" y="12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20"/>
                      <a:pt x="20084" y="120"/>
                    </a:cubicBezTo>
                    <a:cubicBezTo>
                      <a:pt x="20084" y="240"/>
                      <a:pt x="20233" y="390"/>
                      <a:pt x="20353" y="390"/>
                    </a:cubicBezTo>
                    <a:cubicBezTo>
                      <a:pt x="20353" y="390"/>
                      <a:pt x="20473" y="240"/>
                      <a:pt x="20473" y="120"/>
                    </a:cubicBezTo>
                    <a:lnTo>
                      <a:pt x="2035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3"/>
              <p:cNvSpPr/>
              <p:nvPr/>
            </p:nvSpPr>
            <p:spPr>
              <a:xfrm>
                <a:off x="1579427" y="2792758"/>
                <a:ext cx="13454" cy="14535"/>
              </a:xfrm>
              <a:custGeom>
                <a:rect b="b" l="l" r="r" t="t"/>
                <a:pathLst>
                  <a:path extrusionOk="0" h="390" w="361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cubicBezTo>
                      <a:pt x="121" y="390"/>
                      <a:pt x="121" y="390"/>
                      <a:pt x="241" y="390"/>
                    </a:cubicBez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3"/>
              <p:cNvSpPr/>
              <p:nvPr/>
            </p:nvSpPr>
            <p:spPr>
              <a:xfrm>
                <a:off x="754969" y="2891077"/>
                <a:ext cx="14573" cy="13417"/>
              </a:xfrm>
              <a:custGeom>
                <a:rect b="b" l="l" r="r" t="t"/>
                <a:pathLst>
                  <a:path extrusionOk="0" h="360" w="391">
                    <a:moveTo>
                      <a:pt x="271" y="0"/>
                    </a:moveTo>
                    <a:cubicBezTo>
                      <a:pt x="121" y="0"/>
                      <a:pt x="121" y="120"/>
                      <a:pt x="121" y="120"/>
                    </a:cubicBezTo>
                    <a:cubicBezTo>
                      <a:pt x="1" y="120"/>
                      <a:pt x="1" y="120"/>
                      <a:pt x="1" y="240"/>
                    </a:cubicBezTo>
                    <a:cubicBezTo>
                      <a:pt x="1" y="240"/>
                      <a:pt x="1" y="360"/>
                      <a:pt x="121" y="360"/>
                    </a:cubicBez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43"/>
              <p:cNvSpPr/>
              <p:nvPr/>
            </p:nvSpPr>
            <p:spPr>
              <a:xfrm>
                <a:off x="792948" y="2891077"/>
                <a:ext cx="763066" cy="13417"/>
              </a:xfrm>
              <a:custGeom>
                <a:rect b="b" l="l" r="r" t="t"/>
                <a:pathLst>
                  <a:path extrusionOk="0" h="360" w="20474">
                    <a:moveTo>
                      <a:pt x="24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41" y="360"/>
                    </a:cubicBezTo>
                    <a:cubicBezTo>
                      <a:pt x="361" y="360"/>
                      <a:pt x="361" y="360"/>
                      <a:pt x="361" y="240"/>
                    </a:cubicBezTo>
                    <a:cubicBezTo>
                      <a:pt x="361" y="12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50" y="360"/>
                      <a:pt x="1350" y="360"/>
                      <a:pt x="1350" y="240"/>
                    </a:cubicBezTo>
                    <a:cubicBezTo>
                      <a:pt x="1350" y="12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20"/>
                      <a:pt x="4977" y="240"/>
                    </a:cubicBezTo>
                    <a:cubicBezTo>
                      <a:pt x="4977" y="360"/>
                      <a:pt x="5097" y="360"/>
                      <a:pt x="5246" y="360"/>
                    </a:cubicBezTo>
                    <a:cubicBezTo>
                      <a:pt x="5366" y="360"/>
                      <a:pt x="5366" y="36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60"/>
                      <a:pt x="6116" y="360"/>
                      <a:pt x="6236" y="360"/>
                    </a:cubicBezTo>
                    <a:cubicBezTo>
                      <a:pt x="6355" y="360"/>
                      <a:pt x="6475" y="360"/>
                      <a:pt x="6475" y="240"/>
                    </a:cubicBezTo>
                    <a:cubicBezTo>
                      <a:pt x="6475" y="12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20"/>
                      <a:pt x="7105" y="240"/>
                    </a:cubicBezTo>
                    <a:cubicBezTo>
                      <a:pt x="7105" y="360"/>
                      <a:pt x="7105" y="360"/>
                      <a:pt x="7225" y="360"/>
                    </a:cubicBezTo>
                    <a:cubicBezTo>
                      <a:pt x="7345" y="360"/>
                      <a:pt x="7494" y="360"/>
                      <a:pt x="7494" y="240"/>
                    </a:cubicBezTo>
                    <a:cubicBezTo>
                      <a:pt x="7494" y="12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20"/>
                      <a:pt x="8094" y="240"/>
                    </a:cubicBezTo>
                    <a:cubicBezTo>
                      <a:pt x="8094" y="360"/>
                      <a:pt x="8094" y="360"/>
                      <a:pt x="8244" y="360"/>
                    </a:cubicBezTo>
                    <a:cubicBezTo>
                      <a:pt x="8364" y="360"/>
                      <a:pt x="8484" y="360"/>
                      <a:pt x="8484" y="240"/>
                    </a:cubicBezTo>
                    <a:cubicBezTo>
                      <a:pt x="8484" y="12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60"/>
                      <a:pt x="9113" y="360"/>
                      <a:pt x="9233" y="360"/>
                    </a:cubicBezTo>
                    <a:cubicBezTo>
                      <a:pt x="9353" y="360"/>
                      <a:pt x="9473" y="360"/>
                      <a:pt x="9473" y="240"/>
                    </a:cubicBezTo>
                    <a:cubicBezTo>
                      <a:pt x="947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20"/>
                      <a:pt x="13100" y="240"/>
                    </a:cubicBezTo>
                    <a:cubicBezTo>
                      <a:pt x="13100" y="360"/>
                      <a:pt x="13100" y="360"/>
                      <a:pt x="13220" y="360"/>
                    </a:cubicBezTo>
                    <a:cubicBezTo>
                      <a:pt x="13339" y="360"/>
                      <a:pt x="13489" y="360"/>
                      <a:pt x="13489" y="240"/>
                    </a:cubicBezTo>
                    <a:cubicBezTo>
                      <a:pt x="13489" y="12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60"/>
                      <a:pt x="14089" y="360"/>
                      <a:pt x="14239" y="360"/>
                    </a:cubicBezTo>
                    <a:cubicBezTo>
                      <a:pt x="14359" y="360"/>
                      <a:pt x="14478" y="360"/>
                      <a:pt x="14478" y="240"/>
                    </a:cubicBezTo>
                    <a:cubicBezTo>
                      <a:pt x="14478" y="12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8" y="360"/>
                      <a:pt x="15468" y="360"/>
                      <a:pt x="15468" y="240"/>
                    </a:cubicBezTo>
                    <a:cubicBezTo>
                      <a:pt x="15468" y="12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120"/>
                      <a:pt x="16097" y="240"/>
                    </a:cubicBezTo>
                    <a:cubicBezTo>
                      <a:pt x="16097" y="360"/>
                      <a:pt x="16217" y="360"/>
                      <a:pt x="16217" y="360"/>
                    </a:cubicBezTo>
                    <a:cubicBezTo>
                      <a:pt x="16337" y="360"/>
                      <a:pt x="16487" y="360"/>
                      <a:pt x="16487" y="240"/>
                    </a:cubicBezTo>
                    <a:cubicBezTo>
                      <a:pt x="16487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120"/>
                      <a:pt x="17086" y="240"/>
                    </a:cubicBezTo>
                    <a:cubicBezTo>
                      <a:pt x="17086" y="360"/>
                      <a:pt x="17236" y="360"/>
                      <a:pt x="17236" y="360"/>
                    </a:cubicBezTo>
                    <a:cubicBezTo>
                      <a:pt x="17356" y="360"/>
                      <a:pt x="17476" y="36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120"/>
                      <a:pt x="18105" y="240"/>
                    </a:cubicBezTo>
                    <a:cubicBezTo>
                      <a:pt x="18105" y="360"/>
                      <a:pt x="18225" y="360"/>
                      <a:pt x="18225" y="360"/>
                    </a:cubicBezTo>
                    <a:cubicBezTo>
                      <a:pt x="18345" y="360"/>
                      <a:pt x="18465" y="36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20"/>
                      <a:pt x="20084" y="240"/>
                    </a:cubicBezTo>
                    <a:cubicBezTo>
                      <a:pt x="20084" y="360"/>
                      <a:pt x="20233" y="360"/>
                      <a:pt x="20353" y="360"/>
                    </a:cubicBezTo>
                    <a:cubicBezTo>
                      <a:pt x="20353" y="360"/>
                      <a:pt x="20473" y="360"/>
                      <a:pt x="20473" y="240"/>
                    </a:cubicBezTo>
                    <a:cubicBezTo>
                      <a:pt x="2047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3"/>
              <p:cNvSpPr/>
              <p:nvPr/>
            </p:nvSpPr>
            <p:spPr>
              <a:xfrm>
                <a:off x="1579427" y="2891077"/>
                <a:ext cx="13454" cy="13417"/>
              </a:xfrm>
              <a:custGeom>
                <a:rect b="b" l="l" r="r" t="t"/>
                <a:pathLst>
                  <a:path extrusionOk="0" h="360" w="361">
                    <a:moveTo>
                      <a:pt x="241" y="0"/>
                    </a:moveTo>
                    <a:cubicBezTo>
                      <a:pt x="121" y="0"/>
                      <a:pt x="121" y="120"/>
                      <a:pt x="1" y="120"/>
                    </a:cubicBezTo>
                    <a:lnTo>
                      <a:pt x="1" y="240"/>
                    </a:lnTo>
                    <a:lnTo>
                      <a:pt x="1" y="360"/>
                    </a:lnTo>
                    <a:lnTo>
                      <a:pt x="360" y="360"/>
                    </a:lnTo>
                    <a:lnTo>
                      <a:pt x="360" y="240"/>
                    </a:lnTo>
                    <a:lnTo>
                      <a:pt x="360" y="120"/>
                    </a:lnTo>
                    <a:cubicBezTo>
                      <a:pt x="241" y="120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3"/>
              <p:cNvSpPr/>
              <p:nvPr/>
            </p:nvSpPr>
            <p:spPr>
              <a:xfrm>
                <a:off x="754969" y="2992713"/>
                <a:ext cx="14573" cy="14573"/>
              </a:xfrm>
              <a:custGeom>
                <a:rect b="b" l="l" r="r" t="t"/>
                <a:pathLst>
                  <a:path extrusionOk="0" h="391" w="391">
                    <a:moveTo>
                      <a:pt x="121" y="1"/>
                    </a:moveTo>
                    <a:lnTo>
                      <a:pt x="1" y="121"/>
                    </a:lnTo>
                    <a:cubicBezTo>
                      <a:pt x="1" y="270"/>
                      <a:pt x="1" y="270"/>
                      <a:pt x="121" y="270"/>
                    </a:cubicBezTo>
                    <a:cubicBezTo>
                      <a:pt x="121" y="390"/>
                      <a:pt x="121" y="390"/>
                      <a:pt x="271" y="390"/>
                    </a:cubicBezTo>
                    <a:cubicBezTo>
                      <a:pt x="271" y="390"/>
                      <a:pt x="390" y="390"/>
                      <a:pt x="390" y="270"/>
                    </a:cubicBez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43"/>
              <p:cNvSpPr/>
              <p:nvPr/>
            </p:nvSpPr>
            <p:spPr>
              <a:xfrm>
                <a:off x="792948" y="2992713"/>
                <a:ext cx="763066" cy="14573"/>
              </a:xfrm>
              <a:custGeom>
                <a:rect b="b" l="l" r="r" t="t"/>
                <a:pathLst>
                  <a:path extrusionOk="0" h="391" w="20474">
                    <a:moveTo>
                      <a:pt x="241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70"/>
                      <a:pt x="121" y="390"/>
                      <a:pt x="241" y="390"/>
                    </a:cubicBezTo>
                    <a:cubicBezTo>
                      <a:pt x="361" y="390"/>
                      <a:pt x="361" y="270"/>
                      <a:pt x="361" y="121"/>
                    </a:cubicBezTo>
                    <a:cubicBezTo>
                      <a:pt x="361" y="12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121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50" y="390"/>
                      <a:pt x="1350" y="270"/>
                      <a:pt x="1350" y="121"/>
                    </a:cubicBezTo>
                    <a:cubicBezTo>
                      <a:pt x="1350" y="12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121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121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12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121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12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21"/>
                      <a:pt x="4977" y="121"/>
                    </a:cubicBezTo>
                    <a:cubicBezTo>
                      <a:pt x="4977" y="270"/>
                      <a:pt x="5097" y="390"/>
                      <a:pt x="5246" y="390"/>
                    </a:cubicBezTo>
                    <a:cubicBezTo>
                      <a:pt x="5366" y="390"/>
                      <a:pt x="5366" y="270"/>
                      <a:pt x="5366" y="12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21"/>
                      <a:pt x="6116" y="121"/>
                    </a:cubicBezTo>
                    <a:cubicBezTo>
                      <a:pt x="6116" y="270"/>
                      <a:pt x="6116" y="390"/>
                      <a:pt x="6236" y="390"/>
                    </a:cubicBezTo>
                    <a:cubicBezTo>
                      <a:pt x="6355" y="390"/>
                      <a:pt x="6475" y="270"/>
                      <a:pt x="6475" y="121"/>
                    </a:cubicBezTo>
                    <a:cubicBezTo>
                      <a:pt x="6475" y="12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21"/>
                      <a:pt x="7105" y="121"/>
                    </a:cubicBezTo>
                    <a:cubicBezTo>
                      <a:pt x="7105" y="270"/>
                      <a:pt x="7105" y="390"/>
                      <a:pt x="7225" y="390"/>
                    </a:cubicBezTo>
                    <a:cubicBezTo>
                      <a:pt x="7345" y="390"/>
                      <a:pt x="7494" y="270"/>
                      <a:pt x="7494" y="121"/>
                    </a:cubicBezTo>
                    <a:cubicBezTo>
                      <a:pt x="7494" y="12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21"/>
                      <a:pt x="8094" y="121"/>
                    </a:cubicBezTo>
                    <a:cubicBezTo>
                      <a:pt x="8094" y="270"/>
                      <a:pt x="8094" y="390"/>
                      <a:pt x="8244" y="390"/>
                    </a:cubicBezTo>
                    <a:cubicBezTo>
                      <a:pt x="8364" y="390"/>
                      <a:pt x="8484" y="270"/>
                      <a:pt x="8484" y="121"/>
                    </a:cubicBezTo>
                    <a:cubicBezTo>
                      <a:pt x="8484" y="12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21"/>
                      <a:pt x="9113" y="121"/>
                    </a:cubicBezTo>
                    <a:cubicBezTo>
                      <a:pt x="9113" y="270"/>
                      <a:pt x="9113" y="390"/>
                      <a:pt x="9233" y="390"/>
                    </a:cubicBezTo>
                    <a:cubicBezTo>
                      <a:pt x="9353" y="390"/>
                      <a:pt x="9473" y="270"/>
                      <a:pt x="9473" y="121"/>
                    </a:cubicBezTo>
                    <a:cubicBezTo>
                      <a:pt x="947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121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12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121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12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121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12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21"/>
                      <a:pt x="13100" y="121"/>
                    </a:cubicBezTo>
                    <a:cubicBezTo>
                      <a:pt x="13100" y="270"/>
                      <a:pt x="13100" y="390"/>
                      <a:pt x="13220" y="390"/>
                    </a:cubicBezTo>
                    <a:cubicBezTo>
                      <a:pt x="13339" y="390"/>
                      <a:pt x="13489" y="270"/>
                      <a:pt x="13489" y="121"/>
                    </a:cubicBezTo>
                    <a:cubicBezTo>
                      <a:pt x="13489" y="12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21"/>
                      <a:pt x="14089" y="121"/>
                    </a:cubicBezTo>
                    <a:cubicBezTo>
                      <a:pt x="14089" y="270"/>
                      <a:pt x="14089" y="390"/>
                      <a:pt x="14239" y="390"/>
                    </a:cubicBezTo>
                    <a:cubicBezTo>
                      <a:pt x="14359" y="390"/>
                      <a:pt x="14478" y="270"/>
                      <a:pt x="14478" y="121"/>
                    </a:cubicBezTo>
                    <a:cubicBezTo>
                      <a:pt x="14478" y="12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121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8" y="390"/>
                      <a:pt x="15468" y="270"/>
                      <a:pt x="15468" y="121"/>
                    </a:cubicBezTo>
                    <a:cubicBezTo>
                      <a:pt x="15468" y="12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lnTo>
                      <a:pt x="16097" y="121"/>
                    </a:lnTo>
                    <a:cubicBezTo>
                      <a:pt x="16097" y="270"/>
                      <a:pt x="16217" y="390"/>
                      <a:pt x="16217" y="390"/>
                    </a:cubicBezTo>
                    <a:cubicBezTo>
                      <a:pt x="16337" y="390"/>
                      <a:pt x="16487" y="270"/>
                      <a:pt x="16487" y="121"/>
                    </a:cubicBezTo>
                    <a:cubicBezTo>
                      <a:pt x="16487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lnTo>
                      <a:pt x="17086" y="121"/>
                    </a:lnTo>
                    <a:cubicBezTo>
                      <a:pt x="17086" y="270"/>
                      <a:pt x="17236" y="390"/>
                      <a:pt x="17236" y="390"/>
                    </a:cubicBezTo>
                    <a:cubicBezTo>
                      <a:pt x="17356" y="390"/>
                      <a:pt x="17476" y="270"/>
                      <a:pt x="17476" y="12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lnTo>
                      <a:pt x="18105" y="121"/>
                    </a:lnTo>
                    <a:cubicBezTo>
                      <a:pt x="18105" y="270"/>
                      <a:pt x="18225" y="390"/>
                      <a:pt x="18225" y="390"/>
                    </a:cubicBezTo>
                    <a:cubicBezTo>
                      <a:pt x="18345" y="390"/>
                      <a:pt x="18465" y="270"/>
                      <a:pt x="18465" y="12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1"/>
                    </a:lnTo>
                    <a:cubicBezTo>
                      <a:pt x="19094" y="270"/>
                      <a:pt x="19214" y="390"/>
                      <a:pt x="19214" y="390"/>
                    </a:cubicBezTo>
                    <a:cubicBezTo>
                      <a:pt x="19334" y="390"/>
                      <a:pt x="19484" y="270"/>
                      <a:pt x="19484" y="12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21"/>
                      <a:pt x="20084" y="121"/>
                    </a:cubicBezTo>
                    <a:cubicBezTo>
                      <a:pt x="20084" y="270"/>
                      <a:pt x="20233" y="390"/>
                      <a:pt x="20353" y="390"/>
                    </a:cubicBezTo>
                    <a:cubicBezTo>
                      <a:pt x="20353" y="390"/>
                      <a:pt x="20473" y="270"/>
                      <a:pt x="20473" y="121"/>
                    </a:cubicBezTo>
                    <a:lnTo>
                      <a:pt x="2035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43"/>
              <p:cNvSpPr/>
              <p:nvPr/>
            </p:nvSpPr>
            <p:spPr>
              <a:xfrm>
                <a:off x="1579427" y="2992713"/>
                <a:ext cx="13454" cy="14573"/>
              </a:xfrm>
              <a:custGeom>
                <a:rect b="b" l="l" r="r" t="t"/>
                <a:pathLst>
                  <a:path extrusionOk="0" h="391" w="361">
                    <a:moveTo>
                      <a:pt x="1" y="1"/>
                    </a:moveTo>
                    <a:lnTo>
                      <a:pt x="1" y="121"/>
                    </a:lnTo>
                    <a:lnTo>
                      <a:pt x="1" y="270"/>
                    </a:lnTo>
                    <a:cubicBezTo>
                      <a:pt x="121" y="390"/>
                      <a:pt x="121" y="390"/>
                      <a:pt x="241" y="390"/>
                    </a:cubicBezTo>
                    <a:lnTo>
                      <a:pt x="360" y="270"/>
                    </a:lnTo>
                    <a:lnTo>
                      <a:pt x="360" y="1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43"/>
              <p:cNvSpPr/>
              <p:nvPr/>
            </p:nvSpPr>
            <p:spPr>
              <a:xfrm>
                <a:off x="754969" y="3091032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271" y="0"/>
                    </a:moveTo>
                    <a:cubicBezTo>
                      <a:pt x="121" y="0"/>
                      <a:pt x="121" y="0"/>
                      <a:pt x="121" y="120"/>
                    </a:cubicBezTo>
                    <a:cubicBezTo>
                      <a:pt x="1" y="120"/>
                      <a:pt x="1" y="120"/>
                      <a:pt x="1" y="240"/>
                    </a:cubicBezTo>
                    <a:cubicBezTo>
                      <a:pt x="1" y="240"/>
                      <a:pt x="1" y="360"/>
                      <a:pt x="121" y="360"/>
                    </a:cubicBez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cubicBezTo>
                      <a:pt x="390" y="0"/>
                      <a:pt x="271" y="0"/>
                      <a:pt x="2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43"/>
              <p:cNvSpPr/>
              <p:nvPr/>
            </p:nvSpPr>
            <p:spPr>
              <a:xfrm>
                <a:off x="792948" y="3091032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41" y="360"/>
                    </a:cubicBezTo>
                    <a:cubicBezTo>
                      <a:pt x="361" y="360"/>
                      <a:pt x="361" y="360"/>
                      <a:pt x="361" y="240"/>
                    </a:cubicBezTo>
                    <a:cubicBezTo>
                      <a:pt x="361" y="12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50" y="360"/>
                      <a:pt x="1350" y="360"/>
                      <a:pt x="1350" y="240"/>
                    </a:cubicBezTo>
                    <a:cubicBezTo>
                      <a:pt x="1350" y="12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20"/>
                      <a:pt x="4977" y="240"/>
                    </a:cubicBezTo>
                    <a:cubicBezTo>
                      <a:pt x="4977" y="360"/>
                      <a:pt x="5097" y="360"/>
                      <a:pt x="5246" y="360"/>
                    </a:cubicBezTo>
                    <a:cubicBezTo>
                      <a:pt x="5366" y="360"/>
                      <a:pt x="5366" y="36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60"/>
                      <a:pt x="6116" y="360"/>
                      <a:pt x="6236" y="360"/>
                    </a:cubicBezTo>
                    <a:cubicBezTo>
                      <a:pt x="6355" y="360"/>
                      <a:pt x="6475" y="360"/>
                      <a:pt x="6475" y="240"/>
                    </a:cubicBezTo>
                    <a:cubicBezTo>
                      <a:pt x="6475" y="12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20"/>
                      <a:pt x="7105" y="240"/>
                    </a:cubicBezTo>
                    <a:cubicBezTo>
                      <a:pt x="7105" y="360"/>
                      <a:pt x="7105" y="360"/>
                      <a:pt x="7225" y="360"/>
                    </a:cubicBezTo>
                    <a:cubicBezTo>
                      <a:pt x="7345" y="360"/>
                      <a:pt x="7494" y="360"/>
                      <a:pt x="7494" y="240"/>
                    </a:cubicBezTo>
                    <a:cubicBezTo>
                      <a:pt x="7494" y="12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20"/>
                      <a:pt x="8094" y="240"/>
                    </a:cubicBezTo>
                    <a:cubicBezTo>
                      <a:pt x="8094" y="360"/>
                      <a:pt x="8094" y="360"/>
                      <a:pt x="8244" y="360"/>
                    </a:cubicBezTo>
                    <a:cubicBezTo>
                      <a:pt x="8364" y="360"/>
                      <a:pt x="8484" y="360"/>
                      <a:pt x="8484" y="240"/>
                    </a:cubicBezTo>
                    <a:cubicBezTo>
                      <a:pt x="8484" y="12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60"/>
                      <a:pt x="9113" y="360"/>
                      <a:pt x="9233" y="360"/>
                    </a:cubicBezTo>
                    <a:cubicBezTo>
                      <a:pt x="9353" y="360"/>
                      <a:pt x="9473" y="360"/>
                      <a:pt x="9473" y="240"/>
                    </a:cubicBezTo>
                    <a:cubicBezTo>
                      <a:pt x="947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20"/>
                      <a:pt x="13100" y="240"/>
                    </a:cubicBezTo>
                    <a:cubicBezTo>
                      <a:pt x="13100" y="360"/>
                      <a:pt x="13100" y="360"/>
                      <a:pt x="13220" y="360"/>
                    </a:cubicBezTo>
                    <a:cubicBezTo>
                      <a:pt x="13339" y="360"/>
                      <a:pt x="13489" y="360"/>
                      <a:pt x="13489" y="240"/>
                    </a:cubicBezTo>
                    <a:cubicBezTo>
                      <a:pt x="13489" y="12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60"/>
                      <a:pt x="14089" y="360"/>
                      <a:pt x="14239" y="360"/>
                    </a:cubicBezTo>
                    <a:cubicBezTo>
                      <a:pt x="14359" y="360"/>
                      <a:pt x="14478" y="360"/>
                      <a:pt x="14478" y="240"/>
                    </a:cubicBezTo>
                    <a:cubicBezTo>
                      <a:pt x="14478" y="12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8" y="360"/>
                      <a:pt x="15468" y="360"/>
                      <a:pt x="15468" y="240"/>
                    </a:cubicBezTo>
                    <a:cubicBezTo>
                      <a:pt x="15468" y="12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120"/>
                      <a:pt x="16097" y="240"/>
                    </a:cubicBezTo>
                    <a:cubicBezTo>
                      <a:pt x="16097" y="360"/>
                      <a:pt x="16217" y="360"/>
                      <a:pt x="16217" y="360"/>
                    </a:cubicBezTo>
                    <a:cubicBezTo>
                      <a:pt x="16337" y="360"/>
                      <a:pt x="16487" y="360"/>
                      <a:pt x="16487" y="240"/>
                    </a:cubicBezTo>
                    <a:cubicBezTo>
                      <a:pt x="16487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120"/>
                      <a:pt x="17086" y="240"/>
                    </a:cubicBezTo>
                    <a:cubicBezTo>
                      <a:pt x="17086" y="360"/>
                      <a:pt x="17236" y="360"/>
                      <a:pt x="17236" y="360"/>
                    </a:cubicBezTo>
                    <a:cubicBezTo>
                      <a:pt x="17356" y="360"/>
                      <a:pt x="17476" y="36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120"/>
                      <a:pt x="18105" y="240"/>
                    </a:cubicBezTo>
                    <a:cubicBezTo>
                      <a:pt x="18105" y="360"/>
                      <a:pt x="18225" y="360"/>
                      <a:pt x="18225" y="360"/>
                    </a:cubicBezTo>
                    <a:cubicBezTo>
                      <a:pt x="18345" y="360"/>
                      <a:pt x="18465" y="36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20"/>
                      <a:pt x="20084" y="240"/>
                    </a:cubicBezTo>
                    <a:cubicBezTo>
                      <a:pt x="20084" y="360"/>
                      <a:pt x="20233" y="360"/>
                      <a:pt x="20353" y="360"/>
                    </a:cubicBezTo>
                    <a:cubicBezTo>
                      <a:pt x="20353" y="360"/>
                      <a:pt x="20473" y="360"/>
                      <a:pt x="20473" y="240"/>
                    </a:cubicBezTo>
                    <a:cubicBezTo>
                      <a:pt x="2047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3"/>
              <p:cNvSpPr/>
              <p:nvPr/>
            </p:nvSpPr>
            <p:spPr>
              <a:xfrm>
                <a:off x="1579427" y="3091032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241" y="0"/>
                    </a:moveTo>
                    <a:cubicBezTo>
                      <a:pt x="121" y="0"/>
                      <a:pt x="121" y="0"/>
                      <a:pt x="1" y="120"/>
                    </a:cubicBezTo>
                    <a:lnTo>
                      <a:pt x="1" y="240"/>
                    </a:lnTo>
                    <a:lnTo>
                      <a:pt x="1" y="360"/>
                    </a:lnTo>
                    <a:lnTo>
                      <a:pt x="360" y="360"/>
                    </a:lnTo>
                    <a:lnTo>
                      <a:pt x="360" y="240"/>
                    </a:lnTo>
                    <a:lnTo>
                      <a:pt x="360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3"/>
              <p:cNvSpPr/>
              <p:nvPr/>
            </p:nvSpPr>
            <p:spPr>
              <a:xfrm>
                <a:off x="754969" y="3192705"/>
                <a:ext cx="14573" cy="14535"/>
              </a:xfrm>
              <a:custGeom>
                <a:rect b="b" l="l" r="r" t="t"/>
                <a:pathLst>
                  <a:path extrusionOk="0" h="390" w="391">
                    <a:moveTo>
                      <a:pt x="121" y="0"/>
                    </a:moveTo>
                    <a:lnTo>
                      <a:pt x="1" y="150"/>
                    </a:lnTo>
                    <a:cubicBezTo>
                      <a:pt x="1" y="270"/>
                      <a:pt x="1" y="270"/>
                      <a:pt x="121" y="270"/>
                    </a:cubicBezTo>
                    <a:cubicBezTo>
                      <a:pt x="121" y="390"/>
                      <a:pt x="121" y="390"/>
                      <a:pt x="271" y="390"/>
                    </a:cubicBezTo>
                    <a:cubicBezTo>
                      <a:pt x="271" y="390"/>
                      <a:pt x="390" y="390"/>
                      <a:pt x="390" y="270"/>
                    </a:cubicBezTo>
                    <a:lnTo>
                      <a:pt x="390" y="15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43"/>
              <p:cNvSpPr/>
              <p:nvPr/>
            </p:nvSpPr>
            <p:spPr>
              <a:xfrm>
                <a:off x="792948" y="3192705"/>
                <a:ext cx="763066" cy="14535"/>
              </a:xfrm>
              <a:custGeom>
                <a:rect b="b" l="l" r="r" t="t"/>
                <a:pathLst>
                  <a:path extrusionOk="0" h="390" w="20474">
                    <a:moveTo>
                      <a:pt x="241" y="0"/>
                    </a:moveTo>
                    <a:cubicBezTo>
                      <a:pt x="121" y="0"/>
                      <a:pt x="1" y="0"/>
                      <a:pt x="1" y="150"/>
                    </a:cubicBezTo>
                    <a:cubicBezTo>
                      <a:pt x="1" y="270"/>
                      <a:pt x="121" y="390"/>
                      <a:pt x="241" y="390"/>
                    </a:cubicBezTo>
                    <a:cubicBezTo>
                      <a:pt x="361" y="390"/>
                      <a:pt x="361" y="270"/>
                      <a:pt x="361" y="150"/>
                    </a:cubicBezTo>
                    <a:cubicBezTo>
                      <a:pt x="361" y="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5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50" y="390"/>
                      <a:pt x="1350" y="270"/>
                      <a:pt x="1350" y="150"/>
                    </a:cubicBezTo>
                    <a:cubicBezTo>
                      <a:pt x="1350" y="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5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15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5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15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5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15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0"/>
                      <a:pt x="4977" y="150"/>
                    </a:cubicBezTo>
                    <a:cubicBezTo>
                      <a:pt x="4977" y="270"/>
                      <a:pt x="5097" y="390"/>
                      <a:pt x="5246" y="390"/>
                    </a:cubicBezTo>
                    <a:cubicBezTo>
                      <a:pt x="5366" y="390"/>
                      <a:pt x="5366" y="270"/>
                      <a:pt x="5366" y="15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0"/>
                      <a:pt x="6116" y="150"/>
                    </a:cubicBezTo>
                    <a:cubicBezTo>
                      <a:pt x="6116" y="270"/>
                      <a:pt x="6116" y="390"/>
                      <a:pt x="6236" y="390"/>
                    </a:cubicBezTo>
                    <a:cubicBezTo>
                      <a:pt x="6355" y="390"/>
                      <a:pt x="6475" y="270"/>
                      <a:pt x="6475" y="150"/>
                    </a:cubicBezTo>
                    <a:cubicBezTo>
                      <a:pt x="6475" y="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0"/>
                      <a:pt x="7105" y="150"/>
                    </a:cubicBezTo>
                    <a:cubicBezTo>
                      <a:pt x="7105" y="270"/>
                      <a:pt x="7105" y="390"/>
                      <a:pt x="7225" y="390"/>
                    </a:cubicBezTo>
                    <a:cubicBezTo>
                      <a:pt x="7345" y="390"/>
                      <a:pt x="7494" y="270"/>
                      <a:pt x="7494" y="150"/>
                    </a:cubicBezTo>
                    <a:cubicBezTo>
                      <a:pt x="7494" y="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0"/>
                      <a:pt x="8094" y="150"/>
                    </a:cubicBezTo>
                    <a:cubicBezTo>
                      <a:pt x="8094" y="270"/>
                      <a:pt x="8094" y="390"/>
                      <a:pt x="8244" y="390"/>
                    </a:cubicBezTo>
                    <a:cubicBezTo>
                      <a:pt x="8364" y="390"/>
                      <a:pt x="8484" y="270"/>
                      <a:pt x="8484" y="150"/>
                    </a:cubicBezTo>
                    <a:cubicBezTo>
                      <a:pt x="8484" y="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0"/>
                      <a:pt x="9113" y="150"/>
                    </a:cubicBezTo>
                    <a:cubicBezTo>
                      <a:pt x="9113" y="270"/>
                      <a:pt x="9113" y="390"/>
                      <a:pt x="9233" y="390"/>
                    </a:cubicBezTo>
                    <a:cubicBezTo>
                      <a:pt x="9353" y="390"/>
                      <a:pt x="9473" y="270"/>
                      <a:pt x="9473" y="150"/>
                    </a:cubicBezTo>
                    <a:cubicBezTo>
                      <a:pt x="947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5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15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5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15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5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15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0"/>
                      <a:pt x="13100" y="150"/>
                    </a:cubicBezTo>
                    <a:cubicBezTo>
                      <a:pt x="13100" y="270"/>
                      <a:pt x="13100" y="390"/>
                      <a:pt x="13220" y="390"/>
                    </a:cubicBezTo>
                    <a:cubicBezTo>
                      <a:pt x="13339" y="390"/>
                      <a:pt x="13489" y="270"/>
                      <a:pt x="13489" y="150"/>
                    </a:cubicBezTo>
                    <a:cubicBezTo>
                      <a:pt x="13489" y="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0"/>
                      <a:pt x="14089" y="150"/>
                    </a:cubicBezTo>
                    <a:cubicBezTo>
                      <a:pt x="14089" y="270"/>
                      <a:pt x="14089" y="390"/>
                      <a:pt x="14239" y="390"/>
                    </a:cubicBezTo>
                    <a:cubicBezTo>
                      <a:pt x="14359" y="390"/>
                      <a:pt x="14478" y="270"/>
                      <a:pt x="14478" y="150"/>
                    </a:cubicBezTo>
                    <a:cubicBezTo>
                      <a:pt x="14478" y="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5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8" y="390"/>
                      <a:pt x="15468" y="270"/>
                      <a:pt x="15468" y="150"/>
                    </a:cubicBezTo>
                    <a:cubicBezTo>
                      <a:pt x="15468" y="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0"/>
                      <a:pt x="16097" y="150"/>
                    </a:cubicBezTo>
                    <a:cubicBezTo>
                      <a:pt x="16097" y="270"/>
                      <a:pt x="16217" y="390"/>
                      <a:pt x="16217" y="390"/>
                    </a:cubicBezTo>
                    <a:cubicBezTo>
                      <a:pt x="16337" y="390"/>
                      <a:pt x="16487" y="270"/>
                      <a:pt x="16487" y="150"/>
                    </a:cubicBezTo>
                    <a:cubicBezTo>
                      <a:pt x="16487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0"/>
                      <a:pt x="17086" y="150"/>
                    </a:cubicBezTo>
                    <a:cubicBezTo>
                      <a:pt x="17086" y="270"/>
                      <a:pt x="17236" y="390"/>
                      <a:pt x="17236" y="390"/>
                    </a:cubicBezTo>
                    <a:cubicBezTo>
                      <a:pt x="17356" y="390"/>
                      <a:pt x="17476" y="270"/>
                      <a:pt x="17476" y="15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0"/>
                      <a:pt x="18105" y="150"/>
                    </a:cubicBezTo>
                    <a:cubicBezTo>
                      <a:pt x="18105" y="270"/>
                      <a:pt x="18225" y="390"/>
                      <a:pt x="18225" y="390"/>
                    </a:cubicBezTo>
                    <a:cubicBezTo>
                      <a:pt x="18345" y="390"/>
                      <a:pt x="18465" y="270"/>
                      <a:pt x="18465" y="15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50"/>
                    </a:cubicBezTo>
                    <a:cubicBezTo>
                      <a:pt x="19094" y="270"/>
                      <a:pt x="19214" y="390"/>
                      <a:pt x="19214" y="390"/>
                    </a:cubicBezTo>
                    <a:cubicBezTo>
                      <a:pt x="19334" y="390"/>
                      <a:pt x="19484" y="270"/>
                      <a:pt x="19484" y="15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0"/>
                      <a:pt x="20084" y="150"/>
                    </a:cubicBezTo>
                    <a:cubicBezTo>
                      <a:pt x="20084" y="270"/>
                      <a:pt x="20233" y="390"/>
                      <a:pt x="20353" y="390"/>
                    </a:cubicBezTo>
                    <a:cubicBezTo>
                      <a:pt x="20353" y="390"/>
                      <a:pt x="20473" y="270"/>
                      <a:pt x="20473" y="150"/>
                    </a:cubicBezTo>
                    <a:cubicBezTo>
                      <a:pt x="20473" y="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43"/>
              <p:cNvSpPr/>
              <p:nvPr/>
            </p:nvSpPr>
            <p:spPr>
              <a:xfrm>
                <a:off x="1579427" y="3192705"/>
                <a:ext cx="13454" cy="14535"/>
              </a:xfrm>
              <a:custGeom>
                <a:rect b="b" l="l" r="r" t="t"/>
                <a:pathLst>
                  <a:path extrusionOk="0" h="390" w="361">
                    <a:moveTo>
                      <a:pt x="1" y="0"/>
                    </a:moveTo>
                    <a:lnTo>
                      <a:pt x="1" y="150"/>
                    </a:lnTo>
                    <a:lnTo>
                      <a:pt x="1" y="270"/>
                    </a:lnTo>
                    <a:cubicBezTo>
                      <a:pt x="121" y="390"/>
                      <a:pt x="121" y="390"/>
                      <a:pt x="241" y="390"/>
                    </a:cubicBezTo>
                    <a:lnTo>
                      <a:pt x="360" y="270"/>
                    </a:lnTo>
                    <a:lnTo>
                      <a:pt x="360" y="15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43"/>
              <p:cNvSpPr/>
              <p:nvPr/>
            </p:nvSpPr>
            <p:spPr>
              <a:xfrm>
                <a:off x="754969" y="3290987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271" y="1"/>
                    </a:moveTo>
                    <a:cubicBezTo>
                      <a:pt x="121" y="1"/>
                      <a:pt x="121" y="1"/>
                      <a:pt x="121" y="121"/>
                    </a:cubicBezTo>
                    <a:cubicBezTo>
                      <a:pt x="1" y="121"/>
                      <a:pt x="1" y="121"/>
                      <a:pt x="1" y="241"/>
                    </a:cubicBezTo>
                    <a:cubicBezTo>
                      <a:pt x="1" y="241"/>
                      <a:pt x="1" y="361"/>
                      <a:pt x="121" y="361"/>
                    </a:cubicBezTo>
                    <a:lnTo>
                      <a:pt x="390" y="361"/>
                    </a:lnTo>
                    <a:lnTo>
                      <a:pt x="390" y="241"/>
                    </a:lnTo>
                    <a:lnTo>
                      <a:pt x="390" y="121"/>
                    </a:lnTo>
                    <a:cubicBezTo>
                      <a:pt x="390" y="1"/>
                      <a:pt x="271" y="1"/>
                      <a:pt x="27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43"/>
              <p:cNvSpPr/>
              <p:nvPr/>
            </p:nvSpPr>
            <p:spPr>
              <a:xfrm>
                <a:off x="792948" y="3290987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1"/>
                    </a:moveTo>
                    <a:cubicBezTo>
                      <a:pt x="121" y="1"/>
                      <a:pt x="1" y="121"/>
                      <a:pt x="1" y="241"/>
                    </a:cubicBezTo>
                    <a:cubicBezTo>
                      <a:pt x="1" y="361"/>
                      <a:pt x="121" y="361"/>
                      <a:pt x="241" y="361"/>
                    </a:cubicBezTo>
                    <a:cubicBezTo>
                      <a:pt x="361" y="361"/>
                      <a:pt x="361" y="361"/>
                      <a:pt x="361" y="241"/>
                    </a:cubicBezTo>
                    <a:cubicBezTo>
                      <a:pt x="361" y="12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41"/>
                    </a:cubicBezTo>
                    <a:cubicBezTo>
                      <a:pt x="990" y="361"/>
                      <a:pt x="1110" y="361"/>
                      <a:pt x="1230" y="361"/>
                    </a:cubicBezTo>
                    <a:cubicBezTo>
                      <a:pt x="1350" y="361"/>
                      <a:pt x="1350" y="361"/>
                      <a:pt x="1350" y="241"/>
                    </a:cubicBezTo>
                    <a:cubicBezTo>
                      <a:pt x="1350" y="12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41"/>
                    </a:cubicBezTo>
                    <a:cubicBezTo>
                      <a:pt x="1979" y="361"/>
                      <a:pt x="2099" y="361"/>
                      <a:pt x="2249" y="361"/>
                    </a:cubicBezTo>
                    <a:cubicBezTo>
                      <a:pt x="2369" y="361"/>
                      <a:pt x="2369" y="361"/>
                      <a:pt x="2369" y="24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41"/>
                    </a:cubicBezTo>
                    <a:cubicBezTo>
                      <a:pt x="2998" y="361"/>
                      <a:pt x="3118" y="361"/>
                      <a:pt x="3238" y="361"/>
                    </a:cubicBezTo>
                    <a:cubicBezTo>
                      <a:pt x="3358" y="361"/>
                      <a:pt x="3358" y="361"/>
                      <a:pt x="3358" y="24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41"/>
                    </a:cubicBezTo>
                    <a:cubicBezTo>
                      <a:pt x="3987" y="361"/>
                      <a:pt x="4107" y="361"/>
                      <a:pt x="4227" y="361"/>
                    </a:cubicBezTo>
                    <a:cubicBezTo>
                      <a:pt x="4347" y="361"/>
                      <a:pt x="4347" y="361"/>
                      <a:pt x="4347" y="24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21"/>
                      <a:pt x="4977" y="241"/>
                    </a:cubicBezTo>
                    <a:cubicBezTo>
                      <a:pt x="4977" y="361"/>
                      <a:pt x="5097" y="361"/>
                      <a:pt x="5246" y="361"/>
                    </a:cubicBezTo>
                    <a:cubicBezTo>
                      <a:pt x="5366" y="361"/>
                      <a:pt x="5366" y="361"/>
                      <a:pt x="5366" y="24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21"/>
                      <a:pt x="6116" y="241"/>
                    </a:cubicBezTo>
                    <a:cubicBezTo>
                      <a:pt x="6116" y="361"/>
                      <a:pt x="6116" y="361"/>
                      <a:pt x="6236" y="361"/>
                    </a:cubicBezTo>
                    <a:cubicBezTo>
                      <a:pt x="6355" y="361"/>
                      <a:pt x="6475" y="361"/>
                      <a:pt x="6475" y="241"/>
                    </a:cubicBezTo>
                    <a:cubicBezTo>
                      <a:pt x="6475" y="12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21"/>
                      <a:pt x="7105" y="241"/>
                    </a:cubicBezTo>
                    <a:cubicBezTo>
                      <a:pt x="7105" y="361"/>
                      <a:pt x="7105" y="361"/>
                      <a:pt x="7225" y="361"/>
                    </a:cubicBezTo>
                    <a:cubicBezTo>
                      <a:pt x="7345" y="361"/>
                      <a:pt x="7494" y="361"/>
                      <a:pt x="7494" y="241"/>
                    </a:cubicBezTo>
                    <a:cubicBezTo>
                      <a:pt x="7494" y="12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21"/>
                      <a:pt x="8094" y="241"/>
                    </a:cubicBezTo>
                    <a:cubicBezTo>
                      <a:pt x="8094" y="361"/>
                      <a:pt x="8094" y="361"/>
                      <a:pt x="8244" y="361"/>
                    </a:cubicBezTo>
                    <a:cubicBezTo>
                      <a:pt x="8364" y="361"/>
                      <a:pt x="8484" y="361"/>
                      <a:pt x="8484" y="241"/>
                    </a:cubicBezTo>
                    <a:cubicBezTo>
                      <a:pt x="8484" y="12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21"/>
                      <a:pt x="9113" y="241"/>
                    </a:cubicBezTo>
                    <a:cubicBezTo>
                      <a:pt x="9113" y="361"/>
                      <a:pt x="9113" y="361"/>
                      <a:pt x="9233" y="361"/>
                    </a:cubicBezTo>
                    <a:cubicBezTo>
                      <a:pt x="9353" y="361"/>
                      <a:pt x="9473" y="361"/>
                      <a:pt x="9473" y="241"/>
                    </a:cubicBezTo>
                    <a:cubicBezTo>
                      <a:pt x="947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41"/>
                    </a:cubicBezTo>
                    <a:cubicBezTo>
                      <a:pt x="10102" y="361"/>
                      <a:pt x="10102" y="361"/>
                      <a:pt x="10222" y="361"/>
                    </a:cubicBezTo>
                    <a:cubicBezTo>
                      <a:pt x="10342" y="361"/>
                      <a:pt x="10492" y="361"/>
                      <a:pt x="10492" y="24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41"/>
                    </a:cubicBezTo>
                    <a:cubicBezTo>
                      <a:pt x="11091" y="361"/>
                      <a:pt x="11091" y="361"/>
                      <a:pt x="11241" y="361"/>
                    </a:cubicBezTo>
                    <a:cubicBezTo>
                      <a:pt x="11361" y="361"/>
                      <a:pt x="11481" y="361"/>
                      <a:pt x="11481" y="24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41"/>
                    </a:cubicBezTo>
                    <a:cubicBezTo>
                      <a:pt x="12110" y="361"/>
                      <a:pt x="12110" y="361"/>
                      <a:pt x="12230" y="361"/>
                    </a:cubicBezTo>
                    <a:cubicBezTo>
                      <a:pt x="12350" y="361"/>
                      <a:pt x="12470" y="361"/>
                      <a:pt x="12470" y="24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21"/>
                      <a:pt x="13100" y="241"/>
                    </a:cubicBezTo>
                    <a:cubicBezTo>
                      <a:pt x="13100" y="361"/>
                      <a:pt x="13100" y="361"/>
                      <a:pt x="13220" y="361"/>
                    </a:cubicBezTo>
                    <a:cubicBezTo>
                      <a:pt x="13339" y="361"/>
                      <a:pt x="13489" y="361"/>
                      <a:pt x="13489" y="241"/>
                    </a:cubicBezTo>
                    <a:cubicBezTo>
                      <a:pt x="13489" y="12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21"/>
                      <a:pt x="14089" y="241"/>
                    </a:cubicBezTo>
                    <a:cubicBezTo>
                      <a:pt x="14089" y="361"/>
                      <a:pt x="14089" y="361"/>
                      <a:pt x="14239" y="361"/>
                    </a:cubicBezTo>
                    <a:cubicBezTo>
                      <a:pt x="14359" y="361"/>
                      <a:pt x="14478" y="361"/>
                      <a:pt x="14478" y="241"/>
                    </a:cubicBezTo>
                    <a:cubicBezTo>
                      <a:pt x="14478" y="12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41"/>
                    </a:cubicBezTo>
                    <a:cubicBezTo>
                      <a:pt x="15108" y="361"/>
                      <a:pt x="15108" y="361"/>
                      <a:pt x="15228" y="361"/>
                    </a:cubicBezTo>
                    <a:cubicBezTo>
                      <a:pt x="15348" y="361"/>
                      <a:pt x="15468" y="361"/>
                      <a:pt x="15468" y="241"/>
                    </a:cubicBezTo>
                    <a:cubicBezTo>
                      <a:pt x="15468" y="12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217" y="1"/>
                      <a:pt x="16097" y="121"/>
                      <a:pt x="16097" y="241"/>
                    </a:cubicBezTo>
                    <a:cubicBezTo>
                      <a:pt x="16097" y="361"/>
                      <a:pt x="16217" y="361"/>
                      <a:pt x="16217" y="361"/>
                    </a:cubicBezTo>
                    <a:cubicBezTo>
                      <a:pt x="16337" y="361"/>
                      <a:pt x="16487" y="361"/>
                      <a:pt x="16487" y="241"/>
                    </a:cubicBezTo>
                    <a:cubicBezTo>
                      <a:pt x="16487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236" y="1"/>
                      <a:pt x="17086" y="121"/>
                      <a:pt x="17086" y="241"/>
                    </a:cubicBezTo>
                    <a:cubicBezTo>
                      <a:pt x="17086" y="361"/>
                      <a:pt x="17236" y="361"/>
                      <a:pt x="17236" y="361"/>
                    </a:cubicBezTo>
                    <a:cubicBezTo>
                      <a:pt x="17356" y="361"/>
                      <a:pt x="17476" y="361"/>
                      <a:pt x="17476" y="24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225" y="1"/>
                      <a:pt x="18105" y="121"/>
                      <a:pt x="18105" y="241"/>
                    </a:cubicBezTo>
                    <a:cubicBezTo>
                      <a:pt x="18105" y="361"/>
                      <a:pt x="18225" y="361"/>
                      <a:pt x="18225" y="361"/>
                    </a:cubicBezTo>
                    <a:cubicBezTo>
                      <a:pt x="18345" y="361"/>
                      <a:pt x="18465" y="361"/>
                      <a:pt x="18465" y="24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41"/>
                    </a:cubicBezTo>
                    <a:cubicBezTo>
                      <a:pt x="19094" y="361"/>
                      <a:pt x="19214" y="361"/>
                      <a:pt x="19214" y="361"/>
                    </a:cubicBezTo>
                    <a:cubicBezTo>
                      <a:pt x="19334" y="361"/>
                      <a:pt x="19484" y="361"/>
                      <a:pt x="19484" y="24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21"/>
                      <a:pt x="20084" y="241"/>
                    </a:cubicBezTo>
                    <a:cubicBezTo>
                      <a:pt x="20084" y="361"/>
                      <a:pt x="20233" y="361"/>
                      <a:pt x="20353" y="361"/>
                    </a:cubicBezTo>
                    <a:cubicBezTo>
                      <a:pt x="20353" y="361"/>
                      <a:pt x="20473" y="361"/>
                      <a:pt x="20473" y="241"/>
                    </a:cubicBezTo>
                    <a:cubicBezTo>
                      <a:pt x="20473" y="12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3"/>
              <p:cNvSpPr/>
              <p:nvPr/>
            </p:nvSpPr>
            <p:spPr>
              <a:xfrm>
                <a:off x="1579427" y="3290987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241" y="1"/>
                    </a:moveTo>
                    <a:cubicBezTo>
                      <a:pt x="121" y="1"/>
                      <a:pt x="121" y="1"/>
                      <a:pt x="1" y="121"/>
                    </a:cubicBezTo>
                    <a:lnTo>
                      <a:pt x="1" y="241"/>
                    </a:lnTo>
                    <a:lnTo>
                      <a:pt x="1" y="361"/>
                    </a:lnTo>
                    <a:lnTo>
                      <a:pt x="360" y="361"/>
                    </a:lnTo>
                    <a:lnTo>
                      <a:pt x="360" y="241"/>
                    </a:lnTo>
                    <a:lnTo>
                      <a:pt x="360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3"/>
              <p:cNvSpPr/>
              <p:nvPr/>
            </p:nvSpPr>
            <p:spPr>
              <a:xfrm>
                <a:off x="754969" y="3393779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121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240"/>
                      <a:pt x="1" y="240"/>
                      <a:pt x="121" y="240"/>
                    </a:cubicBezTo>
                    <a:cubicBezTo>
                      <a:pt x="121" y="360"/>
                      <a:pt x="121" y="360"/>
                      <a:pt x="271" y="360"/>
                    </a:cubicBezTo>
                    <a:cubicBezTo>
                      <a:pt x="271" y="360"/>
                      <a:pt x="390" y="36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3"/>
              <p:cNvSpPr/>
              <p:nvPr/>
            </p:nvSpPr>
            <p:spPr>
              <a:xfrm>
                <a:off x="792948" y="3393779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60"/>
                      <a:pt x="241" y="360"/>
                    </a:cubicBezTo>
                    <a:cubicBezTo>
                      <a:pt x="361" y="360"/>
                      <a:pt x="361" y="240"/>
                      <a:pt x="361" y="120"/>
                    </a:cubicBezTo>
                    <a:cubicBezTo>
                      <a:pt x="361" y="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50" y="360"/>
                      <a:pt x="1350" y="240"/>
                      <a:pt x="1350" y="120"/>
                    </a:cubicBezTo>
                    <a:cubicBezTo>
                      <a:pt x="1350" y="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0"/>
                      <a:pt x="4977" y="120"/>
                    </a:cubicBezTo>
                    <a:cubicBezTo>
                      <a:pt x="4977" y="240"/>
                      <a:pt x="5097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0"/>
                      <a:pt x="6116" y="120"/>
                    </a:cubicBezTo>
                    <a:cubicBezTo>
                      <a:pt x="6116" y="240"/>
                      <a:pt x="6116" y="360"/>
                      <a:pt x="6236" y="360"/>
                    </a:cubicBezTo>
                    <a:cubicBezTo>
                      <a:pt x="6355" y="360"/>
                      <a:pt x="6475" y="240"/>
                      <a:pt x="6475" y="120"/>
                    </a:cubicBezTo>
                    <a:cubicBezTo>
                      <a:pt x="6475" y="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0"/>
                      <a:pt x="7105" y="120"/>
                    </a:cubicBezTo>
                    <a:cubicBezTo>
                      <a:pt x="7105" y="240"/>
                      <a:pt x="7105" y="360"/>
                      <a:pt x="7225" y="360"/>
                    </a:cubicBezTo>
                    <a:cubicBezTo>
                      <a:pt x="7345" y="360"/>
                      <a:pt x="7494" y="240"/>
                      <a:pt x="7494" y="120"/>
                    </a:cubicBezTo>
                    <a:cubicBezTo>
                      <a:pt x="7494" y="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0"/>
                      <a:pt x="8094" y="120"/>
                    </a:cubicBezTo>
                    <a:cubicBezTo>
                      <a:pt x="8094" y="240"/>
                      <a:pt x="8094" y="360"/>
                      <a:pt x="8244" y="360"/>
                    </a:cubicBezTo>
                    <a:cubicBezTo>
                      <a:pt x="8364" y="360"/>
                      <a:pt x="8484" y="240"/>
                      <a:pt x="8484" y="120"/>
                    </a:cubicBezTo>
                    <a:cubicBezTo>
                      <a:pt x="8484" y="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0"/>
                      <a:pt x="9113" y="120"/>
                    </a:cubicBezTo>
                    <a:cubicBezTo>
                      <a:pt x="9113" y="240"/>
                      <a:pt x="9113" y="360"/>
                      <a:pt x="9233" y="360"/>
                    </a:cubicBezTo>
                    <a:cubicBezTo>
                      <a:pt x="9353" y="360"/>
                      <a:pt x="9473" y="240"/>
                      <a:pt x="9473" y="120"/>
                    </a:cubicBezTo>
                    <a:cubicBezTo>
                      <a:pt x="947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0"/>
                      <a:pt x="13100" y="120"/>
                    </a:cubicBezTo>
                    <a:cubicBezTo>
                      <a:pt x="13100" y="240"/>
                      <a:pt x="13100" y="360"/>
                      <a:pt x="13220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40"/>
                      <a:pt x="14089" y="360"/>
                      <a:pt x="14239" y="360"/>
                    </a:cubicBezTo>
                    <a:cubicBezTo>
                      <a:pt x="14359" y="360"/>
                      <a:pt x="14478" y="240"/>
                      <a:pt x="14478" y="120"/>
                    </a:cubicBezTo>
                    <a:cubicBezTo>
                      <a:pt x="14478" y="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8" y="360"/>
                      <a:pt x="15468" y="240"/>
                      <a:pt x="15468" y="120"/>
                    </a:cubicBezTo>
                    <a:cubicBezTo>
                      <a:pt x="15468" y="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0"/>
                      <a:pt x="16097" y="120"/>
                    </a:cubicBezTo>
                    <a:cubicBezTo>
                      <a:pt x="16097" y="240"/>
                      <a:pt x="16217" y="360"/>
                      <a:pt x="16217" y="360"/>
                    </a:cubicBezTo>
                    <a:cubicBezTo>
                      <a:pt x="16337" y="360"/>
                      <a:pt x="16487" y="240"/>
                      <a:pt x="16487" y="120"/>
                    </a:cubicBezTo>
                    <a:cubicBezTo>
                      <a:pt x="16487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0"/>
                      <a:pt x="17086" y="120"/>
                    </a:cubicBezTo>
                    <a:cubicBezTo>
                      <a:pt x="17086" y="240"/>
                      <a:pt x="1723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0"/>
                      <a:pt x="18105" y="120"/>
                    </a:cubicBezTo>
                    <a:cubicBezTo>
                      <a:pt x="18105" y="240"/>
                      <a:pt x="1822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0"/>
                      <a:pt x="20084" y="120"/>
                    </a:cubicBezTo>
                    <a:cubicBezTo>
                      <a:pt x="20084" y="240"/>
                      <a:pt x="20233" y="360"/>
                      <a:pt x="2035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43"/>
              <p:cNvSpPr/>
              <p:nvPr/>
            </p:nvSpPr>
            <p:spPr>
              <a:xfrm>
                <a:off x="1579427" y="3393779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cubicBezTo>
                      <a:pt x="121" y="360"/>
                      <a:pt x="121" y="360"/>
                      <a:pt x="241" y="360"/>
                    </a:cubicBez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3"/>
              <p:cNvSpPr/>
              <p:nvPr/>
            </p:nvSpPr>
            <p:spPr>
              <a:xfrm>
                <a:off x="754969" y="3490980"/>
                <a:ext cx="14573" cy="14535"/>
              </a:xfrm>
              <a:custGeom>
                <a:rect b="b" l="l" r="r" t="t"/>
                <a:pathLst>
                  <a:path extrusionOk="0" h="390" w="391">
                    <a:moveTo>
                      <a:pt x="271" y="0"/>
                    </a:moveTo>
                    <a:cubicBezTo>
                      <a:pt x="121" y="0"/>
                      <a:pt x="121" y="0"/>
                      <a:pt x="121" y="120"/>
                    </a:cubicBezTo>
                    <a:cubicBezTo>
                      <a:pt x="1" y="120"/>
                      <a:pt x="1" y="120"/>
                      <a:pt x="1" y="240"/>
                    </a:cubicBezTo>
                    <a:lnTo>
                      <a:pt x="121" y="390"/>
                    </a:lnTo>
                    <a:lnTo>
                      <a:pt x="390" y="390"/>
                    </a:lnTo>
                    <a:lnTo>
                      <a:pt x="390" y="240"/>
                    </a:lnTo>
                    <a:lnTo>
                      <a:pt x="390" y="120"/>
                    </a:lnTo>
                    <a:cubicBezTo>
                      <a:pt x="390" y="0"/>
                      <a:pt x="271" y="0"/>
                      <a:pt x="2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3"/>
              <p:cNvSpPr/>
              <p:nvPr/>
            </p:nvSpPr>
            <p:spPr>
              <a:xfrm>
                <a:off x="792948" y="3490980"/>
                <a:ext cx="763066" cy="14535"/>
              </a:xfrm>
              <a:custGeom>
                <a:rect b="b" l="l" r="r" t="t"/>
                <a:pathLst>
                  <a:path extrusionOk="0" h="390" w="20474">
                    <a:moveTo>
                      <a:pt x="24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90"/>
                      <a:pt x="121" y="390"/>
                      <a:pt x="241" y="390"/>
                    </a:cubicBezTo>
                    <a:cubicBezTo>
                      <a:pt x="361" y="390"/>
                      <a:pt x="361" y="390"/>
                      <a:pt x="361" y="240"/>
                    </a:cubicBezTo>
                    <a:cubicBezTo>
                      <a:pt x="361" y="12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50" y="390"/>
                      <a:pt x="1350" y="390"/>
                      <a:pt x="1350" y="240"/>
                    </a:cubicBezTo>
                    <a:cubicBezTo>
                      <a:pt x="1350" y="12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20"/>
                      <a:pt x="4977" y="240"/>
                    </a:cubicBezTo>
                    <a:cubicBezTo>
                      <a:pt x="4977" y="390"/>
                      <a:pt x="5097" y="390"/>
                      <a:pt x="5246" y="390"/>
                    </a:cubicBezTo>
                    <a:cubicBezTo>
                      <a:pt x="5366" y="390"/>
                      <a:pt x="5366" y="39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90"/>
                      <a:pt x="6116" y="390"/>
                      <a:pt x="6236" y="390"/>
                    </a:cubicBezTo>
                    <a:cubicBezTo>
                      <a:pt x="6355" y="390"/>
                      <a:pt x="6475" y="390"/>
                      <a:pt x="6475" y="240"/>
                    </a:cubicBezTo>
                    <a:cubicBezTo>
                      <a:pt x="6475" y="12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20"/>
                      <a:pt x="7105" y="240"/>
                    </a:cubicBezTo>
                    <a:cubicBezTo>
                      <a:pt x="7105" y="390"/>
                      <a:pt x="7105" y="390"/>
                      <a:pt x="7225" y="390"/>
                    </a:cubicBezTo>
                    <a:cubicBezTo>
                      <a:pt x="7345" y="390"/>
                      <a:pt x="7494" y="390"/>
                      <a:pt x="7494" y="240"/>
                    </a:cubicBezTo>
                    <a:cubicBezTo>
                      <a:pt x="7494" y="12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20"/>
                      <a:pt x="8094" y="240"/>
                    </a:cubicBezTo>
                    <a:cubicBezTo>
                      <a:pt x="8094" y="390"/>
                      <a:pt x="8094" y="390"/>
                      <a:pt x="8244" y="390"/>
                    </a:cubicBezTo>
                    <a:cubicBezTo>
                      <a:pt x="8364" y="390"/>
                      <a:pt x="8484" y="390"/>
                      <a:pt x="8484" y="240"/>
                    </a:cubicBezTo>
                    <a:cubicBezTo>
                      <a:pt x="8484" y="12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90"/>
                      <a:pt x="9113" y="390"/>
                      <a:pt x="9233" y="390"/>
                    </a:cubicBezTo>
                    <a:cubicBezTo>
                      <a:pt x="9353" y="390"/>
                      <a:pt x="9473" y="390"/>
                      <a:pt x="9473" y="240"/>
                    </a:cubicBezTo>
                    <a:cubicBezTo>
                      <a:pt x="947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20"/>
                      <a:pt x="13100" y="240"/>
                    </a:cubicBezTo>
                    <a:cubicBezTo>
                      <a:pt x="13100" y="390"/>
                      <a:pt x="13100" y="390"/>
                      <a:pt x="13220" y="390"/>
                    </a:cubicBezTo>
                    <a:cubicBezTo>
                      <a:pt x="13339" y="390"/>
                      <a:pt x="13489" y="390"/>
                      <a:pt x="13489" y="240"/>
                    </a:cubicBezTo>
                    <a:cubicBezTo>
                      <a:pt x="13489" y="12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90"/>
                      <a:pt x="14089" y="390"/>
                      <a:pt x="14239" y="390"/>
                    </a:cubicBezTo>
                    <a:cubicBezTo>
                      <a:pt x="14359" y="390"/>
                      <a:pt x="14478" y="390"/>
                      <a:pt x="14478" y="240"/>
                    </a:cubicBezTo>
                    <a:cubicBezTo>
                      <a:pt x="14478" y="12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8" y="390"/>
                      <a:pt x="15468" y="390"/>
                      <a:pt x="15468" y="240"/>
                    </a:cubicBezTo>
                    <a:cubicBezTo>
                      <a:pt x="15468" y="12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120"/>
                      <a:pt x="16097" y="240"/>
                    </a:cubicBezTo>
                    <a:cubicBezTo>
                      <a:pt x="16097" y="390"/>
                      <a:pt x="16217" y="390"/>
                      <a:pt x="16217" y="390"/>
                    </a:cubicBezTo>
                    <a:cubicBezTo>
                      <a:pt x="16337" y="390"/>
                      <a:pt x="16487" y="390"/>
                      <a:pt x="16487" y="240"/>
                    </a:cubicBezTo>
                    <a:cubicBezTo>
                      <a:pt x="16487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120"/>
                      <a:pt x="17086" y="240"/>
                    </a:cubicBezTo>
                    <a:cubicBezTo>
                      <a:pt x="17086" y="390"/>
                      <a:pt x="17236" y="390"/>
                      <a:pt x="17236" y="390"/>
                    </a:cubicBezTo>
                    <a:cubicBezTo>
                      <a:pt x="17356" y="390"/>
                      <a:pt x="17476" y="39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120"/>
                      <a:pt x="18105" y="240"/>
                    </a:cubicBezTo>
                    <a:cubicBezTo>
                      <a:pt x="18105" y="390"/>
                      <a:pt x="18225" y="390"/>
                      <a:pt x="18225" y="390"/>
                    </a:cubicBezTo>
                    <a:cubicBezTo>
                      <a:pt x="18345" y="390"/>
                      <a:pt x="18465" y="39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20"/>
                      <a:pt x="20084" y="240"/>
                    </a:cubicBezTo>
                    <a:cubicBezTo>
                      <a:pt x="20084" y="390"/>
                      <a:pt x="20233" y="390"/>
                      <a:pt x="20353" y="390"/>
                    </a:cubicBezTo>
                    <a:cubicBezTo>
                      <a:pt x="20353" y="390"/>
                      <a:pt x="20473" y="390"/>
                      <a:pt x="20473" y="240"/>
                    </a:cubicBezTo>
                    <a:cubicBezTo>
                      <a:pt x="2047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3"/>
              <p:cNvSpPr/>
              <p:nvPr/>
            </p:nvSpPr>
            <p:spPr>
              <a:xfrm>
                <a:off x="1579427" y="3490980"/>
                <a:ext cx="13454" cy="14535"/>
              </a:xfrm>
              <a:custGeom>
                <a:rect b="b" l="l" r="r" t="t"/>
                <a:pathLst>
                  <a:path extrusionOk="0" h="390" w="361">
                    <a:moveTo>
                      <a:pt x="241" y="0"/>
                    </a:moveTo>
                    <a:cubicBezTo>
                      <a:pt x="121" y="0"/>
                      <a:pt x="121" y="0"/>
                      <a:pt x="1" y="120"/>
                    </a:cubicBezTo>
                    <a:lnTo>
                      <a:pt x="1" y="240"/>
                    </a:lnTo>
                    <a:lnTo>
                      <a:pt x="1" y="390"/>
                    </a:lnTo>
                    <a:lnTo>
                      <a:pt x="360" y="390"/>
                    </a:lnTo>
                    <a:lnTo>
                      <a:pt x="360" y="240"/>
                    </a:lnTo>
                    <a:lnTo>
                      <a:pt x="360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3"/>
              <p:cNvSpPr/>
              <p:nvPr/>
            </p:nvSpPr>
            <p:spPr>
              <a:xfrm>
                <a:off x="754969" y="3593734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121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241"/>
                      <a:pt x="1" y="241"/>
                      <a:pt x="121" y="241"/>
                    </a:cubicBezTo>
                    <a:cubicBezTo>
                      <a:pt x="121" y="361"/>
                      <a:pt x="121" y="361"/>
                      <a:pt x="271" y="361"/>
                    </a:cubicBezTo>
                    <a:cubicBezTo>
                      <a:pt x="271" y="361"/>
                      <a:pt x="390" y="361"/>
                      <a:pt x="390" y="241"/>
                    </a:cubicBez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3"/>
              <p:cNvSpPr/>
              <p:nvPr/>
            </p:nvSpPr>
            <p:spPr>
              <a:xfrm>
                <a:off x="792948" y="3593734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1"/>
                      <a:pt x="121" y="361"/>
                      <a:pt x="241" y="361"/>
                    </a:cubicBezTo>
                    <a:cubicBezTo>
                      <a:pt x="361" y="361"/>
                      <a:pt x="361" y="241"/>
                      <a:pt x="361" y="121"/>
                    </a:cubicBezTo>
                    <a:cubicBezTo>
                      <a:pt x="361" y="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1"/>
                      <a:pt x="1110" y="361"/>
                      <a:pt x="1230" y="361"/>
                    </a:cubicBezTo>
                    <a:cubicBezTo>
                      <a:pt x="1350" y="361"/>
                      <a:pt x="1350" y="241"/>
                      <a:pt x="1350" y="121"/>
                    </a:cubicBezTo>
                    <a:cubicBezTo>
                      <a:pt x="1350" y="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1"/>
                      <a:pt x="2099" y="361"/>
                      <a:pt x="2249" y="361"/>
                    </a:cubicBezTo>
                    <a:cubicBezTo>
                      <a:pt x="2369" y="361"/>
                      <a:pt x="2369" y="241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1"/>
                      <a:pt x="3118" y="361"/>
                      <a:pt x="3238" y="361"/>
                    </a:cubicBezTo>
                    <a:cubicBezTo>
                      <a:pt x="3358" y="361"/>
                      <a:pt x="3358" y="241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1"/>
                      <a:pt x="4107" y="361"/>
                      <a:pt x="4227" y="361"/>
                    </a:cubicBezTo>
                    <a:cubicBezTo>
                      <a:pt x="4347" y="361"/>
                      <a:pt x="4347" y="241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"/>
                      <a:pt x="4977" y="121"/>
                    </a:cubicBezTo>
                    <a:cubicBezTo>
                      <a:pt x="4977" y="241"/>
                      <a:pt x="5097" y="361"/>
                      <a:pt x="5246" y="361"/>
                    </a:cubicBezTo>
                    <a:cubicBezTo>
                      <a:pt x="5366" y="361"/>
                      <a:pt x="5366" y="241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"/>
                      <a:pt x="6116" y="121"/>
                    </a:cubicBezTo>
                    <a:cubicBezTo>
                      <a:pt x="6116" y="241"/>
                      <a:pt x="6116" y="361"/>
                      <a:pt x="6236" y="361"/>
                    </a:cubicBezTo>
                    <a:cubicBezTo>
                      <a:pt x="6355" y="361"/>
                      <a:pt x="6475" y="241"/>
                      <a:pt x="6475" y="121"/>
                    </a:cubicBezTo>
                    <a:cubicBezTo>
                      <a:pt x="6475" y="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"/>
                      <a:pt x="7105" y="121"/>
                    </a:cubicBezTo>
                    <a:cubicBezTo>
                      <a:pt x="7105" y="241"/>
                      <a:pt x="7105" y="361"/>
                      <a:pt x="7225" y="361"/>
                    </a:cubicBezTo>
                    <a:cubicBezTo>
                      <a:pt x="7345" y="361"/>
                      <a:pt x="7494" y="241"/>
                      <a:pt x="7494" y="121"/>
                    </a:cubicBezTo>
                    <a:cubicBezTo>
                      <a:pt x="7494" y="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"/>
                      <a:pt x="8094" y="121"/>
                    </a:cubicBezTo>
                    <a:cubicBezTo>
                      <a:pt x="8094" y="241"/>
                      <a:pt x="8094" y="361"/>
                      <a:pt x="8244" y="361"/>
                    </a:cubicBezTo>
                    <a:cubicBezTo>
                      <a:pt x="8364" y="361"/>
                      <a:pt x="8484" y="241"/>
                      <a:pt x="8484" y="121"/>
                    </a:cubicBezTo>
                    <a:cubicBezTo>
                      <a:pt x="8484" y="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"/>
                      <a:pt x="9113" y="121"/>
                    </a:cubicBezTo>
                    <a:cubicBezTo>
                      <a:pt x="9113" y="241"/>
                      <a:pt x="9113" y="361"/>
                      <a:pt x="9233" y="361"/>
                    </a:cubicBezTo>
                    <a:cubicBezTo>
                      <a:pt x="9353" y="361"/>
                      <a:pt x="9473" y="241"/>
                      <a:pt x="9473" y="121"/>
                    </a:cubicBezTo>
                    <a:cubicBezTo>
                      <a:pt x="947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1"/>
                      <a:pt x="10102" y="361"/>
                      <a:pt x="10222" y="361"/>
                    </a:cubicBezTo>
                    <a:cubicBezTo>
                      <a:pt x="10342" y="361"/>
                      <a:pt x="10492" y="241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1"/>
                      <a:pt x="11091" y="361"/>
                      <a:pt x="11241" y="361"/>
                    </a:cubicBezTo>
                    <a:cubicBezTo>
                      <a:pt x="11361" y="361"/>
                      <a:pt x="11481" y="241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1"/>
                      <a:pt x="12110" y="361"/>
                      <a:pt x="12230" y="361"/>
                    </a:cubicBezTo>
                    <a:cubicBezTo>
                      <a:pt x="12350" y="361"/>
                      <a:pt x="12470" y="241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"/>
                      <a:pt x="13100" y="121"/>
                    </a:cubicBezTo>
                    <a:cubicBezTo>
                      <a:pt x="13100" y="241"/>
                      <a:pt x="13100" y="361"/>
                      <a:pt x="13220" y="361"/>
                    </a:cubicBezTo>
                    <a:cubicBezTo>
                      <a:pt x="13339" y="361"/>
                      <a:pt x="13489" y="241"/>
                      <a:pt x="13489" y="121"/>
                    </a:cubicBezTo>
                    <a:cubicBezTo>
                      <a:pt x="13489" y="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1"/>
                      <a:pt x="14089" y="361"/>
                      <a:pt x="14239" y="361"/>
                    </a:cubicBezTo>
                    <a:cubicBezTo>
                      <a:pt x="14359" y="361"/>
                      <a:pt x="14478" y="241"/>
                      <a:pt x="14478" y="121"/>
                    </a:cubicBezTo>
                    <a:cubicBezTo>
                      <a:pt x="14478" y="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1"/>
                      <a:pt x="15108" y="361"/>
                      <a:pt x="15228" y="361"/>
                    </a:cubicBezTo>
                    <a:cubicBezTo>
                      <a:pt x="15348" y="361"/>
                      <a:pt x="15468" y="241"/>
                      <a:pt x="15468" y="121"/>
                    </a:cubicBezTo>
                    <a:cubicBezTo>
                      <a:pt x="15468" y="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217" y="1"/>
                      <a:pt x="16097" y="1"/>
                      <a:pt x="16097" y="121"/>
                    </a:cubicBezTo>
                    <a:cubicBezTo>
                      <a:pt x="16097" y="241"/>
                      <a:pt x="16217" y="361"/>
                      <a:pt x="16217" y="361"/>
                    </a:cubicBezTo>
                    <a:cubicBezTo>
                      <a:pt x="16337" y="361"/>
                      <a:pt x="16487" y="241"/>
                      <a:pt x="16487" y="121"/>
                    </a:cubicBezTo>
                    <a:cubicBezTo>
                      <a:pt x="16487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236" y="1"/>
                      <a:pt x="17086" y="1"/>
                      <a:pt x="17086" y="121"/>
                    </a:cubicBezTo>
                    <a:cubicBezTo>
                      <a:pt x="17086" y="241"/>
                      <a:pt x="17236" y="361"/>
                      <a:pt x="17236" y="361"/>
                    </a:cubicBezTo>
                    <a:cubicBezTo>
                      <a:pt x="17356" y="361"/>
                      <a:pt x="17476" y="241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225" y="1"/>
                      <a:pt x="18105" y="1"/>
                      <a:pt x="18105" y="121"/>
                    </a:cubicBezTo>
                    <a:cubicBezTo>
                      <a:pt x="18105" y="241"/>
                      <a:pt x="18225" y="361"/>
                      <a:pt x="18225" y="361"/>
                    </a:cubicBezTo>
                    <a:cubicBezTo>
                      <a:pt x="18345" y="361"/>
                      <a:pt x="18465" y="241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1"/>
                      <a:pt x="19214" y="361"/>
                      <a:pt x="19214" y="361"/>
                    </a:cubicBezTo>
                    <a:cubicBezTo>
                      <a:pt x="19334" y="361"/>
                      <a:pt x="19484" y="241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"/>
                      <a:pt x="20084" y="121"/>
                    </a:cubicBezTo>
                    <a:cubicBezTo>
                      <a:pt x="20084" y="241"/>
                      <a:pt x="20233" y="361"/>
                      <a:pt x="20353" y="361"/>
                    </a:cubicBezTo>
                    <a:cubicBezTo>
                      <a:pt x="20353" y="361"/>
                      <a:pt x="20473" y="241"/>
                      <a:pt x="20473" y="121"/>
                    </a:cubicBezTo>
                    <a:cubicBezTo>
                      <a:pt x="20473" y="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3"/>
              <p:cNvSpPr/>
              <p:nvPr/>
            </p:nvSpPr>
            <p:spPr>
              <a:xfrm>
                <a:off x="1579427" y="3593734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1" y="1"/>
                    </a:moveTo>
                    <a:lnTo>
                      <a:pt x="1" y="121"/>
                    </a:lnTo>
                    <a:lnTo>
                      <a:pt x="1" y="241"/>
                    </a:lnTo>
                    <a:cubicBezTo>
                      <a:pt x="121" y="361"/>
                      <a:pt x="121" y="361"/>
                      <a:pt x="241" y="361"/>
                    </a:cubicBezTo>
                    <a:lnTo>
                      <a:pt x="360" y="241"/>
                    </a:lnTo>
                    <a:lnTo>
                      <a:pt x="360" y="1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3"/>
              <p:cNvSpPr/>
              <p:nvPr/>
            </p:nvSpPr>
            <p:spPr>
              <a:xfrm>
                <a:off x="754969" y="3690935"/>
                <a:ext cx="14573" cy="14573"/>
              </a:xfrm>
              <a:custGeom>
                <a:rect b="b" l="l" r="r" t="t"/>
                <a:pathLst>
                  <a:path extrusionOk="0" h="391" w="391">
                    <a:moveTo>
                      <a:pt x="271" y="1"/>
                    </a:moveTo>
                    <a:cubicBezTo>
                      <a:pt x="121" y="1"/>
                      <a:pt x="121" y="1"/>
                      <a:pt x="121" y="121"/>
                    </a:cubicBezTo>
                    <a:cubicBezTo>
                      <a:pt x="1" y="121"/>
                      <a:pt x="1" y="121"/>
                      <a:pt x="1" y="270"/>
                    </a:cubicBezTo>
                    <a:lnTo>
                      <a:pt x="121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21"/>
                    </a:lnTo>
                    <a:cubicBezTo>
                      <a:pt x="390" y="1"/>
                      <a:pt x="271" y="1"/>
                      <a:pt x="27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3"/>
              <p:cNvSpPr/>
              <p:nvPr/>
            </p:nvSpPr>
            <p:spPr>
              <a:xfrm>
                <a:off x="792948" y="3690935"/>
                <a:ext cx="763066" cy="14573"/>
              </a:xfrm>
              <a:custGeom>
                <a:rect b="b" l="l" r="r" t="t"/>
                <a:pathLst>
                  <a:path extrusionOk="0" h="391" w="20474">
                    <a:moveTo>
                      <a:pt x="241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270"/>
                      <a:pt x="121" y="390"/>
                      <a:pt x="241" y="390"/>
                    </a:cubicBezTo>
                    <a:cubicBezTo>
                      <a:pt x="361" y="390"/>
                      <a:pt x="361" y="270"/>
                      <a:pt x="361" y="270"/>
                    </a:cubicBezTo>
                    <a:cubicBezTo>
                      <a:pt x="361" y="12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50" y="390"/>
                      <a:pt x="1350" y="270"/>
                      <a:pt x="1350" y="270"/>
                    </a:cubicBezTo>
                    <a:cubicBezTo>
                      <a:pt x="1350" y="12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21"/>
                      <a:pt x="4977" y="270"/>
                    </a:cubicBezTo>
                    <a:cubicBezTo>
                      <a:pt x="4977" y="270"/>
                      <a:pt x="5097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21"/>
                      <a:pt x="6116" y="270"/>
                    </a:cubicBezTo>
                    <a:cubicBezTo>
                      <a:pt x="6116" y="270"/>
                      <a:pt x="6116" y="390"/>
                      <a:pt x="6236" y="390"/>
                    </a:cubicBezTo>
                    <a:cubicBezTo>
                      <a:pt x="6355" y="390"/>
                      <a:pt x="6475" y="270"/>
                      <a:pt x="6475" y="270"/>
                    </a:cubicBezTo>
                    <a:cubicBezTo>
                      <a:pt x="6475" y="12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21"/>
                      <a:pt x="7105" y="270"/>
                    </a:cubicBezTo>
                    <a:cubicBezTo>
                      <a:pt x="7105" y="270"/>
                      <a:pt x="7105" y="390"/>
                      <a:pt x="7225" y="390"/>
                    </a:cubicBezTo>
                    <a:cubicBezTo>
                      <a:pt x="7345" y="390"/>
                      <a:pt x="7494" y="270"/>
                      <a:pt x="7494" y="270"/>
                    </a:cubicBezTo>
                    <a:cubicBezTo>
                      <a:pt x="7494" y="12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21"/>
                      <a:pt x="8094" y="270"/>
                    </a:cubicBezTo>
                    <a:cubicBezTo>
                      <a:pt x="8094" y="270"/>
                      <a:pt x="8094" y="390"/>
                      <a:pt x="8244" y="390"/>
                    </a:cubicBezTo>
                    <a:cubicBezTo>
                      <a:pt x="8364" y="390"/>
                      <a:pt x="8484" y="270"/>
                      <a:pt x="8484" y="270"/>
                    </a:cubicBezTo>
                    <a:cubicBezTo>
                      <a:pt x="8484" y="12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21"/>
                      <a:pt x="9113" y="270"/>
                    </a:cubicBezTo>
                    <a:cubicBezTo>
                      <a:pt x="9113" y="270"/>
                      <a:pt x="9113" y="390"/>
                      <a:pt x="9233" y="390"/>
                    </a:cubicBezTo>
                    <a:cubicBezTo>
                      <a:pt x="9353" y="390"/>
                      <a:pt x="9473" y="270"/>
                      <a:pt x="9473" y="270"/>
                    </a:cubicBezTo>
                    <a:cubicBezTo>
                      <a:pt x="947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21"/>
                      <a:pt x="13100" y="270"/>
                    </a:cubicBezTo>
                    <a:cubicBezTo>
                      <a:pt x="13100" y="270"/>
                      <a:pt x="13100" y="390"/>
                      <a:pt x="13220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2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21"/>
                      <a:pt x="14089" y="270"/>
                    </a:cubicBezTo>
                    <a:cubicBezTo>
                      <a:pt x="14089" y="270"/>
                      <a:pt x="14089" y="390"/>
                      <a:pt x="14239" y="390"/>
                    </a:cubicBezTo>
                    <a:cubicBezTo>
                      <a:pt x="14359" y="390"/>
                      <a:pt x="14478" y="270"/>
                      <a:pt x="14478" y="270"/>
                    </a:cubicBezTo>
                    <a:cubicBezTo>
                      <a:pt x="14478" y="12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8" y="390"/>
                      <a:pt x="15468" y="270"/>
                      <a:pt x="15468" y="270"/>
                    </a:cubicBezTo>
                    <a:cubicBezTo>
                      <a:pt x="15468" y="12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217" y="1"/>
                      <a:pt x="16097" y="121"/>
                      <a:pt x="16097" y="270"/>
                    </a:cubicBezTo>
                    <a:lnTo>
                      <a:pt x="16217" y="390"/>
                    </a:lnTo>
                    <a:cubicBezTo>
                      <a:pt x="16337" y="390"/>
                      <a:pt x="16487" y="270"/>
                      <a:pt x="16487" y="270"/>
                    </a:cubicBezTo>
                    <a:cubicBezTo>
                      <a:pt x="16487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236" y="1"/>
                      <a:pt x="17086" y="121"/>
                      <a:pt x="17086" y="270"/>
                    </a:cubicBezTo>
                    <a:lnTo>
                      <a:pt x="17236" y="390"/>
                    </a:ln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225" y="1"/>
                      <a:pt x="18105" y="121"/>
                      <a:pt x="18105" y="270"/>
                    </a:cubicBezTo>
                    <a:lnTo>
                      <a:pt x="18225" y="390"/>
                    </a:ln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21"/>
                      <a:pt x="20084" y="270"/>
                    </a:cubicBezTo>
                    <a:cubicBezTo>
                      <a:pt x="20084" y="270"/>
                      <a:pt x="20233" y="390"/>
                      <a:pt x="20353" y="390"/>
                    </a:cubicBezTo>
                    <a:lnTo>
                      <a:pt x="20473" y="270"/>
                    </a:lnTo>
                    <a:cubicBezTo>
                      <a:pt x="20473" y="12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3"/>
              <p:cNvSpPr/>
              <p:nvPr/>
            </p:nvSpPr>
            <p:spPr>
              <a:xfrm>
                <a:off x="1579427" y="3690935"/>
                <a:ext cx="13454" cy="14573"/>
              </a:xfrm>
              <a:custGeom>
                <a:rect b="b" l="l" r="r" t="t"/>
                <a:pathLst>
                  <a:path extrusionOk="0" h="391" w="361">
                    <a:moveTo>
                      <a:pt x="241" y="1"/>
                    </a:moveTo>
                    <a:cubicBezTo>
                      <a:pt x="121" y="1"/>
                      <a:pt x="121" y="1"/>
                      <a:pt x="1" y="121"/>
                    </a:cubicBezTo>
                    <a:lnTo>
                      <a:pt x="1" y="270"/>
                    </a:lnTo>
                    <a:lnTo>
                      <a:pt x="1" y="390"/>
                    </a:lnTo>
                    <a:lnTo>
                      <a:pt x="360" y="390"/>
                    </a:lnTo>
                    <a:lnTo>
                      <a:pt x="360" y="270"/>
                    </a:lnTo>
                    <a:lnTo>
                      <a:pt x="360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3"/>
              <p:cNvSpPr/>
              <p:nvPr/>
            </p:nvSpPr>
            <p:spPr>
              <a:xfrm>
                <a:off x="754969" y="3793726"/>
                <a:ext cx="14573" cy="13417"/>
              </a:xfrm>
              <a:custGeom>
                <a:rect b="b" l="l" r="r" t="t"/>
                <a:pathLst>
                  <a:path extrusionOk="0" h="360" w="391">
                    <a:moveTo>
                      <a:pt x="121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120"/>
                      <a:pt x="1" y="240"/>
                      <a:pt x="121" y="240"/>
                    </a:cubicBezTo>
                    <a:cubicBezTo>
                      <a:pt x="121" y="240"/>
                      <a:pt x="121" y="360"/>
                      <a:pt x="271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3"/>
              <p:cNvSpPr/>
              <p:nvPr/>
            </p:nvSpPr>
            <p:spPr>
              <a:xfrm>
                <a:off x="792948" y="3793726"/>
                <a:ext cx="763066" cy="13417"/>
              </a:xfrm>
              <a:custGeom>
                <a:rect b="b" l="l" r="r" t="t"/>
                <a:pathLst>
                  <a:path extrusionOk="0" h="360" w="20474">
                    <a:moveTo>
                      <a:pt x="241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60"/>
                      <a:pt x="241" y="360"/>
                    </a:cubicBezTo>
                    <a:cubicBezTo>
                      <a:pt x="361" y="360"/>
                      <a:pt x="361" y="240"/>
                      <a:pt x="361" y="120"/>
                    </a:cubicBezTo>
                    <a:cubicBezTo>
                      <a:pt x="361" y="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50" y="360"/>
                      <a:pt x="1350" y="240"/>
                      <a:pt x="1350" y="120"/>
                    </a:cubicBezTo>
                    <a:cubicBezTo>
                      <a:pt x="1350" y="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0"/>
                      <a:pt x="4977" y="120"/>
                    </a:cubicBezTo>
                    <a:cubicBezTo>
                      <a:pt x="4977" y="240"/>
                      <a:pt x="5097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0"/>
                      <a:pt x="6116" y="120"/>
                    </a:cubicBezTo>
                    <a:cubicBezTo>
                      <a:pt x="6116" y="240"/>
                      <a:pt x="6116" y="360"/>
                      <a:pt x="6236" y="360"/>
                    </a:cubicBezTo>
                    <a:cubicBezTo>
                      <a:pt x="6355" y="360"/>
                      <a:pt x="6475" y="240"/>
                      <a:pt x="6475" y="120"/>
                    </a:cubicBezTo>
                    <a:cubicBezTo>
                      <a:pt x="6475" y="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0"/>
                      <a:pt x="7105" y="120"/>
                    </a:cubicBezTo>
                    <a:cubicBezTo>
                      <a:pt x="7105" y="240"/>
                      <a:pt x="7105" y="360"/>
                      <a:pt x="7225" y="360"/>
                    </a:cubicBezTo>
                    <a:cubicBezTo>
                      <a:pt x="7345" y="360"/>
                      <a:pt x="7494" y="240"/>
                      <a:pt x="7494" y="120"/>
                    </a:cubicBezTo>
                    <a:cubicBezTo>
                      <a:pt x="7494" y="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0"/>
                      <a:pt x="8094" y="120"/>
                    </a:cubicBezTo>
                    <a:cubicBezTo>
                      <a:pt x="8094" y="240"/>
                      <a:pt x="8094" y="360"/>
                      <a:pt x="8244" y="360"/>
                    </a:cubicBezTo>
                    <a:cubicBezTo>
                      <a:pt x="8364" y="360"/>
                      <a:pt x="8484" y="240"/>
                      <a:pt x="8484" y="120"/>
                    </a:cubicBezTo>
                    <a:cubicBezTo>
                      <a:pt x="8484" y="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0"/>
                      <a:pt x="9113" y="120"/>
                    </a:cubicBezTo>
                    <a:cubicBezTo>
                      <a:pt x="9113" y="240"/>
                      <a:pt x="9113" y="360"/>
                      <a:pt x="9233" y="360"/>
                    </a:cubicBezTo>
                    <a:cubicBezTo>
                      <a:pt x="9353" y="360"/>
                      <a:pt x="9473" y="240"/>
                      <a:pt x="9473" y="120"/>
                    </a:cubicBezTo>
                    <a:cubicBezTo>
                      <a:pt x="947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0"/>
                      <a:pt x="13100" y="120"/>
                    </a:cubicBezTo>
                    <a:cubicBezTo>
                      <a:pt x="13100" y="240"/>
                      <a:pt x="13100" y="360"/>
                      <a:pt x="13220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40"/>
                      <a:pt x="14089" y="360"/>
                      <a:pt x="14239" y="360"/>
                    </a:cubicBezTo>
                    <a:cubicBezTo>
                      <a:pt x="14359" y="360"/>
                      <a:pt x="14478" y="240"/>
                      <a:pt x="14478" y="120"/>
                    </a:cubicBezTo>
                    <a:cubicBezTo>
                      <a:pt x="14478" y="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8" y="360"/>
                      <a:pt x="15468" y="240"/>
                      <a:pt x="15468" y="120"/>
                    </a:cubicBezTo>
                    <a:cubicBezTo>
                      <a:pt x="15468" y="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0"/>
                      <a:pt x="16097" y="120"/>
                    </a:cubicBezTo>
                    <a:cubicBezTo>
                      <a:pt x="16097" y="240"/>
                      <a:pt x="16217" y="360"/>
                      <a:pt x="16217" y="360"/>
                    </a:cubicBezTo>
                    <a:cubicBezTo>
                      <a:pt x="16337" y="360"/>
                      <a:pt x="16487" y="240"/>
                      <a:pt x="16487" y="120"/>
                    </a:cubicBezTo>
                    <a:cubicBezTo>
                      <a:pt x="16487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0"/>
                      <a:pt x="17086" y="120"/>
                    </a:cubicBezTo>
                    <a:cubicBezTo>
                      <a:pt x="17086" y="240"/>
                      <a:pt x="1723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0"/>
                      <a:pt x="18105" y="120"/>
                    </a:cubicBezTo>
                    <a:cubicBezTo>
                      <a:pt x="18105" y="240"/>
                      <a:pt x="1822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0"/>
                      <a:pt x="20084" y="120"/>
                    </a:cubicBezTo>
                    <a:cubicBezTo>
                      <a:pt x="20084" y="240"/>
                      <a:pt x="20233" y="360"/>
                      <a:pt x="2035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3"/>
              <p:cNvSpPr/>
              <p:nvPr/>
            </p:nvSpPr>
            <p:spPr>
              <a:xfrm>
                <a:off x="1579427" y="3793726"/>
                <a:ext cx="13454" cy="13417"/>
              </a:xfrm>
              <a:custGeom>
                <a:rect b="b" l="l" r="r" t="t"/>
                <a:pathLst>
                  <a:path extrusionOk="0" h="360" w="361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cubicBezTo>
                      <a:pt x="121" y="240"/>
                      <a:pt x="121" y="360"/>
                      <a:pt x="241" y="360"/>
                    </a:cubicBezTo>
                    <a:cubicBezTo>
                      <a:pt x="241" y="360"/>
                      <a:pt x="241" y="240"/>
                      <a:pt x="360" y="240"/>
                    </a:cubicBez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3"/>
              <p:cNvSpPr/>
              <p:nvPr/>
            </p:nvSpPr>
            <p:spPr>
              <a:xfrm>
                <a:off x="754969" y="3890927"/>
                <a:ext cx="14573" cy="14535"/>
              </a:xfrm>
              <a:custGeom>
                <a:rect b="b" l="l" r="r" t="t"/>
                <a:pathLst>
                  <a:path extrusionOk="0" h="390" w="391">
                    <a:moveTo>
                      <a:pt x="271" y="0"/>
                    </a:moveTo>
                    <a:cubicBezTo>
                      <a:pt x="121" y="0"/>
                      <a:pt x="121" y="0"/>
                      <a:pt x="121" y="150"/>
                    </a:cubicBezTo>
                    <a:cubicBezTo>
                      <a:pt x="1" y="150"/>
                      <a:pt x="1" y="150"/>
                      <a:pt x="1" y="270"/>
                    </a:cubicBezTo>
                    <a:lnTo>
                      <a:pt x="121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0"/>
                    </a:lnTo>
                    <a:cubicBezTo>
                      <a:pt x="390" y="0"/>
                      <a:pt x="271" y="0"/>
                      <a:pt x="2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3"/>
              <p:cNvSpPr/>
              <p:nvPr/>
            </p:nvSpPr>
            <p:spPr>
              <a:xfrm>
                <a:off x="792948" y="3890927"/>
                <a:ext cx="763066" cy="14535"/>
              </a:xfrm>
              <a:custGeom>
                <a:rect b="b" l="l" r="r" t="t"/>
                <a:pathLst>
                  <a:path extrusionOk="0" h="390" w="20474">
                    <a:moveTo>
                      <a:pt x="241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270"/>
                      <a:pt x="121" y="390"/>
                      <a:pt x="241" y="390"/>
                    </a:cubicBezTo>
                    <a:cubicBezTo>
                      <a:pt x="361" y="390"/>
                      <a:pt x="361" y="270"/>
                      <a:pt x="361" y="270"/>
                    </a:cubicBezTo>
                    <a:cubicBezTo>
                      <a:pt x="361" y="15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50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50" y="390"/>
                      <a:pt x="1350" y="270"/>
                      <a:pt x="1350" y="270"/>
                    </a:cubicBezTo>
                    <a:cubicBezTo>
                      <a:pt x="1350" y="15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50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50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5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50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5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50"/>
                      <a:pt x="4977" y="270"/>
                    </a:cubicBezTo>
                    <a:cubicBezTo>
                      <a:pt x="4977" y="270"/>
                      <a:pt x="5097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5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50"/>
                      <a:pt x="6116" y="270"/>
                    </a:cubicBezTo>
                    <a:cubicBezTo>
                      <a:pt x="6116" y="270"/>
                      <a:pt x="6116" y="390"/>
                      <a:pt x="6236" y="390"/>
                    </a:cubicBezTo>
                    <a:cubicBezTo>
                      <a:pt x="6355" y="390"/>
                      <a:pt x="6475" y="270"/>
                      <a:pt x="6475" y="270"/>
                    </a:cubicBezTo>
                    <a:cubicBezTo>
                      <a:pt x="6475" y="15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50"/>
                      <a:pt x="7105" y="270"/>
                    </a:cubicBezTo>
                    <a:cubicBezTo>
                      <a:pt x="7105" y="270"/>
                      <a:pt x="7105" y="390"/>
                      <a:pt x="7225" y="390"/>
                    </a:cubicBezTo>
                    <a:cubicBezTo>
                      <a:pt x="7345" y="390"/>
                      <a:pt x="7494" y="270"/>
                      <a:pt x="7494" y="270"/>
                    </a:cubicBezTo>
                    <a:cubicBezTo>
                      <a:pt x="7494" y="15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50"/>
                      <a:pt x="8094" y="270"/>
                    </a:cubicBezTo>
                    <a:cubicBezTo>
                      <a:pt x="8094" y="270"/>
                      <a:pt x="8094" y="390"/>
                      <a:pt x="8244" y="390"/>
                    </a:cubicBezTo>
                    <a:cubicBezTo>
                      <a:pt x="8364" y="390"/>
                      <a:pt x="8484" y="270"/>
                      <a:pt x="8484" y="270"/>
                    </a:cubicBezTo>
                    <a:cubicBezTo>
                      <a:pt x="8484" y="15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50"/>
                      <a:pt x="9113" y="270"/>
                    </a:cubicBezTo>
                    <a:cubicBezTo>
                      <a:pt x="9113" y="270"/>
                      <a:pt x="9113" y="390"/>
                      <a:pt x="9233" y="390"/>
                    </a:cubicBezTo>
                    <a:cubicBezTo>
                      <a:pt x="9353" y="390"/>
                      <a:pt x="9473" y="270"/>
                      <a:pt x="9473" y="270"/>
                    </a:cubicBezTo>
                    <a:cubicBezTo>
                      <a:pt x="9473" y="15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50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5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50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5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50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5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50"/>
                      <a:pt x="13100" y="270"/>
                    </a:cubicBezTo>
                    <a:cubicBezTo>
                      <a:pt x="13100" y="270"/>
                      <a:pt x="13100" y="390"/>
                      <a:pt x="13220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5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50"/>
                      <a:pt x="14089" y="270"/>
                    </a:cubicBezTo>
                    <a:cubicBezTo>
                      <a:pt x="14089" y="270"/>
                      <a:pt x="14089" y="390"/>
                      <a:pt x="14239" y="390"/>
                    </a:cubicBezTo>
                    <a:cubicBezTo>
                      <a:pt x="14359" y="390"/>
                      <a:pt x="14478" y="270"/>
                      <a:pt x="14478" y="270"/>
                    </a:cubicBezTo>
                    <a:cubicBezTo>
                      <a:pt x="14478" y="15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50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8" y="390"/>
                      <a:pt x="15468" y="270"/>
                      <a:pt x="15468" y="270"/>
                    </a:cubicBezTo>
                    <a:cubicBezTo>
                      <a:pt x="15468" y="15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150"/>
                      <a:pt x="16097" y="270"/>
                    </a:cubicBezTo>
                    <a:lnTo>
                      <a:pt x="16217" y="390"/>
                    </a:lnTo>
                    <a:cubicBezTo>
                      <a:pt x="16337" y="390"/>
                      <a:pt x="16487" y="270"/>
                      <a:pt x="16487" y="270"/>
                    </a:cubicBezTo>
                    <a:cubicBezTo>
                      <a:pt x="16487" y="15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150"/>
                      <a:pt x="17086" y="270"/>
                    </a:cubicBezTo>
                    <a:lnTo>
                      <a:pt x="17236" y="390"/>
                    </a:ln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5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150"/>
                      <a:pt x="18105" y="270"/>
                    </a:cubicBezTo>
                    <a:lnTo>
                      <a:pt x="18225" y="390"/>
                    </a:ln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5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50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5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50"/>
                      <a:pt x="20084" y="270"/>
                    </a:cubicBezTo>
                    <a:cubicBezTo>
                      <a:pt x="20084" y="270"/>
                      <a:pt x="20233" y="390"/>
                      <a:pt x="20353" y="390"/>
                    </a:cubicBezTo>
                    <a:lnTo>
                      <a:pt x="20473" y="270"/>
                    </a:lnTo>
                    <a:cubicBezTo>
                      <a:pt x="20473" y="15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3"/>
              <p:cNvSpPr/>
              <p:nvPr/>
            </p:nvSpPr>
            <p:spPr>
              <a:xfrm>
                <a:off x="1579427" y="3890927"/>
                <a:ext cx="13454" cy="14535"/>
              </a:xfrm>
              <a:custGeom>
                <a:rect b="b" l="l" r="r" t="t"/>
                <a:pathLst>
                  <a:path extrusionOk="0" h="390" w="361">
                    <a:moveTo>
                      <a:pt x="241" y="0"/>
                    </a:moveTo>
                    <a:cubicBezTo>
                      <a:pt x="121" y="0"/>
                      <a:pt x="121" y="0"/>
                      <a:pt x="1" y="150"/>
                    </a:cubicBezTo>
                    <a:lnTo>
                      <a:pt x="1" y="270"/>
                    </a:lnTo>
                    <a:lnTo>
                      <a:pt x="1" y="390"/>
                    </a:lnTo>
                    <a:lnTo>
                      <a:pt x="360" y="390"/>
                    </a:lnTo>
                    <a:lnTo>
                      <a:pt x="360" y="270"/>
                    </a:lnTo>
                    <a:lnTo>
                      <a:pt x="360" y="15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3"/>
              <p:cNvSpPr/>
              <p:nvPr/>
            </p:nvSpPr>
            <p:spPr>
              <a:xfrm>
                <a:off x="754969" y="3993681"/>
                <a:ext cx="14573" cy="14573"/>
              </a:xfrm>
              <a:custGeom>
                <a:rect b="b" l="l" r="r" t="t"/>
                <a:pathLst>
                  <a:path extrusionOk="0" h="391" w="391">
                    <a:moveTo>
                      <a:pt x="121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121"/>
                      <a:pt x="1" y="240"/>
                      <a:pt x="121" y="240"/>
                    </a:cubicBezTo>
                    <a:cubicBezTo>
                      <a:pt x="121" y="240"/>
                      <a:pt x="121" y="390"/>
                      <a:pt x="271" y="390"/>
                    </a:cubicBezTo>
                    <a:lnTo>
                      <a:pt x="390" y="240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43"/>
              <p:cNvSpPr/>
              <p:nvPr/>
            </p:nvSpPr>
            <p:spPr>
              <a:xfrm>
                <a:off x="792948" y="3993681"/>
                <a:ext cx="763066" cy="14573"/>
              </a:xfrm>
              <a:custGeom>
                <a:rect b="b" l="l" r="r" t="t"/>
                <a:pathLst>
                  <a:path extrusionOk="0" h="391" w="20474">
                    <a:moveTo>
                      <a:pt x="241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0"/>
                      <a:pt x="121" y="390"/>
                      <a:pt x="241" y="390"/>
                    </a:cubicBezTo>
                    <a:cubicBezTo>
                      <a:pt x="361" y="390"/>
                      <a:pt x="361" y="240"/>
                      <a:pt x="361" y="121"/>
                    </a:cubicBezTo>
                    <a:cubicBezTo>
                      <a:pt x="361" y="1"/>
                      <a:pt x="361" y="1"/>
                      <a:pt x="241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0"/>
                      <a:pt x="1110" y="390"/>
                      <a:pt x="1230" y="390"/>
                    </a:cubicBezTo>
                    <a:cubicBezTo>
                      <a:pt x="1350" y="390"/>
                      <a:pt x="1350" y="240"/>
                      <a:pt x="1350" y="121"/>
                    </a:cubicBezTo>
                    <a:cubicBezTo>
                      <a:pt x="1350" y="1"/>
                      <a:pt x="1350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0"/>
                      <a:pt x="2099" y="390"/>
                      <a:pt x="2249" y="390"/>
                    </a:cubicBezTo>
                    <a:cubicBezTo>
                      <a:pt x="2369" y="390"/>
                      <a:pt x="2369" y="240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0"/>
                      <a:pt x="3118" y="390"/>
                      <a:pt x="3238" y="390"/>
                    </a:cubicBezTo>
                    <a:cubicBezTo>
                      <a:pt x="3358" y="390"/>
                      <a:pt x="3358" y="240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0"/>
                      <a:pt x="4107" y="390"/>
                      <a:pt x="4227" y="390"/>
                    </a:cubicBezTo>
                    <a:cubicBezTo>
                      <a:pt x="4347" y="390"/>
                      <a:pt x="4347" y="240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7" y="1"/>
                      <a:pt x="4977" y="1"/>
                      <a:pt x="4977" y="121"/>
                    </a:cubicBezTo>
                    <a:cubicBezTo>
                      <a:pt x="4977" y="240"/>
                      <a:pt x="5097" y="390"/>
                      <a:pt x="5246" y="390"/>
                    </a:cubicBezTo>
                    <a:cubicBezTo>
                      <a:pt x="5366" y="390"/>
                      <a:pt x="5366" y="240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6" y="1"/>
                    </a:moveTo>
                    <a:cubicBezTo>
                      <a:pt x="6116" y="1"/>
                      <a:pt x="6116" y="1"/>
                      <a:pt x="6116" y="121"/>
                    </a:cubicBezTo>
                    <a:cubicBezTo>
                      <a:pt x="6116" y="240"/>
                      <a:pt x="6116" y="390"/>
                      <a:pt x="6236" y="390"/>
                    </a:cubicBezTo>
                    <a:cubicBezTo>
                      <a:pt x="6355" y="390"/>
                      <a:pt x="6475" y="240"/>
                      <a:pt x="6475" y="121"/>
                    </a:cubicBezTo>
                    <a:cubicBezTo>
                      <a:pt x="6475" y="1"/>
                      <a:pt x="6355" y="1"/>
                      <a:pt x="6236" y="1"/>
                    </a:cubicBezTo>
                    <a:close/>
                    <a:moveTo>
                      <a:pt x="7225" y="1"/>
                    </a:moveTo>
                    <a:cubicBezTo>
                      <a:pt x="7105" y="1"/>
                      <a:pt x="7105" y="1"/>
                      <a:pt x="7105" y="121"/>
                    </a:cubicBezTo>
                    <a:cubicBezTo>
                      <a:pt x="7105" y="240"/>
                      <a:pt x="7105" y="390"/>
                      <a:pt x="7225" y="390"/>
                    </a:cubicBezTo>
                    <a:cubicBezTo>
                      <a:pt x="7345" y="390"/>
                      <a:pt x="7494" y="240"/>
                      <a:pt x="7494" y="121"/>
                    </a:cubicBezTo>
                    <a:cubicBezTo>
                      <a:pt x="7494" y="1"/>
                      <a:pt x="7345" y="1"/>
                      <a:pt x="7225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8094" y="1"/>
                      <a:pt x="8094" y="121"/>
                    </a:cubicBezTo>
                    <a:cubicBezTo>
                      <a:pt x="8094" y="240"/>
                      <a:pt x="8094" y="390"/>
                      <a:pt x="8244" y="390"/>
                    </a:cubicBezTo>
                    <a:cubicBezTo>
                      <a:pt x="8364" y="390"/>
                      <a:pt x="8484" y="240"/>
                      <a:pt x="8484" y="121"/>
                    </a:cubicBezTo>
                    <a:cubicBezTo>
                      <a:pt x="8484" y="1"/>
                      <a:pt x="8364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9113" y="1"/>
                      <a:pt x="9113" y="121"/>
                    </a:cubicBezTo>
                    <a:cubicBezTo>
                      <a:pt x="9113" y="240"/>
                      <a:pt x="9113" y="390"/>
                      <a:pt x="9233" y="390"/>
                    </a:cubicBezTo>
                    <a:cubicBezTo>
                      <a:pt x="9353" y="390"/>
                      <a:pt x="9473" y="240"/>
                      <a:pt x="9473" y="121"/>
                    </a:cubicBezTo>
                    <a:cubicBezTo>
                      <a:pt x="947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0"/>
                      <a:pt x="10102" y="390"/>
                      <a:pt x="10222" y="390"/>
                    </a:cubicBezTo>
                    <a:cubicBezTo>
                      <a:pt x="10342" y="390"/>
                      <a:pt x="10492" y="240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0"/>
                      <a:pt x="11091" y="390"/>
                      <a:pt x="11241" y="390"/>
                    </a:cubicBezTo>
                    <a:cubicBezTo>
                      <a:pt x="11361" y="390"/>
                      <a:pt x="11481" y="240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0"/>
                      <a:pt x="12110" y="390"/>
                      <a:pt x="12230" y="390"/>
                    </a:cubicBezTo>
                    <a:cubicBezTo>
                      <a:pt x="12350" y="390"/>
                      <a:pt x="12470" y="240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20" y="1"/>
                    </a:moveTo>
                    <a:cubicBezTo>
                      <a:pt x="13100" y="1"/>
                      <a:pt x="13100" y="1"/>
                      <a:pt x="13100" y="121"/>
                    </a:cubicBezTo>
                    <a:cubicBezTo>
                      <a:pt x="13100" y="240"/>
                      <a:pt x="13100" y="390"/>
                      <a:pt x="13220" y="390"/>
                    </a:cubicBezTo>
                    <a:cubicBezTo>
                      <a:pt x="13339" y="390"/>
                      <a:pt x="13489" y="240"/>
                      <a:pt x="13489" y="121"/>
                    </a:cubicBezTo>
                    <a:cubicBezTo>
                      <a:pt x="13489" y="1"/>
                      <a:pt x="13339" y="1"/>
                      <a:pt x="13220" y="1"/>
                    </a:cubicBezTo>
                    <a:close/>
                    <a:moveTo>
                      <a:pt x="14239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0"/>
                      <a:pt x="14089" y="390"/>
                      <a:pt x="14239" y="390"/>
                    </a:cubicBezTo>
                    <a:cubicBezTo>
                      <a:pt x="14359" y="390"/>
                      <a:pt x="14478" y="240"/>
                      <a:pt x="14478" y="121"/>
                    </a:cubicBezTo>
                    <a:cubicBezTo>
                      <a:pt x="14478" y="1"/>
                      <a:pt x="14359" y="1"/>
                      <a:pt x="14239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0"/>
                      <a:pt x="15108" y="390"/>
                      <a:pt x="15228" y="390"/>
                    </a:cubicBezTo>
                    <a:cubicBezTo>
                      <a:pt x="15348" y="390"/>
                      <a:pt x="15468" y="240"/>
                      <a:pt x="15468" y="121"/>
                    </a:cubicBezTo>
                    <a:cubicBezTo>
                      <a:pt x="15468" y="1"/>
                      <a:pt x="15348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217" y="1"/>
                      <a:pt x="16097" y="1"/>
                      <a:pt x="16097" y="121"/>
                    </a:cubicBezTo>
                    <a:cubicBezTo>
                      <a:pt x="16097" y="240"/>
                      <a:pt x="16217" y="390"/>
                      <a:pt x="16217" y="390"/>
                    </a:cubicBezTo>
                    <a:cubicBezTo>
                      <a:pt x="16337" y="390"/>
                      <a:pt x="16487" y="240"/>
                      <a:pt x="16487" y="121"/>
                    </a:cubicBezTo>
                    <a:cubicBezTo>
                      <a:pt x="16487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236" y="1"/>
                      <a:pt x="17086" y="1"/>
                      <a:pt x="17086" y="121"/>
                    </a:cubicBezTo>
                    <a:cubicBezTo>
                      <a:pt x="17086" y="240"/>
                      <a:pt x="17236" y="390"/>
                      <a:pt x="17236" y="390"/>
                    </a:cubicBezTo>
                    <a:cubicBezTo>
                      <a:pt x="17356" y="390"/>
                      <a:pt x="17476" y="240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225" y="1"/>
                      <a:pt x="18105" y="1"/>
                      <a:pt x="18105" y="121"/>
                    </a:cubicBezTo>
                    <a:cubicBezTo>
                      <a:pt x="18105" y="240"/>
                      <a:pt x="18225" y="390"/>
                      <a:pt x="18225" y="390"/>
                    </a:cubicBezTo>
                    <a:cubicBezTo>
                      <a:pt x="18345" y="390"/>
                      <a:pt x="18465" y="240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0"/>
                      <a:pt x="19214" y="390"/>
                      <a:pt x="19214" y="390"/>
                    </a:cubicBezTo>
                    <a:cubicBezTo>
                      <a:pt x="19334" y="390"/>
                      <a:pt x="19484" y="240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353" y="1"/>
                    </a:moveTo>
                    <a:cubicBezTo>
                      <a:pt x="20233" y="1"/>
                      <a:pt x="20084" y="1"/>
                      <a:pt x="20084" y="121"/>
                    </a:cubicBezTo>
                    <a:cubicBezTo>
                      <a:pt x="20084" y="240"/>
                      <a:pt x="20233" y="390"/>
                      <a:pt x="20353" y="390"/>
                    </a:cubicBezTo>
                    <a:cubicBezTo>
                      <a:pt x="20353" y="390"/>
                      <a:pt x="20473" y="240"/>
                      <a:pt x="20473" y="121"/>
                    </a:cubicBezTo>
                    <a:cubicBezTo>
                      <a:pt x="20473" y="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43"/>
              <p:cNvSpPr/>
              <p:nvPr/>
            </p:nvSpPr>
            <p:spPr>
              <a:xfrm>
                <a:off x="1579427" y="3993681"/>
                <a:ext cx="13454" cy="14573"/>
              </a:xfrm>
              <a:custGeom>
                <a:rect b="b" l="l" r="r" t="t"/>
                <a:pathLst>
                  <a:path extrusionOk="0" h="391" w="361">
                    <a:moveTo>
                      <a:pt x="1" y="1"/>
                    </a:moveTo>
                    <a:lnTo>
                      <a:pt x="1" y="121"/>
                    </a:lnTo>
                    <a:lnTo>
                      <a:pt x="1" y="240"/>
                    </a:lnTo>
                    <a:cubicBezTo>
                      <a:pt x="121" y="240"/>
                      <a:pt x="121" y="390"/>
                      <a:pt x="241" y="390"/>
                    </a:cubicBezTo>
                    <a:cubicBezTo>
                      <a:pt x="241" y="390"/>
                      <a:pt x="241" y="240"/>
                      <a:pt x="360" y="240"/>
                    </a:cubicBezTo>
                    <a:lnTo>
                      <a:pt x="360" y="1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43"/>
              <p:cNvSpPr/>
              <p:nvPr/>
            </p:nvSpPr>
            <p:spPr>
              <a:xfrm>
                <a:off x="754969" y="4092000"/>
                <a:ext cx="14573" cy="13454"/>
              </a:xfrm>
              <a:custGeom>
                <a:rect b="b" l="l" r="r" t="t"/>
                <a:pathLst>
                  <a:path extrusionOk="0" h="361" w="391">
                    <a:moveTo>
                      <a:pt x="121" y="0"/>
                    </a:moveTo>
                    <a:cubicBezTo>
                      <a:pt x="1" y="120"/>
                      <a:pt x="1" y="120"/>
                      <a:pt x="1" y="240"/>
                    </a:cubicBezTo>
                    <a:lnTo>
                      <a:pt x="121" y="360"/>
                    </a:ln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43"/>
              <p:cNvSpPr/>
              <p:nvPr/>
            </p:nvSpPr>
            <p:spPr>
              <a:xfrm>
                <a:off x="792948" y="4092000"/>
                <a:ext cx="763066" cy="13454"/>
              </a:xfrm>
              <a:custGeom>
                <a:rect b="b" l="l" r="r" t="t"/>
                <a:pathLst>
                  <a:path extrusionOk="0" h="361" w="20474">
                    <a:moveTo>
                      <a:pt x="24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240"/>
                      <a:pt x="121" y="360"/>
                      <a:pt x="241" y="360"/>
                    </a:cubicBezTo>
                    <a:cubicBezTo>
                      <a:pt x="361" y="360"/>
                      <a:pt x="361" y="240"/>
                      <a:pt x="361" y="240"/>
                    </a:cubicBezTo>
                    <a:cubicBezTo>
                      <a:pt x="361" y="120"/>
                      <a:pt x="361" y="0"/>
                      <a:pt x="241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50" y="360"/>
                      <a:pt x="1350" y="240"/>
                      <a:pt x="1350" y="240"/>
                    </a:cubicBezTo>
                    <a:cubicBezTo>
                      <a:pt x="1350" y="120"/>
                      <a:pt x="1350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7" y="0"/>
                      <a:pt x="4977" y="120"/>
                      <a:pt x="4977" y="240"/>
                    </a:cubicBezTo>
                    <a:cubicBezTo>
                      <a:pt x="4977" y="240"/>
                      <a:pt x="5097" y="360"/>
                      <a:pt x="5246" y="360"/>
                    </a:cubicBezTo>
                    <a:cubicBezTo>
                      <a:pt x="5366" y="360"/>
                      <a:pt x="5366" y="24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240"/>
                      <a:pt x="6116" y="360"/>
                      <a:pt x="6236" y="360"/>
                    </a:cubicBezTo>
                    <a:cubicBezTo>
                      <a:pt x="6355" y="360"/>
                      <a:pt x="6475" y="240"/>
                      <a:pt x="6475" y="240"/>
                    </a:cubicBezTo>
                    <a:cubicBezTo>
                      <a:pt x="6475" y="120"/>
                      <a:pt x="6355" y="0"/>
                      <a:pt x="6236" y="0"/>
                    </a:cubicBezTo>
                    <a:close/>
                    <a:moveTo>
                      <a:pt x="7225" y="0"/>
                    </a:moveTo>
                    <a:cubicBezTo>
                      <a:pt x="7105" y="0"/>
                      <a:pt x="7105" y="120"/>
                      <a:pt x="7105" y="240"/>
                    </a:cubicBezTo>
                    <a:cubicBezTo>
                      <a:pt x="7105" y="240"/>
                      <a:pt x="7105" y="360"/>
                      <a:pt x="7225" y="360"/>
                    </a:cubicBezTo>
                    <a:cubicBezTo>
                      <a:pt x="7345" y="360"/>
                      <a:pt x="7494" y="240"/>
                      <a:pt x="7494" y="240"/>
                    </a:cubicBezTo>
                    <a:cubicBezTo>
                      <a:pt x="7494" y="120"/>
                      <a:pt x="7345" y="0"/>
                      <a:pt x="7225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8094" y="120"/>
                      <a:pt x="8094" y="240"/>
                    </a:cubicBezTo>
                    <a:cubicBezTo>
                      <a:pt x="8094" y="240"/>
                      <a:pt x="8094" y="360"/>
                      <a:pt x="8244" y="360"/>
                    </a:cubicBezTo>
                    <a:cubicBezTo>
                      <a:pt x="8364" y="360"/>
                      <a:pt x="8484" y="240"/>
                      <a:pt x="8484" y="240"/>
                    </a:cubicBezTo>
                    <a:cubicBezTo>
                      <a:pt x="8484" y="120"/>
                      <a:pt x="8364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240"/>
                      <a:pt x="9113" y="360"/>
                      <a:pt x="9233" y="360"/>
                    </a:cubicBezTo>
                    <a:cubicBezTo>
                      <a:pt x="9353" y="360"/>
                      <a:pt x="9473" y="240"/>
                      <a:pt x="9473" y="240"/>
                    </a:cubicBezTo>
                    <a:cubicBezTo>
                      <a:pt x="947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20" y="0"/>
                    </a:moveTo>
                    <a:cubicBezTo>
                      <a:pt x="13100" y="0"/>
                      <a:pt x="13100" y="120"/>
                      <a:pt x="13100" y="240"/>
                    </a:cubicBezTo>
                    <a:cubicBezTo>
                      <a:pt x="13100" y="240"/>
                      <a:pt x="13100" y="360"/>
                      <a:pt x="13220" y="360"/>
                    </a:cubicBezTo>
                    <a:cubicBezTo>
                      <a:pt x="13339" y="360"/>
                      <a:pt x="13489" y="240"/>
                      <a:pt x="13489" y="240"/>
                    </a:cubicBezTo>
                    <a:cubicBezTo>
                      <a:pt x="13489" y="120"/>
                      <a:pt x="13339" y="0"/>
                      <a:pt x="13220" y="0"/>
                    </a:cubicBezTo>
                    <a:close/>
                    <a:moveTo>
                      <a:pt x="14239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240"/>
                      <a:pt x="14089" y="360"/>
                      <a:pt x="14239" y="360"/>
                    </a:cubicBezTo>
                    <a:cubicBezTo>
                      <a:pt x="14359" y="360"/>
                      <a:pt x="14478" y="240"/>
                      <a:pt x="14478" y="240"/>
                    </a:cubicBezTo>
                    <a:cubicBezTo>
                      <a:pt x="14478" y="120"/>
                      <a:pt x="14359" y="0"/>
                      <a:pt x="14239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8" y="360"/>
                      <a:pt x="15468" y="240"/>
                      <a:pt x="15468" y="240"/>
                    </a:cubicBezTo>
                    <a:cubicBezTo>
                      <a:pt x="15468" y="120"/>
                      <a:pt x="15348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217" y="0"/>
                      <a:pt x="16097" y="120"/>
                      <a:pt x="16097" y="240"/>
                    </a:cubicBezTo>
                    <a:lnTo>
                      <a:pt x="16217" y="360"/>
                    </a:lnTo>
                    <a:cubicBezTo>
                      <a:pt x="16337" y="360"/>
                      <a:pt x="16487" y="240"/>
                      <a:pt x="16487" y="240"/>
                    </a:cubicBezTo>
                    <a:cubicBezTo>
                      <a:pt x="16487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236" y="0"/>
                      <a:pt x="17086" y="120"/>
                      <a:pt x="17086" y="240"/>
                    </a:cubicBezTo>
                    <a:lnTo>
                      <a:pt x="17236" y="360"/>
                    </a:lnTo>
                    <a:cubicBezTo>
                      <a:pt x="17356" y="360"/>
                      <a:pt x="17476" y="24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225" y="0"/>
                      <a:pt x="18105" y="120"/>
                      <a:pt x="18105" y="240"/>
                    </a:cubicBezTo>
                    <a:lnTo>
                      <a:pt x="18225" y="360"/>
                    </a:lnTo>
                    <a:cubicBezTo>
                      <a:pt x="18345" y="360"/>
                      <a:pt x="18465" y="24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lnTo>
                      <a:pt x="19214" y="360"/>
                    </a:lnTo>
                    <a:cubicBezTo>
                      <a:pt x="19334" y="360"/>
                      <a:pt x="19484" y="24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353" y="0"/>
                    </a:moveTo>
                    <a:cubicBezTo>
                      <a:pt x="20233" y="0"/>
                      <a:pt x="20084" y="120"/>
                      <a:pt x="20084" y="240"/>
                    </a:cubicBezTo>
                    <a:cubicBezTo>
                      <a:pt x="20084" y="240"/>
                      <a:pt x="20233" y="360"/>
                      <a:pt x="20353" y="360"/>
                    </a:cubicBezTo>
                    <a:lnTo>
                      <a:pt x="20473" y="240"/>
                    </a:lnTo>
                    <a:cubicBezTo>
                      <a:pt x="2047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3"/>
              <p:cNvSpPr/>
              <p:nvPr/>
            </p:nvSpPr>
            <p:spPr>
              <a:xfrm>
                <a:off x="1579427" y="4092000"/>
                <a:ext cx="13454" cy="13454"/>
              </a:xfrm>
              <a:custGeom>
                <a:rect b="b" l="l" r="r" t="t"/>
                <a:pathLst>
                  <a:path extrusionOk="0" h="361" w="361">
                    <a:moveTo>
                      <a:pt x="1" y="0"/>
                    </a:moveTo>
                    <a:lnTo>
                      <a:pt x="1" y="240"/>
                    </a:lnTo>
                    <a:lnTo>
                      <a:pt x="1" y="360"/>
                    </a:lnTo>
                    <a:lnTo>
                      <a:pt x="360" y="360"/>
                    </a:lnTo>
                    <a:lnTo>
                      <a:pt x="360" y="24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3"/>
              <p:cNvSpPr/>
              <p:nvPr/>
            </p:nvSpPr>
            <p:spPr>
              <a:xfrm>
                <a:off x="550541" y="2820673"/>
                <a:ext cx="55905" cy="55905"/>
              </a:xfrm>
              <a:custGeom>
                <a:rect b="b" l="l" r="r" t="t"/>
                <a:pathLst>
                  <a:path extrusionOk="0" h="1500" w="1500">
                    <a:moveTo>
                      <a:pt x="1379" y="1"/>
                    </a:moveTo>
                    <a:cubicBezTo>
                      <a:pt x="990" y="1"/>
                      <a:pt x="510" y="1"/>
                      <a:pt x="1" y="121"/>
                    </a:cubicBezTo>
                    <a:cubicBezTo>
                      <a:pt x="360" y="750"/>
                      <a:pt x="870" y="1260"/>
                      <a:pt x="1499" y="1499"/>
                    </a:cubicBezTo>
                    <a:lnTo>
                      <a:pt x="1499" y="1"/>
                    </a:lnTo>
                    <a:close/>
                  </a:path>
                </a:pathLst>
              </a:custGeom>
              <a:solidFill>
                <a:srgbClr val="F7A3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3"/>
              <p:cNvSpPr/>
              <p:nvPr/>
            </p:nvSpPr>
            <p:spPr>
              <a:xfrm>
                <a:off x="606410" y="2783813"/>
                <a:ext cx="191046" cy="107300"/>
              </a:xfrm>
              <a:custGeom>
                <a:rect b="b" l="l" r="r" t="t"/>
                <a:pathLst>
                  <a:path extrusionOk="0" h="2879" w="5126">
                    <a:moveTo>
                      <a:pt x="4376" y="240"/>
                    </a:moveTo>
                    <a:lnTo>
                      <a:pt x="4376" y="360"/>
                    </a:lnTo>
                    <a:lnTo>
                      <a:pt x="4376" y="480"/>
                    </a:lnTo>
                    <a:cubicBezTo>
                      <a:pt x="4376" y="630"/>
                      <a:pt x="4257" y="630"/>
                      <a:pt x="4257" y="630"/>
                    </a:cubicBezTo>
                    <a:cubicBezTo>
                      <a:pt x="4107" y="630"/>
                      <a:pt x="4107" y="630"/>
                      <a:pt x="4107" y="480"/>
                    </a:cubicBezTo>
                    <a:cubicBezTo>
                      <a:pt x="3987" y="480"/>
                      <a:pt x="3987" y="480"/>
                      <a:pt x="3987" y="360"/>
                    </a:cubicBezTo>
                    <a:lnTo>
                      <a:pt x="4107" y="240"/>
                    </a:lnTo>
                    <a:close/>
                    <a:moveTo>
                      <a:pt x="4616" y="1"/>
                    </a:moveTo>
                    <a:cubicBezTo>
                      <a:pt x="3627" y="360"/>
                      <a:pt x="3118" y="990"/>
                      <a:pt x="1859" y="1110"/>
                    </a:cubicBezTo>
                    <a:lnTo>
                      <a:pt x="1499" y="1110"/>
                    </a:lnTo>
                    <a:cubicBezTo>
                      <a:pt x="1259" y="1110"/>
                      <a:pt x="989" y="1110"/>
                      <a:pt x="750" y="990"/>
                    </a:cubicBezTo>
                    <a:lnTo>
                      <a:pt x="0" y="990"/>
                    </a:lnTo>
                    <a:lnTo>
                      <a:pt x="0" y="2488"/>
                    </a:lnTo>
                    <a:cubicBezTo>
                      <a:pt x="510" y="2728"/>
                      <a:pt x="1109" y="2878"/>
                      <a:pt x="1739" y="2878"/>
                    </a:cubicBezTo>
                    <a:cubicBezTo>
                      <a:pt x="2008" y="2878"/>
                      <a:pt x="2248" y="2878"/>
                      <a:pt x="2488" y="2728"/>
                    </a:cubicBezTo>
                    <a:cubicBezTo>
                      <a:pt x="3867" y="2608"/>
                      <a:pt x="5126" y="1229"/>
                      <a:pt x="4616" y="1"/>
                    </a:cubicBezTo>
                    <a:close/>
                  </a:path>
                </a:pathLst>
              </a:custGeom>
              <a:solidFill>
                <a:srgbClr val="F4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3"/>
              <p:cNvSpPr/>
              <p:nvPr/>
            </p:nvSpPr>
            <p:spPr>
              <a:xfrm>
                <a:off x="754969" y="2792758"/>
                <a:ext cx="14573" cy="14535"/>
              </a:xfrm>
              <a:custGeom>
                <a:rect b="b" l="l" r="r" t="t"/>
                <a:pathLst>
                  <a:path extrusionOk="0" h="390" w="391">
                    <a:moveTo>
                      <a:pt x="121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1" y="240"/>
                    </a:cubicBezTo>
                    <a:cubicBezTo>
                      <a:pt x="121" y="390"/>
                      <a:pt x="121" y="390"/>
                      <a:pt x="271" y="390"/>
                    </a:cubicBezTo>
                    <a:cubicBezTo>
                      <a:pt x="271" y="390"/>
                      <a:pt x="390" y="39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3"/>
              <p:cNvSpPr/>
              <p:nvPr/>
            </p:nvSpPr>
            <p:spPr>
              <a:xfrm>
                <a:off x="531533" y="2485539"/>
                <a:ext cx="255896" cy="374004"/>
              </a:xfrm>
              <a:custGeom>
                <a:rect b="b" l="l" r="r" t="t"/>
                <a:pathLst>
                  <a:path extrusionOk="0" h="10035" w="6866">
                    <a:moveTo>
                      <a:pt x="1769" y="0"/>
                    </a:moveTo>
                    <a:lnTo>
                      <a:pt x="1" y="8633"/>
                    </a:lnTo>
                    <a:cubicBezTo>
                      <a:pt x="885" y="9442"/>
                      <a:pt x="2511" y="10034"/>
                      <a:pt x="3946" y="10034"/>
                    </a:cubicBezTo>
                    <a:cubicBezTo>
                      <a:pt x="5381" y="10034"/>
                      <a:pt x="6625" y="9442"/>
                      <a:pt x="6745" y="7884"/>
                    </a:cubicBezTo>
                    <a:cubicBezTo>
                      <a:pt x="6865" y="6385"/>
                      <a:pt x="6116" y="5246"/>
                      <a:pt x="4767" y="4497"/>
                    </a:cubicBezTo>
                    <a:cubicBezTo>
                      <a:pt x="2759" y="3387"/>
                      <a:pt x="1769" y="1889"/>
                      <a:pt x="1769" y="0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3"/>
              <p:cNvSpPr/>
              <p:nvPr/>
            </p:nvSpPr>
            <p:spPr>
              <a:xfrm>
                <a:off x="1746995" y="2820673"/>
                <a:ext cx="64850" cy="60377"/>
              </a:xfrm>
              <a:custGeom>
                <a:rect b="b" l="l" r="r" t="t"/>
                <a:pathLst>
                  <a:path extrusionOk="0" h="1620" w="1740">
                    <a:moveTo>
                      <a:pt x="1" y="1"/>
                    </a:moveTo>
                    <a:lnTo>
                      <a:pt x="1" y="1619"/>
                    </a:lnTo>
                    <a:cubicBezTo>
                      <a:pt x="750" y="1379"/>
                      <a:pt x="1380" y="870"/>
                      <a:pt x="1739" y="121"/>
                    </a:cubicBezTo>
                    <a:cubicBezTo>
                      <a:pt x="1230" y="1"/>
                      <a:pt x="870" y="1"/>
                      <a:pt x="361" y="1"/>
                    </a:cubicBezTo>
                    <a:close/>
                  </a:path>
                </a:pathLst>
              </a:custGeom>
              <a:solidFill>
                <a:srgbClr val="F7A3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3"/>
              <p:cNvSpPr/>
              <p:nvPr/>
            </p:nvSpPr>
            <p:spPr>
              <a:xfrm>
                <a:off x="1579427" y="2783813"/>
                <a:ext cx="167603" cy="107300"/>
              </a:xfrm>
              <a:custGeom>
                <a:rect b="b" l="l" r="r" t="t"/>
                <a:pathLst>
                  <a:path extrusionOk="0" h="2879" w="4497">
                    <a:moveTo>
                      <a:pt x="121" y="1"/>
                    </a:moveTo>
                    <a:lnTo>
                      <a:pt x="121" y="240"/>
                    </a:lnTo>
                    <a:lnTo>
                      <a:pt x="360" y="240"/>
                    </a:lnTo>
                    <a:lnTo>
                      <a:pt x="360" y="360"/>
                    </a:lnTo>
                    <a:lnTo>
                      <a:pt x="360" y="480"/>
                    </a:lnTo>
                    <a:lnTo>
                      <a:pt x="241" y="630"/>
                    </a:lnTo>
                    <a:cubicBezTo>
                      <a:pt x="121" y="630"/>
                      <a:pt x="121" y="630"/>
                      <a:pt x="1" y="480"/>
                    </a:cubicBezTo>
                    <a:lnTo>
                      <a:pt x="1" y="480"/>
                    </a:lnTo>
                    <a:cubicBezTo>
                      <a:pt x="1" y="1619"/>
                      <a:pt x="1110" y="2608"/>
                      <a:pt x="2369" y="2728"/>
                    </a:cubicBezTo>
                    <a:cubicBezTo>
                      <a:pt x="2608" y="2878"/>
                      <a:pt x="2878" y="2878"/>
                      <a:pt x="2998" y="2878"/>
                    </a:cubicBezTo>
                    <a:cubicBezTo>
                      <a:pt x="3478" y="2878"/>
                      <a:pt x="3987" y="2728"/>
                      <a:pt x="4497" y="2608"/>
                    </a:cubicBezTo>
                    <a:lnTo>
                      <a:pt x="4497" y="990"/>
                    </a:lnTo>
                    <a:lnTo>
                      <a:pt x="4107" y="990"/>
                    </a:lnTo>
                    <a:cubicBezTo>
                      <a:pt x="3867" y="1110"/>
                      <a:pt x="3628" y="1110"/>
                      <a:pt x="3358" y="1110"/>
                    </a:cubicBezTo>
                    <a:lnTo>
                      <a:pt x="2998" y="1110"/>
                    </a:lnTo>
                    <a:cubicBezTo>
                      <a:pt x="1619" y="990"/>
                      <a:pt x="1110" y="360"/>
                      <a:pt x="121" y="1"/>
                    </a:cubicBezTo>
                    <a:close/>
                  </a:path>
                </a:pathLst>
              </a:custGeom>
              <a:solidFill>
                <a:srgbClr val="F4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3"/>
              <p:cNvSpPr/>
              <p:nvPr/>
            </p:nvSpPr>
            <p:spPr>
              <a:xfrm>
                <a:off x="1579427" y="2792758"/>
                <a:ext cx="13454" cy="14535"/>
              </a:xfrm>
              <a:custGeom>
                <a:rect b="b" l="l" r="r" t="t"/>
                <a:pathLst>
                  <a:path extrusionOk="0" h="390" w="361">
                    <a:moveTo>
                      <a:pt x="121" y="0"/>
                    </a:moveTo>
                    <a:cubicBezTo>
                      <a:pt x="121" y="120"/>
                      <a:pt x="1" y="240"/>
                      <a:pt x="1" y="240"/>
                    </a:cubicBezTo>
                    <a:cubicBezTo>
                      <a:pt x="121" y="390"/>
                      <a:pt x="121" y="390"/>
                      <a:pt x="241" y="390"/>
                    </a:cubicBez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3"/>
              <p:cNvSpPr/>
              <p:nvPr/>
            </p:nvSpPr>
            <p:spPr>
              <a:xfrm>
                <a:off x="1574955" y="2485539"/>
                <a:ext cx="260331" cy="374004"/>
              </a:xfrm>
              <a:custGeom>
                <a:rect b="b" l="l" r="r" t="t"/>
                <a:pathLst>
                  <a:path extrusionOk="0" h="10035" w="6985">
                    <a:moveTo>
                      <a:pt x="5096" y="0"/>
                    </a:moveTo>
                    <a:cubicBezTo>
                      <a:pt x="5096" y="1889"/>
                      <a:pt x="4107" y="3387"/>
                      <a:pt x="2249" y="4497"/>
                    </a:cubicBezTo>
                    <a:cubicBezTo>
                      <a:pt x="750" y="5246"/>
                      <a:pt x="1" y="6385"/>
                      <a:pt x="121" y="7884"/>
                    </a:cubicBezTo>
                    <a:cubicBezTo>
                      <a:pt x="241" y="9442"/>
                      <a:pt x="1522" y="10034"/>
                      <a:pt x="2991" y="10034"/>
                    </a:cubicBezTo>
                    <a:cubicBezTo>
                      <a:pt x="4459" y="10034"/>
                      <a:pt x="6116" y="9442"/>
                      <a:pt x="6985" y="8633"/>
                    </a:cubicBezTo>
                    <a:lnTo>
                      <a:pt x="5096" y="0"/>
                    </a:ln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8" name="Google Shape;2498;p43"/>
            <p:cNvGrpSpPr/>
            <p:nvPr/>
          </p:nvGrpSpPr>
          <p:grpSpPr>
            <a:xfrm>
              <a:off x="538438" y="2265323"/>
              <a:ext cx="1301913" cy="1461405"/>
              <a:chOff x="1662438" y="1801000"/>
              <a:chExt cx="1301913" cy="1461405"/>
            </a:xfrm>
          </p:grpSpPr>
          <p:sp>
            <p:nvSpPr>
              <p:cNvPr id="2499" name="Google Shape;2499;p43"/>
              <p:cNvSpPr txBox="1"/>
              <p:nvPr/>
            </p:nvSpPr>
            <p:spPr>
              <a:xfrm>
                <a:off x="1662438" y="24563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00" name="Google Shape;2500;p43"/>
              <p:cNvSpPr txBox="1"/>
              <p:nvPr/>
            </p:nvSpPr>
            <p:spPr>
              <a:xfrm>
                <a:off x="1662650" y="18010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B856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501" name="Google Shape;2501;p43"/>
          <p:cNvGrpSpPr/>
          <p:nvPr/>
        </p:nvGrpSpPr>
        <p:grpSpPr>
          <a:xfrm>
            <a:off x="4774785" y="1218350"/>
            <a:ext cx="1979234" cy="3190750"/>
            <a:chOff x="4415885" y="1389575"/>
            <a:chExt cx="1979234" cy="3190750"/>
          </a:xfrm>
        </p:grpSpPr>
        <p:grpSp>
          <p:nvGrpSpPr>
            <p:cNvPr id="2502" name="Google Shape;2502;p43"/>
            <p:cNvGrpSpPr/>
            <p:nvPr/>
          </p:nvGrpSpPr>
          <p:grpSpPr>
            <a:xfrm>
              <a:off x="5778300" y="4059314"/>
              <a:ext cx="616820" cy="418049"/>
              <a:chOff x="5778300" y="4059314"/>
              <a:chExt cx="616820" cy="418049"/>
            </a:xfrm>
          </p:grpSpPr>
          <p:sp>
            <p:nvSpPr>
              <p:cNvPr id="2503" name="Google Shape;2503;p43"/>
              <p:cNvSpPr/>
              <p:nvPr/>
            </p:nvSpPr>
            <p:spPr>
              <a:xfrm>
                <a:off x="5778300" y="4059314"/>
                <a:ext cx="616800" cy="418049"/>
              </a:xfrm>
              <a:custGeom>
                <a:rect b="b" l="l" r="r" t="t"/>
                <a:pathLst>
                  <a:path extrusionOk="0" h="13876" w="20473">
                    <a:moveTo>
                      <a:pt x="5331" y="0"/>
                    </a:moveTo>
                    <a:cubicBezTo>
                      <a:pt x="4613" y="0"/>
                      <a:pt x="3906" y="86"/>
                      <a:pt x="3237" y="276"/>
                    </a:cubicBezTo>
                    <a:cubicBezTo>
                      <a:pt x="1739" y="786"/>
                      <a:pt x="989" y="2045"/>
                      <a:pt x="240" y="3154"/>
                    </a:cubicBezTo>
                    <a:lnTo>
                      <a:pt x="0" y="4413"/>
                    </a:lnTo>
                    <a:cubicBezTo>
                      <a:pt x="0" y="6900"/>
                      <a:pt x="390" y="9149"/>
                      <a:pt x="1499" y="11397"/>
                    </a:cubicBezTo>
                    <a:cubicBezTo>
                      <a:pt x="2361" y="13367"/>
                      <a:pt x="5091" y="13876"/>
                      <a:pt x="7603" y="13876"/>
                    </a:cubicBezTo>
                    <a:cubicBezTo>
                      <a:pt x="8760" y="13876"/>
                      <a:pt x="9871" y="13768"/>
                      <a:pt x="10731" y="13645"/>
                    </a:cubicBezTo>
                    <a:cubicBezTo>
                      <a:pt x="13129" y="13405"/>
                      <a:pt x="15107" y="13135"/>
                      <a:pt x="16995" y="11786"/>
                    </a:cubicBezTo>
                    <a:cubicBezTo>
                      <a:pt x="18104" y="11037"/>
                      <a:pt x="19244" y="9778"/>
                      <a:pt x="19723" y="8639"/>
                    </a:cubicBezTo>
                    <a:cubicBezTo>
                      <a:pt x="20233" y="7530"/>
                      <a:pt x="20472" y="6661"/>
                      <a:pt x="20472" y="5402"/>
                    </a:cubicBezTo>
                    <a:cubicBezTo>
                      <a:pt x="20472" y="4652"/>
                      <a:pt x="20113" y="3154"/>
                      <a:pt x="19873" y="2404"/>
                    </a:cubicBezTo>
                    <a:cubicBezTo>
                      <a:pt x="18734" y="3034"/>
                      <a:pt x="18104" y="3783"/>
                      <a:pt x="16606" y="3903"/>
                    </a:cubicBezTo>
                    <a:cubicBezTo>
                      <a:pt x="16515" y="3909"/>
                      <a:pt x="16426" y="3911"/>
                      <a:pt x="16336" y="3911"/>
                    </a:cubicBezTo>
                    <a:cubicBezTo>
                      <a:pt x="14466" y="3911"/>
                      <a:pt x="12785" y="2747"/>
                      <a:pt x="11240" y="1775"/>
                    </a:cubicBezTo>
                    <a:cubicBezTo>
                      <a:pt x="9652" y="746"/>
                      <a:pt x="7445" y="0"/>
                      <a:pt x="5331" y="0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43"/>
              <p:cNvSpPr/>
              <p:nvPr/>
            </p:nvSpPr>
            <p:spPr>
              <a:xfrm>
                <a:off x="6226224" y="4131745"/>
                <a:ext cx="168895" cy="248371"/>
              </a:xfrm>
              <a:custGeom>
                <a:rect b="b" l="l" r="r" t="t"/>
                <a:pathLst>
                  <a:path extrusionOk="0" h="8244" w="5606">
                    <a:moveTo>
                      <a:pt x="5006" y="0"/>
                    </a:moveTo>
                    <a:cubicBezTo>
                      <a:pt x="3867" y="630"/>
                      <a:pt x="3237" y="1379"/>
                      <a:pt x="1739" y="1499"/>
                    </a:cubicBezTo>
                    <a:cubicBezTo>
                      <a:pt x="1598" y="1534"/>
                      <a:pt x="1455" y="1549"/>
                      <a:pt x="1310" y="1549"/>
                    </a:cubicBezTo>
                    <a:cubicBezTo>
                      <a:pt x="961" y="1549"/>
                      <a:pt x="600" y="1464"/>
                      <a:pt x="240" y="1379"/>
                    </a:cubicBezTo>
                    <a:lnTo>
                      <a:pt x="240" y="1379"/>
                    </a:lnTo>
                    <a:cubicBezTo>
                      <a:pt x="750" y="1739"/>
                      <a:pt x="1379" y="2129"/>
                      <a:pt x="1859" y="2368"/>
                    </a:cubicBezTo>
                    <a:cubicBezTo>
                      <a:pt x="1259" y="2758"/>
                      <a:pt x="630" y="3118"/>
                      <a:pt x="0" y="3507"/>
                    </a:cubicBezTo>
                    <a:cubicBezTo>
                      <a:pt x="510" y="3747"/>
                      <a:pt x="1259" y="3627"/>
                      <a:pt x="1739" y="3867"/>
                    </a:cubicBezTo>
                    <a:cubicBezTo>
                      <a:pt x="1859" y="4616"/>
                      <a:pt x="1109" y="5366"/>
                      <a:pt x="870" y="5995"/>
                    </a:cubicBezTo>
                    <a:cubicBezTo>
                      <a:pt x="1379" y="5995"/>
                      <a:pt x="2009" y="5755"/>
                      <a:pt x="2368" y="5486"/>
                    </a:cubicBezTo>
                    <a:cubicBezTo>
                      <a:pt x="2488" y="6385"/>
                      <a:pt x="2368" y="7374"/>
                      <a:pt x="2488" y="8243"/>
                    </a:cubicBezTo>
                    <a:cubicBezTo>
                      <a:pt x="2878" y="8243"/>
                      <a:pt x="3237" y="7884"/>
                      <a:pt x="3507" y="7734"/>
                    </a:cubicBezTo>
                    <a:cubicBezTo>
                      <a:pt x="3867" y="7494"/>
                      <a:pt x="4107" y="7374"/>
                      <a:pt x="4377" y="7134"/>
                    </a:cubicBezTo>
                    <a:cubicBezTo>
                      <a:pt x="4616" y="6864"/>
                      <a:pt x="4736" y="6505"/>
                      <a:pt x="4856" y="6235"/>
                    </a:cubicBezTo>
                    <a:cubicBezTo>
                      <a:pt x="5366" y="5126"/>
                      <a:pt x="5605" y="4257"/>
                      <a:pt x="5605" y="2998"/>
                    </a:cubicBezTo>
                    <a:cubicBezTo>
                      <a:pt x="5605" y="2248"/>
                      <a:pt x="5246" y="750"/>
                      <a:pt x="5006" y="0"/>
                    </a:cubicBezTo>
                    <a:close/>
                  </a:path>
                </a:pathLst>
              </a:custGeom>
              <a:solidFill>
                <a:srgbClr val="F196A0"/>
              </a:solidFill>
              <a:ln cap="flat" cmpd="sng" w="9525">
                <a:solidFill>
                  <a:srgbClr val="FCAA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5" name="Google Shape;2505;p43"/>
            <p:cNvSpPr/>
            <p:nvPr/>
          </p:nvSpPr>
          <p:spPr>
            <a:xfrm>
              <a:off x="4415885" y="1734995"/>
              <a:ext cx="1450584" cy="2845330"/>
            </a:xfrm>
            <a:custGeom>
              <a:rect b="b" l="l" r="r" t="t"/>
              <a:pathLst>
                <a:path extrusionOk="0" h="76436" w="38968">
                  <a:moveTo>
                    <a:pt x="4137" y="1"/>
                  </a:moveTo>
                  <a:cubicBezTo>
                    <a:pt x="1889" y="1"/>
                    <a:pt x="1" y="1889"/>
                    <a:pt x="1" y="4137"/>
                  </a:cubicBezTo>
                  <a:lnTo>
                    <a:pt x="1" y="72329"/>
                  </a:lnTo>
                  <a:cubicBezTo>
                    <a:pt x="1" y="74577"/>
                    <a:pt x="1889" y="76435"/>
                    <a:pt x="4137" y="76435"/>
                  </a:cubicBezTo>
                  <a:lnTo>
                    <a:pt x="34861" y="76435"/>
                  </a:lnTo>
                  <a:cubicBezTo>
                    <a:pt x="37109" y="76435"/>
                    <a:pt x="38967" y="74577"/>
                    <a:pt x="38967" y="72329"/>
                  </a:cubicBezTo>
                  <a:lnTo>
                    <a:pt x="38967" y="4137"/>
                  </a:lnTo>
                  <a:cubicBezTo>
                    <a:pt x="38967" y="1889"/>
                    <a:pt x="37109" y="1"/>
                    <a:pt x="34861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6" name="Google Shape;2506;p43"/>
            <p:cNvGrpSpPr/>
            <p:nvPr/>
          </p:nvGrpSpPr>
          <p:grpSpPr>
            <a:xfrm>
              <a:off x="4669218" y="1889337"/>
              <a:ext cx="950047" cy="247606"/>
              <a:chOff x="2688018" y="1813137"/>
              <a:chExt cx="950047" cy="247606"/>
            </a:xfrm>
          </p:grpSpPr>
          <p:sp>
            <p:nvSpPr>
              <p:cNvPr id="2507" name="Google Shape;2507;p43"/>
              <p:cNvSpPr/>
              <p:nvPr/>
            </p:nvSpPr>
            <p:spPr>
              <a:xfrm>
                <a:off x="2688018" y="1840506"/>
                <a:ext cx="251541" cy="219116"/>
              </a:xfrm>
              <a:custGeom>
                <a:rect b="b" l="l" r="r" t="t"/>
                <a:pathLst>
                  <a:path extrusionOk="0" h="5876" w="6746">
                    <a:moveTo>
                      <a:pt x="3388" y="1"/>
                    </a:moveTo>
                    <a:cubicBezTo>
                      <a:pt x="1500" y="1"/>
                      <a:pt x="1" y="1260"/>
                      <a:pt x="1" y="2998"/>
                    </a:cubicBezTo>
                    <a:cubicBezTo>
                      <a:pt x="1" y="4617"/>
                      <a:pt x="1500" y="5876"/>
                      <a:pt x="3388" y="5876"/>
                    </a:cubicBezTo>
                    <a:cubicBezTo>
                      <a:pt x="5246" y="5876"/>
                      <a:pt x="6745" y="4617"/>
                      <a:pt x="6745" y="2998"/>
                    </a:cubicBezTo>
                    <a:cubicBezTo>
                      <a:pt x="6745" y="1260"/>
                      <a:pt x="5246" y="1"/>
                      <a:pt x="3388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43"/>
              <p:cNvSpPr/>
              <p:nvPr/>
            </p:nvSpPr>
            <p:spPr>
              <a:xfrm>
                <a:off x="3386561" y="1840506"/>
                <a:ext cx="251504" cy="219116"/>
              </a:xfrm>
              <a:custGeom>
                <a:rect b="b" l="l" r="r" t="t"/>
                <a:pathLst>
                  <a:path extrusionOk="0" h="5876" w="6745">
                    <a:moveTo>
                      <a:pt x="3388" y="1"/>
                    </a:moveTo>
                    <a:cubicBezTo>
                      <a:pt x="1499" y="1"/>
                      <a:pt x="1" y="1260"/>
                      <a:pt x="1" y="2998"/>
                    </a:cubicBezTo>
                    <a:cubicBezTo>
                      <a:pt x="1" y="4617"/>
                      <a:pt x="1499" y="5876"/>
                      <a:pt x="3388" y="5876"/>
                    </a:cubicBezTo>
                    <a:cubicBezTo>
                      <a:pt x="5246" y="5876"/>
                      <a:pt x="6745" y="4617"/>
                      <a:pt x="6745" y="2998"/>
                    </a:cubicBezTo>
                    <a:cubicBezTo>
                      <a:pt x="6745" y="1260"/>
                      <a:pt x="5246" y="1"/>
                      <a:pt x="3388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43"/>
              <p:cNvSpPr/>
              <p:nvPr/>
            </p:nvSpPr>
            <p:spPr>
              <a:xfrm>
                <a:off x="2865730" y="1827083"/>
                <a:ext cx="157652" cy="101764"/>
              </a:xfrm>
              <a:custGeom>
                <a:rect b="b" l="l" r="r" t="t"/>
                <a:pathLst>
                  <a:path extrusionOk="0" h="2729" w="4228">
                    <a:moveTo>
                      <a:pt x="241" y="1"/>
                    </a:moveTo>
                    <a:cubicBezTo>
                      <a:pt x="121" y="1"/>
                      <a:pt x="1" y="121"/>
                      <a:pt x="1" y="241"/>
                    </a:cubicBezTo>
                    <a:lnTo>
                      <a:pt x="1" y="361"/>
                    </a:lnTo>
                    <a:cubicBezTo>
                      <a:pt x="1" y="870"/>
                      <a:pt x="121" y="1500"/>
                      <a:pt x="360" y="1859"/>
                    </a:cubicBezTo>
                    <a:cubicBezTo>
                      <a:pt x="750" y="2369"/>
                      <a:pt x="1230" y="2609"/>
                      <a:pt x="1979" y="2729"/>
                    </a:cubicBezTo>
                    <a:cubicBezTo>
                      <a:pt x="2728" y="2729"/>
                      <a:pt x="3358" y="2369"/>
                      <a:pt x="3747" y="1979"/>
                    </a:cubicBezTo>
                    <a:cubicBezTo>
                      <a:pt x="4107" y="1500"/>
                      <a:pt x="4227" y="990"/>
                      <a:pt x="4227" y="361"/>
                    </a:cubicBezTo>
                    <a:lnTo>
                      <a:pt x="4227" y="241"/>
                    </a:lnTo>
                    <a:cubicBezTo>
                      <a:pt x="4227" y="121"/>
                      <a:pt x="4107" y="121"/>
                      <a:pt x="3987" y="121"/>
                    </a:cubicBezTo>
                    <a:cubicBezTo>
                      <a:pt x="3867" y="121"/>
                      <a:pt x="3747" y="121"/>
                      <a:pt x="3747" y="361"/>
                    </a:cubicBezTo>
                    <a:cubicBezTo>
                      <a:pt x="3747" y="870"/>
                      <a:pt x="3598" y="1230"/>
                      <a:pt x="3358" y="1620"/>
                    </a:cubicBezTo>
                    <a:cubicBezTo>
                      <a:pt x="2998" y="1979"/>
                      <a:pt x="2608" y="2249"/>
                      <a:pt x="1979" y="2249"/>
                    </a:cubicBezTo>
                    <a:cubicBezTo>
                      <a:pt x="1350" y="2099"/>
                      <a:pt x="990" y="1979"/>
                      <a:pt x="870" y="1620"/>
                    </a:cubicBezTo>
                    <a:cubicBezTo>
                      <a:pt x="600" y="1230"/>
                      <a:pt x="480" y="870"/>
                      <a:pt x="480" y="361"/>
                    </a:cubicBezTo>
                    <a:lnTo>
                      <a:pt x="480" y="241"/>
                    </a:lnTo>
                    <a:cubicBezTo>
                      <a:pt x="480" y="121"/>
                      <a:pt x="360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43"/>
              <p:cNvSpPr/>
              <p:nvPr/>
            </p:nvSpPr>
            <p:spPr>
              <a:xfrm>
                <a:off x="3298264" y="1827083"/>
                <a:ext cx="158770" cy="101764"/>
              </a:xfrm>
              <a:custGeom>
                <a:rect b="b" l="l" r="r" t="t"/>
                <a:pathLst>
                  <a:path extrusionOk="0" h="2729" w="4258">
                    <a:moveTo>
                      <a:pt x="241" y="1"/>
                    </a:moveTo>
                    <a:cubicBezTo>
                      <a:pt x="121" y="1"/>
                      <a:pt x="1" y="121"/>
                      <a:pt x="1" y="241"/>
                    </a:cubicBezTo>
                    <a:lnTo>
                      <a:pt x="1" y="361"/>
                    </a:lnTo>
                    <a:cubicBezTo>
                      <a:pt x="1" y="870"/>
                      <a:pt x="121" y="1500"/>
                      <a:pt x="510" y="1859"/>
                    </a:cubicBezTo>
                    <a:cubicBezTo>
                      <a:pt x="750" y="2369"/>
                      <a:pt x="1260" y="2609"/>
                      <a:pt x="2009" y="2729"/>
                    </a:cubicBezTo>
                    <a:lnTo>
                      <a:pt x="2129" y="2729"/>
                    </a:lnTo>
                    <a:cubicBezTo>
                      <a:pt x="2758" y="2729"/>
                      <a:pt x="3388" y="2369"/>
                      <a:pt x="3747" y="1979"/>
                    </a:cubicBezTo>
                    <a:cubicBezTo>
                      <a:pt x="4137" y="1500"/>
                      <a:pt x="4257" y="990"/>
                      <a:pt x="4257" y="361"/>
                    </a:cubicBezTo>
                    <a:lnTo>
                      <a:pt x="4257" y="241"/>
                    </a:lnTo>
                    <a:cubicBezTo>
                      <a:pt x="4257" y="121"/>
                      <a:pt x="4137" y="121"/>
                      <a:pt x="3987" y="121"/>
                    </a:cubicBezTo>
                    <a:cubicBezTo>
                      <a:pt x="3867" y="121"/>
                      <a:pt x="3747" y="121"/>
                      <a:pt x="3747" y="361"/>
                    </a:cubicBezTo>
                    <a:cubicBezTo>
                      <a:pt x="3747" y="870"/>
                      <a:pt x="3628" y="1230"/>
                      <a:pt x="3388" y="1620"/>
                    </a:cubicBezTo>
                    <a:cubicBezTo>
                      <a:pt x="3118" y="1979"/>
                      <a:pt x="2638" y="2249"/>
                      <a:pt x="2129" y="2249"/>
                    </a:cubicBezTo>
                    <a:lnTo>
                      <a:pt x="2009" y="2249"/>
                    </a:lnTo>
                    <a:cubicBezTo>
                      <a:pt x="1380" y="2099"/>
                      <a:pt x="1140" y="1979"/>
                      <a:pt x="870" y="1620"/>
                    </a:cubicBezTo>
                    <a:cubicBezTo>
                      <a:pt x="630" y="1230"/>
                      <a:pt x="510" y="870"/>
                      <a:pt x="510" y="361"/>
                    </a:cubicBezTo>
                    <a:lnTo>
                      <a:pt x="510" y="241"/>
                    </a:lnTo>
                    <a:cubicBezTo>
                      <a:pt x="510" y="121"/>
                      <a:pt x="510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3"/>
              <p:cNvSpPr/>
              <p:nvPr/>
            </p:nvSpPr>
            <p:spPr>
              <a:xfrm>
                <a:off x="3023344" y="1813137"/>
                <a:ext cx="283907" cy="247606"/>
              </a:xfrm>
              <a:custGeom>
                <a:rect b="b" l="l" r="r" t="t"/>
                <a:pathLst>
                  <a:path extrusionOk="0" h="6640" w="7614">
                    <a:moveTo>
                      <a:pt x="4159" y="0"/>
                    </a:moveTo>
                    <a:cubicBezTo>
                      <a:pt x="3857" y="0"/>
                      <a:pt x="3596" y="53"/>
                      <a:pt x="3387" y="105"/>
                    </a:cubicBezTo>
                    <a:cubicBezTo>
                      <a:pt x="2128" y="225"/>
                      <a:pt x="1499" y="1124"/>
                      <a:pt x="869" y="1994"/>
                    </a:cubicBezTo>
                    <a:cubicBezTo>
                      <a:pt x="270" y="2983"/>
                      <a:pt x="0" y="4361"/>
                      <a:pt x="0" y="5471"/>
                    </a:cubicBezTo>
                    <a:cubicBezTo>
                      <a:pt x="0" y="6100"/>
                      <a:pt x="120" y="6220"/>
                      <a:pt x="749" y="6490"/>
                    </a:cubicBezTo>
                    <a:cubicBezTo>
                      <a:pt x="1259" y="6610"/>
                      <a:pt x="1761" y="6640"/>
                      <a:pt x="2259" y="6640"/>
                    </a:cubicBezTo>
                    <a:cubicBezTo>
                      <a:pt x="2758" y="6640"/>
                      <a:pt x="3252" y="6610"/>
                      <a:pt x="3747" y="6610"/>
                    </a:cubicBezTo>
                    <a:cubicBezTo>
                      <a:pt x="4256" y="6610"/>
                      <a:pt x="4729" y="6640"/>
                      <a:pt x="5182" y="6640"/>
                    </a:cubicBezTo>
                    <a:cubicBezTo>
                      <a:pt x="5635" y="6640"/>
                      <a:pt x="6070" y="6610"/>
                      <a:pt x="6504" y="6490"/>
                    </a:cubicBezTo>
                    <a:cubicBezTo>
                      <a:pt x="7134" y="6370"/>
                      <a:pt x="7614" y="6490"/>
                      <a:pt x="7614" y="5860"/>
                    </a:cubicBezTo>
                    <a:cubicBezTo>
                      <a:pt x="7614" y="5231"/>
                      <a:pt x="7254" y="3972"/>
                      <a:pt x="7134" y="3372"/>
                    </a:cubicBezTo>
                    <a:cubicBezTo>
                      <a:pt x="6504" y="1604"/>
                      <a:pt x="6115" y="735"/>
                      <a:pt x="5515" y="375"/>
                    </a:cubicBezTo>
                    <a:cubicBezTo>
                      <a:pt x="5009" y="88"/>
                      <a:pt x="4549" y="0"/>
                      <a:pt x="4159" y="0"/>
                    </a:cubicBezTo>
                    <a:close/>
                  </a:path>
                </a:pathLst>
              </a:custGeom>
              <a:solidFill>
                <a:srgbClr val="DBBA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3"/>
              <p:cNvSpPr/>
              <p:nvPr/>
            </p:nvSpPr>
            <p:spPr>
              <a:xfrm>
                <a:off x="3098217" y="1887451"/>
                <a:ext cx="69317" cy="101764"/>
              </a:xfrm>
              <a:custGeom>
                <a:rect b="b" l="l" r="r" t="t"/>
                <a:pathLst>
                  <a:path extrusionOk="0" h="2729" w="1859">
                    <a:moveTo>
                      <a:pt x="1739" y="1"/>
                    </a:moveTo>
                    <a:cubicBezTo>
                      <a:pt x="1619" y="1"/>
                      <a:pt x="1619" y="1"/>
                      <a:pt x="1619" y="120"/>
                    </a:cubicBezTo>
                    <a:lnTo>
                      <a:pt x="1619" y="1110"/>
                    </a:lnTo>
                    <a:lnTo>
                      <a:pt x="1619" y="1739"/>
                    </a:lnTo>
                    <a:cubicBezTo>
                      <a:pt x="1619" y="1859"/>
                      <a:pt x="1499" y="1979"/>
                      <a:pt x="1379" y="2249"/>
                    </a:cubicBezTo>
                    <a:cubicBezTo>
                      <a:pt x="1259" y="2368"/>
                      <a:pt x="1109" y="2488"/>
                      <a:pt x="870" y="2488"/>
                    </a:cubicBezTo>
                    <a:cubicBezTo>
                      <a:pt x="630" y="2488"/>
                      <a:pt x="510" y="2488"/>
                      <a:pt x="360" y="2368"/>
                    </a:cubicBezTo>
                    <a:cubicBezTo>
                      <a:pt x="240" y="2249"/>
                      <a:pt x="240" y="2249"/>
                      <a:pt x="240" y="2129"/>
                    </a:cubicBezTo>
                    <a:lnTo>
                      <a:pt x="120" y="1979"/>
                    </a:lnTo>
                    <a:cubicBezTo>
                      <a:pt x="0" y="1979"/>
                      <a:pt x="0" y="1979"/>
                      <a:pt x="0" y="2129"/>
                    </a:cubicBezTo>
                    <a:cubicBezTo>
                      <a:pt x="0" y="2368"/>
                      <a:pt x="120" y="2488"/>
                      <a:pt x="240" y="2608"/>
                    </a:cubicBezTo>
                    <a:cubicBezTo>
                      <a:pt x="360" y="2608"/>
                      <a:pt x="630" y="2728"/>
                      <a:pt x="870" y="2728"/>
                    </a:cubicBezTo>
                    <a:cubicBezTo>
                      <a:pt x="1259" y="2728"/>
                      <a:pt x="1499" y="2488"/>
                      <a:pt x="1619" y="2368"/>
                    </a:cubicBezTo>
                    <a:cubicBezTo>
                      <a:pt x="1739" y="2129"/>
                      <a:pt x="1739" y="1979"/>
                      <a:pt x="1859" y="1739"/>
                    </a:cubicBezTo>
                    <a:lnTo>
                      <a:pt x="1859" y="1110"/>
                    </a:lnTo>
                    <a:lnTo>
                      <a:pt x="1859" y="120"/>
                    </a:lnTo>
                    <a:cubicBezTo>
                      <a:pt x="1859" y="1"/>
                      <a:pt x="1739" y="1"/>
                      <a:pt x="1739" y="1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43"/>
              <p:cNvSpPr/>
              <p:nvPr/>
            </p:nvSpPr>
            <p:spPr>
              <a:xfrm>
                <a:off x="3130620" y="1870933"/>
                <a:ext cx="60406" cy="25506"/>
              </a:xfrm>
              <a:custGeom>
                <a:rect b="b" l="l" r="r" t="t"/>
                <a:pathLst>
                  <a:path extrusionOk="0" h="684" w="1620">
                    <a:moveTo>
                      <a:pt x="1073" y="1"/>
                    </a:moveTo>
                    <a:cubicBezTo>
                      <a:pt x="680" y="1"/>
                      <a:pt x="260" y="54"/>
                      <a:pt x="1" y="54"/>
                    </a:cubicBezTo>
                    <a:cubicBezTo>
                      <a:pt x="1" y="324"/>
                      <a:pt x="510" y="683"/>
                      <a:pt x="990" y="683"/>
                    </a:cubicBezTo>
                    <a:cubicBezTo>
                      <a:pt x="1260" y="683"/>
                      <a:pt x="1619" y="324"/>
                      <a:pt x="1619" y="54"/>
                    </a:cubicBezTo>
                    <a:cubicBezTo>
                      <a:pt x="1459" y="14"/>
                      <a:pt x="1270" y="1"/>
                      <a:pt x="1073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43"/>
              <p:cNvSpPr/>
              <p:nvPr/>
            </p:nvSpPr>
            <p:spPr>
              <a:xfrm>
                <a:off x="3158548" y="1947820"/>
                <a:ext cx="70473" cy="41392"/>
              </a:xfrm>
              <a:custGeom>
                <a:rect b="b" l="l" r="r" t="t"/>
                <a:pathLst>
                  <a:path extrusionOk="0" h="1110" w="1890">
                    <a:moveTo>
                      <a:pt x="121" y="0"/>
                    </a:moveTo>
                    <a:cubicBezTo>
                      <a:pt x="1" y="0"/>
                      <a:pt x="1" y="0"/>
                      <a:pt x="1" y="120"/>
                    </a:cubicBezTo>
                    <a:cubicBezTo>
                      <a:pt x="1" y="240"/>
                      <a:pt x="1" y="510"/>
                      <a:pt x="121" y="630"/>
                    </a:cubicBezTo>
                    <a:cubicBezTo>
                      <a:pt x="241" y="869"/>
                      <a:pt x="511" y="989"/>
                      <a:pt x="870" y="1109"/>
                    </a:cubicBezTo>
                    <a:lnTo>
                      <a:pt x="1140" y="1109"/>
                    </a:lnTo>
                    <a:cubicBezTo>
                      <a:pt x="1380" y="1109"/>
                      <a:pt x="1500" y="989"/>
                      <a:pt x="1620" y="989"/>
                    </a:cubicBezTo>
                    <a:cubicBezTo>
                      <a:pt x="1889" y="869"/>
                      <a:pt x="1889" y="630"/>
                      <a:pt x="1889" y="510"/>
                    </a:cubicBezTo>
                    <a:cubicBezTo>
                      <a:pt x="1889" y="360"/>
                      <a:pt x="1889" y="360"/>
                      <a:pt x="1739" y="360"/>
                    </a:cubicBezTo>
                    <a:cubicBezTo>
                      <a:pt x="1739" y="360"/>
                      <a:pt x="1620" y="360"/>
                      <a:pt x="1620" y="510"/>
                    </a:cubicBezTo>
                    <a:cubicBezTo>
                      <a:pt x="1620" y="630"/>
                      <a:pt x="1620" y="630"/>
                      <a:pt x="1500" y="749"/>
                    </a:cubicBezTo>
                    <a:cubicBezTo>
                      <a:pt x="1380" y="869"/>
                      <a:pt x="1260" y="869"/>
                      <a:pt x="1140" y="869"/>
                    </a:cubicBezTo>
                    <a:lnTo>
                      <a:pt x="870" y="869"/>
                    </a:lnTo>
                    <a:cubicBezTo>
                      <a:pt x="630" y="869"/>
                      <a:pt x="511" y="630"/>
                      <a:pt x="391" y="510"/>
                    </a:cubicBezTo>
                    <a:cubicBezTo>
                      <a:pt x="241" y="360"/>
                      <a:pt x="241" y="120"/>
                      <a:pt x="241" y="120"/>
                    </a:cubicBezTo>
                    <a:cubicBezTo>
                      <a:pt x="24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5" name="Google Shape;2515;p43"/>
            <p:cNvSpPr/>
            <p:nvPr/>
          </p:nvSpPr>
          <p:spPr>
            <a:xfrm>
              <a:off x="5318564" y="1389575"/>
              <a:ext cx="320284" cy="376419"/>
            </a:xfrm>
            <a:custGeom>
              <a:rect b="b" l="l" r="r" t="t"/>
              <a:pathLst>
                <a:path extrusionOk="0" h="10112" w="8604">
                  <a:moveTo>
                    <a:pt x="5585" y="1"/>
                  </a:moveTo>
                  <a:cubicBezTo>
                    <a:pt x="5505" y="1"/>
                    <a:pt x="5430" y="16"/>
                    <a:pt x="5366" y="48"/>
                  </a:cubicBezTo>
                  <a:cubicBezTo>
                    <a:pt x="4857" y="48"/>
                    <a:pt x="4737" y="287"/>
                    <a:pt x="4347" y="407"/>
                  </a:cubicBezTo>
                  <a:cubicBezTo>
                    <a:pt x="3748" y="797"/>
                    <a:pt x="3238" y="1666"/>
                    <a:pt x="2998" y="2296"/>
                  </a:cubicBezTo>
                  <a:cubicBezTo>
                    <a:pt x="1979" y="3675"/>
                    <a:pt x="1499" y="5293"/>
                    <a:pt x="990" y="6912"/>
                  </a:cubicBezTo>
                  <a:cubicBezTo>
                    <a:pt x="600" y="7781"/>
                    <a:pt x="1" y="8650"/>
                    <a:pt x="121" y="9669"/>
                  </a:cubicBezTo>
                  <a:cubicBezTo>
                    <a:pt x="376" y="9646"/>
                    <a:pt x="612" y="9636"/>
                    <a:pt x="833" y="9636"/>
                  </a:cubicBezTo>
                  <a:cubicBezTo>
                    <a:pt x="2013" y="9636"/>
                    <a:pt x="2745" y="9928"/>
                    <a:pt x="3478" y="10029"/>
                  </a:cubicBezTo>
                  <a:cubicBezTo>
                    <a:pt x="3920" y="10089"/>
                    <a:pt x="4353" y="10112"/>
                    <a:pt x="4778" y="10112"/>
                  </a:cubicBezTo>
                  <a:cubicBezTo>
                    <a:pt x="6056" y="10112"/>
                    <a:pt x="7269" y="9909"/>
                    <a:pt x="8483" y="9909"/>
                  </a:cubicBezTo>
                  <a:cubicBezTo>
                    <a:pt x="8603" y="8171"/>
                    <a:pt x="8244" y="6282"/>
                    <a:pt x="7734" y="4424"/>
                  </a:cubicBezTo>
                  <a:cubicBezTo>
                    <a:pt x="7494" y="3285"/>
                    <a:pt x="7344" y="1157"/>
                    <a:pt x="6235" y="287"/>
                  </a:cubicBezTo>
                  <a:cubicBezTo>
                    <a:pt x="6060" y="112"/>
                    <a:pt x="5804" y="1"/>
                    <a:pt x="5585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3"/>
            <p:cNvSpPr/>
            <p:nvPr/>
          </p:nvSpPr>
          <p:spPr>
            <a:xfrm>
              <a:off x="5406714" y="1389575"/>
              <a:ext cx="190853" cy="136802"/>
            </a:xfrm>
            <a:custGeom>
              <a:rect b="b" l="l" r="r" t="t"/>
              <a:pathLst>
                <a:path extrusionOk="0" h="3675" w="5127">
                  <a:moveTo>
                    <a:pt x="3217" y="1"/>
                  </a:moveTo>
                  <a:cubicBezTo>
                    <a:pt x="3137" y="1"/>
                    <a:pt x="3062" y="16"/>
                    <a:pt x="2998" y="48"/>
                  </a:cubicBezTo>
                  <a:cubicBezTo>
                    <a:pt x="2489" y="48"/>
                    <a:pt x="2369" y="287"/>
                    <a:pt x="1979" y="407"/>
                  </a:cubicBezTo>
                  <a:cubicBezTo>
                    <a:pt x="1380" y="797"/>
                    <a:pt x="870" y="1666"/>
                    <a:pt x="630" y="2296"/>
                  </a:cubicBezTo>
                  <a:cubicBezTo>
                    <a:pt x="360" y="2536"/>
                    <a:pt x="121" y="2925"/>
                    <a:pt x="1" y="3165"/>
                  </a:cubicBezTo>
                  <a:cubicBezTo>
                    <a:pt x="630" y="2925"/>
                    <a:pt x="1110" y="2416"/>
                    <a:pt x="1739" y="2296"/>
                  </a:cubicBezTo>
                  <a:cubicBezTo>
                    <a:pt x="1979" y="2655"/>
                    <a:pt x="2369" y="3165"/>
                    <a:pt x="2608" y="3675"/>
                  </a:cubicBezTo>
                  <a:cubicBezTo>
                    <a:pt x="3118" y="3165"/>
                    <a:pt x="3747" y="2775"/>
                    <a:pt x="3867" y="2176"/>
                  </a:cubicBezTo>
                  <a:cubicBezTo>
                    <a:pt x="4107" y="2296"/>
                    <a:pt x="4737" y="2775"/>
                    <a:pt x="5126" y="2775"/>
                  </a:cubicBezTo>
                  <a:cubicBezTo>
                    <a:pt x="4857" y="1786"/>
                    <a:pt x="4497" y="797"/>
                    <a:pt x="3867" y="287"/>
                  </a:cubicBezTo>
                  <a:cubicBezTo>
                    <a:pt x="3692" y="112"/>
                    <a:pt x="3436" y="1"/>
                    <a:pt x="3217" y="1"/>
                  </a:cubicBezTo>
                  <a:close/>
                </a:path>
              </a:pathLst>
            </a:custGeom>
            <a:solidFill>
              <a:srgbClr val="423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3"/>
            <p:cNvSpPr/>
            <p:nvPr/>
          </p:nvSpPr>
          <p:spPr>
            <a:xfrm>
              <a:off x="5383299" y="1535278"/>
              <a:ext cx="195282" cy="231614"/>
            </a:xfrm>
            <a:custGeom>
              <a:rect b="b" l="l" r="r" t="t"/>
              <a:pathLst>
                <a:path extrusionOk="0" h="6222" w="5246">
                  <a:moveTo>
                    <a:pt x="3237" y="0"/>
                  </a:moveTo>
                  <a:cubicBezTo>
                    <a:pt x="2878" y="120"/>
                    <a:pt x="2878" y="240"/>
                    <a:pt x="2608" y="360"/>
                  </a:cubicBezTo>
                  <a:cubicBezTo>
                    <a:pt x="2248" y="510"/>
                    <a:pt x="2009" y="990"/>
                    <a:pt x="1739" y="1379"/>
                  </a:cubicBezTo>
                  <a:cubicBezTo>
                    <a:pt x="1109" y="2248"/>
                    <a:pt x="869" y="3238"/>
                    <a:pt x="510" y="4257"/>
                  </a:cubicBezTo>
                  <a:cubicBezTo>
                    <a:pt x="360" y="4736"/>
                    <a:pt x="0" y="5366"/>
                    <a:pt x="120" y="5995"/>
                  </a:cubicBezTo>
                  <a:cubicBezTo>
                    <a:pt x="375" y="5960"/>
                    <a:pt x="598" y="5946"/>
                    <a:pt x="803" y="5946"/>
                  </a:cubicBezTo>
                  <a:cubicBezTo>
                    <a:pt x="1298" y="5946"/>
                    <a:pt x="1683" y="6030"/>
                    <a:pt x="2128" y="6115"/>
                  </a:cubicBezTo>
                  <a:cubicBezTo>
                    <a:pt x="2458" y="6195"/>
                    <a:pt x="2788" y="6222"/>
                    <a:pt x="3119" y="6222"/>
                  </a:cubicBezTo>
                  <a:cubicBezTo>
                    <a:pt x="3780" y="6222"/>
                    <a:pt x="4446" y="6115"/>
                    <a:pt x="5126" y="6115"/>
                  </a:cubicBezTo>
                  <a:cubicBezTo>
                    <a:pt x="5246" y="5006"/>
                    <a:pt x="5006" y="3867"/>
                    <a:pt x="4736" y="2758"/>
                  </a:cubicBezTo>
                  <a:cubicBezTo>
                    <a:pt x="4496" y="2009"/>
                    <a:pt x="4376" y="750"/>
                    <a:pt x="3747" y="240"/>
                  </a:cubicBezTo>
                  <a:cubicBezTo>
                    <a:pt x="3627" y="120"/>
                    <a:pt x="3357" y="0"/>
                    <a:pt x="3237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3"/>
            <p:cNvSpPr/>
            <p:nvPr/>
          </p:nvSpPr>
          <p:spPr>
            <a:xfrm>
              <a:off x="4662466" y="1389575"/>
              <a:ext cx="321401" cy="376419"/>
            </a:xfrm>
            <a:custGeom>
              <a:rect b="b" l="l" r="r" t="t"/>
              <a:pathLst>
                <a:path extrusionOk="0" h="10112" w="8634">
                  <a:moveTo>
                    <a:pt x="3104" y="1"/>
                  </a:moveTo>
                  <a:cubicBezTo>
                    <a:pt x="2868" y="1"/>
                    <a:pt x="2686" y="112"/>
                    <a:pt x="2489" y="287"/>
                  </a:cubicBezTo>
                  <a:cubicBezTo>
                    <a:pt x="1380" y="1157"/>
                    <a:pt x="1140" y="3285"/>
                    <a:pt x="870" y="4424"/>
                  </a:cubicBezTo>
                  <a:cubicBezTo>
                    <a:pt x="391" y="6282"/>
                    <a:pt x="1" y="8171"/>
                    <a:pt x="121" y="9909"/>
                  </a:cubicBezTo>
                  <a:cubicBezTo>
                    <a:pt x="1335" y="9909"/>
                    <a:pt x="2633" y="10112"/>
                    <a:pt x="3889" y="10112"/>
                  </a:cubicBezTo>
                  <a:cubicBezTo>
                    <a:pt x="4308" y="10112"/>
                    <a:pt x="4722" y="10089"/>
                    <a:pt x="5127" y="10029"/>
                  </a:cubicBezTo>
                  <a:cubicBezTo>
                    <a:pt x="5960" y="9928"/>
                    <a:pt x="6623" y="9636"/>
                    <a:pt x="7779" y="9636"/>
                  </a:cubicBezTo>
                  <a:cubicBezTo>
                    <a:pt x="7995" y="9636"/>
                    <a:pt x="8229" y="9646"/>
                    <a:pt x="8484" y="9669"/>
                  </a:cubicBezTo>
                  <a:cubicBezTo>
                    <a:pt x="8633" y="8650"/>
                    <a:pt x="8004" y="7781"/>
                    <a:pt x="7734" y="6912"/>
                  </a:cubicBezTo>
                  <a:cubicBezTo>
                    <a:pt x="7135" y="5293"/>
                    <a:pt x="6625" y="3675"/>
                    <a:pt x="5756" y="2296"/>
                  </a:cubicBezTo>
                  <a:cubicBezTo>
                    <a:pt x="5366" y="1666"/>
                    <a:pt x="5007" y="797"/>
                    <a:pt x="4257" y="407"/>
                  </a:cubicBezTo>
                  <a:cubicBezTo>
                    <a:pt x="3868" y="287"/>
                    <a:pt x="3868" y="48"/>
                    <a:pt x="3388" y="48"/>
                  </a:cubicBezTo>
                  <a:cubicBezTo>
                    <a:pt x="3284" y="16"/>
                    <a:pt x="3190" y="1"/>
                    <a:pt x="3104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3"/>
            <p:cNvSpPr/>
            <p:nvPr/>
          </p:nvSpPr>
          <p:spPr>
            <a:xfrm>
              <a:off x="4709333" y="1389575"/>
              <a:ext cx="185269" cy="136802"/>
            </a:xfrm>
            <a:custGeom>
              <a:rect b="b" l="l" r="r" t="t"/>
              <a:pathLst>
                <a:path extrusionOk="0" h="3675" w="4977">
                  <a:moveTo>
                    <a:pt x="1845" y="1"/>
                  </a:moveTo>
                  <a:cubicBezTo>
                    <a:pt x="1609" y="1"/>
                    <a:pt x="1427" y="112"/>
                    <a:pt x="1230" y="287"/>
                  </a:cubicBezTo>
                  <a:cubicBezTo>
                    <a:pt x="480" y="797"/>
                    <a:pt x="241" y="1786"/>
                    <a:pt x="1" y="2775"/>
                  </a:cubicBezTo>
                  <a:cubicBezTo>
                    <a:pt x="241" y="2775"/>
                    <a:pt x="870" y="2296"/>
                    <a:pt x="1110" y="2176"/>
                  </a:cubicBezTo>
                  <a:cubicBezTo>
                    <a:pt x="1230" y="2775"/>
                    <a:pt x="1979" y="3165"/>
                    <a:pt x="2369" y="3675"/>
                  </a:cubicBezTo>
                  <a:cubicBezTo>
                    <a:pt x="2728" y="3165"/>
                    <a:pt x="2998" y="2655"/>
                    <a:pt x="3358" y="2296"/>
                  </a:cubicBezTo>
                  <a:cubicBezTo>
                    <a:pt x="3868" y="2416"/>
                    <a:pt x="4497" y="2925"/>
                    <a:pt x="4977" y="3165"/>
                  </a:cubicBezTo>
                  <a:cubicBezTo>
                    <a:pt x="4857" y="2925"/>
                    <a:pt x="4737" y="2536"/>
                    <a:pt x="4497" y="2296"/>
                  </a:cubicBezTo>
                  <a:cubicBezTo>
                    <a:pt x="4107" y="1666"/>
                    <a:pt x="3748" y="797"/>
                    <a:pt x="2998" y="407"/>
                  </a:cubicBezTo>
                  <a:cubicBezTo>
                    <a:pt x="2609" y="287"/>
                    <a:pt x="2609" y="48"/>
                    <a:pt x="2129" y="48"/>
                  </a:cubicBezTo>
                  <a:cubicBezTo>
                    <a:pt x="2025" y="16"/>
                    <a:pt x="1931" y="1"/>
                    <a:pt x="1845" y="1"/>
                  </a:cubicBezTo>
                  <a:close/>
                </a:path>
              </a:pathLst>
            </a:custGeom>
            <a:solidFill>
              <a:srgbClr val="423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3"/>
            <p:cNvSpPr/>
            <p:nvPr/>
          </p:nvSpPr>
          <p:spPr>
            <a:xfrm>
              <a:off x="4727201" y="1535278"/>
              <a:ext cx="195282" cy="231614"/>
            </a:xfrm>
            <a:custGeom>
              <a:rect b="b" l="l" r="r" t="t"/>
              <a:pathLst>
                <a:path extrusionOk="0" h="6222" w="5246">
                  <a:moveTo>
                    <a:pt x="2009" y="0"/>
                  </a:moveTo>
                  <a:cubicBezTo>
                    <a:pt x="1769" y="0"/>
                    <a:pt x="1649" y="120"/>
                    <a:pt x="1379" y="240"/>
                  </a:cubicBezTo>
                  <a:cubicBezTo>
                    <a:pt x="750" y="750"/>
                    <a:pt x="630" y="2009"/>
                    <a:pt x="510" y="2758"/>
                  </a:cubicBezTo>
                  <a:cubicBezTo>
                    <a:pt x="270" y="3867"/>
                    <a:pt x="0" y="5006"/>
                    <a:pt x="0" y="6115"/>
                  </a:cubicBezTo>
                  <a:cubicBezTo>
                    <a:pt x="680" y="6115"/>
                    <a:pt x="1346" y="6222"/>
                    <a:pt x="2052" y="6222"/>
                  </a:cubicBezTo>
                  <a:cubicBezTo>
                    <a:pt x="2405" y="6222"/>
                    <a:pt x="2768" y="6195"/>
                    <a:pt x="3148" y="6115"/>
                  </a:cubicBezTo>
                  <a:cubicBezTo>
                    <a:pt x="3487" y="6030"/>
                    <a:pt x="3841" y="5946"/>
                    <a:pt x="4369" y="5946"/>
                  </a:cubicBezTo>
                  <a:cubicBezTo>
                    <a:pt x="4588" y="5946"/>
                    <a:pt x="4836" y="5960"/>
                    <a:pt x="5126" y="5995"/>
                  </a:cubicBezTo>
                  <a:cubicBezTo>
                    <a:pt x="5246" y="5366"/>
                    <a:pt x="4886" y="4736"/>
                    <a:pt x="4646" y="4257"/>
                  </a:cubicBezTo>
                  <a:cubicBezTo>
                    <a:pt x="4257" y="3238"/>
                    <a:pt x="4017" y="2248"/>
                    <a:pt x="3388" y="1379"/>
                  </a:cubicBezTo>
                  <a:cubicBezTo>
                    <a:pt x="3268" y="990"/>
                    <a:pt x="2998" y="510"/>
                    <a:pt x="2518" y="360"/>
                  </a:cubicBezTo>
                  <a:cubicBezTo>
                    <a:pt x="2398" y="240"/>
                    <a:pt x="2248" y="120"/>
                    <a:pt x="2009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3"/>
            <p:cNvSpPr/>
            <p:nvPr/>
          </p:nvSpPr>
          <p:spPr>
            <a:xfrm>
              <a:off x="4666933" y="1921349"/>
              <a:ext cx="251120" cy="218734"/>
            </a:xfrm>
            <a:custGeom>
              <a:rect b="b" l="l" r="r" t="t"/>
              <a:pathLst>
                <a:path extrusionOk="0" h="5876" w="6746">
                  <a:moveTo>
                    <a:pt x="3388" y="0"/>
                  </a:moveTo>
                  <a:cubicBezTo>
                    <a:pt x="1500" y="0"/>
                    <a:pt x="1" y="1229"/>
                    <a:pt x="1" y="2878"/>
                  </a:cubicBezTo>
                  <a:cubicBezTo>
                    <a:pt x="1" y="4617"/>
                    <a:pt x="1500" y="5875"/>
                    <a:pt x="3388" y="5875"/>
                  </a:cubicBezTo>
                  <a:cubicBezTo>
                    <a:pt x="5246" y="5875"/>
                    <a:pt x="6745" y="4617"/>
                    <a:pt x="6745" y="2878"/>
                  </a:cubicBezTo>
                  <a:cubicBezTo>
                    <a:pt x="6745" y="1229"/>
                    <a:pt x="5246" y="0"/>
                    <a:pt x="3388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3"/>
            <p:cNvSpPr/>
            <p:nvPr/>
          </p:nvSpPr>
          <p:spPr>
            <a:xfrm>
              <a:off x="5364314" y="1921349"/>
              <a:ext cx="251083" cy="218734"/>
            </a:xfrm>
            <a:custGeom>
              <a:rect b="b" l="l" r="r" t="t"/>
              <a:pathLst>
                <a:path extrusionOk="0" h="5876" w="6745">
                  <a:moveTo>
                    <a:pt x="3388" y="0"/>
                  </a:moveTo>
                  <a:cubicBezTo>
                    <a:pt x="1499" y="0"/>
                    <a:pt x="1" y="1229"/>
                    <a:pt x="1" y="2878"/>
                  </a:cubicBezTo>
                  <a:cubicBezTo>
                    <a:pt x="1" y="4617"/>
                    <a:pt x="1499" y="5875"/>
                    <a:pt x="3388" y="5875"/>
                  </a:cubicBezTo>
                  <a:cubicBezTo>
                    <a:pt x="5246" y="5875"/>
                    <a:pt x="6745" y="4617"/>
                    <a:pt x="6745" y="2878"/>
                  </a:cubicBezTo>
                  <a:cubicBezTo>
                    <a:pt x="6745" y="1229"/>
                    <a:pt x="5246" y="0"/>
                    <a:pt x="3388" y="0"/>
                  </a:cubicBezTo>
                  <a:close/>
                </a:path>
              </a:pathLst>
            </a:custGeom>
            <a:solidFill>
              <a:srgbClr val="FC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3"/>
            <p:cNvSpPr/>
            <p:nvPr/>
          </p:nvSpPr>
          <p:spPr>
            <a:xfrm>
              <a:off x="4844349" y="1906830"/>
              <a:ext cx="157387" cy="99056"/>
            </a:xfrm>
            <a:custGeom>
              <a:rect b="b" l="l" r="r" t="t"/>
              <a:pathLst>
                <a:path extrusionOk="0" h="2661" w="4228">
                  <a:moveTo>
                    <a:pt x="241" y="1"/>
                  </a:moveTo>
                  <a:cubicBezTo>
                    <a:pt x="121" y="1"/>
                    <a:pt x="1" y="121"/>
                    <a:pt x="1" y="271"/>
                  </a:cubicBezTo>
                  <a:lnTo>
                    <a:pt x="1" y="390"/>
                  </a:lnTo>
                  <a:cubicBezTo>
                    <a:pt x="1" y="870"/>
                    <a:pt x="121" y="1500"/>
                    <a:pt x="360" y="1889"/>
                  </a:cubicBezTo>
                  <a:cubicBezTo>
                    <a:pt x="750" y="2369"/>
                    <a:pt x="1230" y="2639"/>
                    <a:pt x="1979" y="2639"/>
                  </a:cubicBezTo>
                  <a:cubicBezTo>
                    <a:pt x="2073" y="2654"/>
                    <a:pt x="2166" y="2661"/>
                    <a:pt x="2256" y="2661"/>
                  </a:cubicBezTo>
                  <a:cubicBezTo>
                    <a:pt x="2883" y="2661"/>
                    <a:pt x="3407" y="2323"/>
                    <a:pt x="3747" y="2009"/>
                  </a:cubicBezTo>
                  <a:cubicBezTo>
                    <a:pt x="4107" y="1500"/>
                    <a:pt x="4227" y="1020"/>
                    <a:pt x="4227" y="390"/>
                  </a:cubicBezTo>
                  <a:lnTo>
                    <a:pt x="4227" y="271"/>
                  </a:lnTo>
                  <a:cubicBezTo>
                    <a:pt x="4227" y="121"/>
                    <a:pt x="4107" y="1"/>
                    <a:pt x="3987" y="1"/>
                  </a:cubicBezTo>
                  <a:cubicBezTo>
                    <a:pt x="3867" y="1"/>
                    <a:pt x="3747" y="121"/>
                    <a:pt x="3747" y="271"/>
                  </a:cubicBezTo>
                  <a:lnTo>
                    <a:pt x="3747" y="390"/>
                  </a:lnTo>
                  <a:cubicBezTo>
                    <a:pt x="3747" y="870"/>
                    <a:pt x="3598" y="1260"/>
                    <a:pt x="3358" y="1619"/>
                  </a:cubicBezTo>
                  <a:cubicBezTo>
                    <a:pt x="2998" y="2009"/>
                    <a:pt x="2608" y="2129"/>
                    <a:pt x="1979" y="2129"/>
                  </a:cubicBezTo>
                  <a:cubicBezTo>
                    <a:pt x="1350" y="2129"/>
                    <a:pt x="990" y="2009"/>
                    <a:pt x="870" y="1619"/>
                  </a:cubicBezTo>
                  <a:cubicBezTo>
                    <a:pt x="600" y="1260"/>
                    <a:pt x="480" y="870"/>
                    <a:pt x="480" y="390"/>
                  </a:cubicBezTo>
                  <a:lnTo>
                    <a:pt x="480" y="271"/>
                  </a:lnTo>
                  <a:cubicBezTo>
                    <a:pt x="480" y="121"/>
                    <a:pt x="360" y="1"/>
                    <a:pt x="241" y="1"/>
                  </a:cubicBezTo>
                  <a:close/>
                </a:path>
              </a:pathLst>
            </a:custGeom>
            <a:solidFill>
              <a:srgbClr val="51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3"/>
            <p:cNvSpPr/>
            <p:nvPr/>
          </p:nvSpPr>
          <p:spPr>
            <a:xfrm>
              <a:off x="5276164" y="1906830"/>
              <a:ext cx="158504" cy="99056"/>
            </a:xfrm>
            <a:custGeom>
              <a:rect b="b" l="l" r="r" t="t"/>
              <a:pathLst>
                <a:path extrusionOk="0" h="2661" w="4258">
                  <a:moveTo>
                    <a:pt x="241" y="1"/>
                  </a:moveTo>
                  <a:cubicBezTo>
                    <a:pt x="121" y="1"/>
                    <a:pt x="1" y="121"/>
                    <a:pt x="1" y="271"/>
                  </a:cubicBezTo>
                  <a:lnTo>
                    <a:pt x="1" y="390"/>
                  </a:lnTo>
                  <a:cubicBezTo>
                    <a:pt x="1" y="870"/>
                    <a:pt x="121" y="1500"/>
                    <a:pt x="510" y="1889"/>
                  </a:cubicBezTo>
                  <a:cubicBezTo>
                    <a:pt x="750" y="2369"/>
                    <a:pt x="1260" y="2639"/>
                    <a:pt x="2009" y="2639"/>
                  </a:cubicBezTo>
                  <a:lnTo>
                    <a:pt x="2129" y="2639"/>
                  </a:lnTo>
                  <a:cubicBezTo>
                    <a:pt x="2208" y="2654"/>
                    <a:pt x="2288" y="2661"/>
                    <a:pt x="2366" y="2661"/>
                  </a:cubicBezTo>
                  <a:cubicBezTo>
                    <a:pt x="2913" y="2661"/>
                    <a:pt x="3433" y="2323"/>
                    <a:pt x="3747" y="2009"/>
                  </a:cubicBezTo>
                  <a:cubicBezTo>
                    <a:pt x="4137" y="1500"/>
                    <a:pt x="4257" y="1020"/>
                    <a:pt x="4257" y="390"/>
                  </a:cubicBezTo>
                  <a:lnTo>
                    <a:pt x="4257" y="271"/>
                  </a:lnTo>
                  <a:cubicBezTo>
                    <a:pt x="4257" y="121"/>
                    <a:pt x="4137" y="1"/>
                    <a:pt x="3987" y="1"/>
                  </a:cubicBezTo>
                  <a:cubicBezTo>
                    <a:pt x="3867" y="1"/>
                    <a:pt x="3747" y="121"/>
                    <a:pt x="3747" y="271"/>
                  </a:cubicBezTo>
                  <a:lnTo>
                    <a:pt x="3747" y="390"/>
                  </a:lnTo>
                  <a:cubicBezTo>
                    <a:pt x="3747" y="870"/>
                    <a:pt x="3628" y="1260"/>
                    <a:pt x="3388" y="1619"/>
                  </a:cubicBezTo>
                  <a:cubicBezTo>
                    <a:pt x="3118" y="2009"/>
                    <a:pt x="2638" y="2129"/>
                    <a:pt x="2129" y="2129"/>
                  </a:cubicBezTo>
                  <a:lnTo>
                    <a:pt x="2009" y="2129"/>
                  </a:lnTo>
                  <a:cubicBezTo>
                    <a:pt x="1380" y="2129"/>
                    <a:pt x="1140" y="2009"/>
                    <a:pt x="870" y="1619"/>
                  </a:cubicBezTo>
                  <a:cubicBezTo>
                    <a:pt x="630" y="1260"/>
                    <a:pt x="510" y="870"/>
                    <a:pt x="510" y="390"/>
                  </a:cubicBezTo>
                  <a:lnTo>
                    <a:pt x="510" y="271"/>
                  </a:lnTo>
                  <a:cubicBezTo>
                    <a:pt x="510" y="121"/>
                    <a:pt x="510" y="1"/>
                    <a:pt x="241" y="1"/>
                  </a:cubicBezTo>
                  <a:close/>
                </a:path>
              </a:pathLst>
            </a:custGeom>
            <a:solidFill>
              <a:srgbClr val="51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3"/>
            <p:cNvSpPr/>
            <p:nvPr/>
          </p:nvSpPr>
          <p:spPr>
            <a:xfrm>
              <a:off x="5076450" y="1967099"/>
              <a:ext cx="69201" cy="102704"/>
            </a:xfrm>
            <a:custGeom>
              <a:rect b="b" l="l" r="r" t="t"/>
              <a:pathLst>
                <a:path extrusionOk="0" h="2759" w="1859">
                  <a:moveTo>
                    <a:pt x="1739" y="0"/>
                  </a:moveTo>
                  <a:cubicBezTo>
                    <a:pt x="1619" y="0"/>
                    <a:pt x="1619" y="0"/>
                    <a:pt x="1619" y="150"/>
                  </a:cubicBezTo>
                  <a:lnTo>
                    <a:pt x="1619" y="1139"/>
                  </a:lnTo>
                  <a:lnTo>
                    <a:pt x="1619" y="1769"/>
                  </a:lnTo>
                  <a:cubicBezTo>
                    <a:pt x="1619" y="1889"/>
                    <a:pt x="1499" y="2009"/>
                    <a:pt x="1379" y="2129"/>
                  </a:cubicBezTo>
                  <a:cubicBezTo>
                    <a:pt x="1259" y="2398"/>
                    <a:pt x="1109" y="2518"/>
                    <a:pt x="870" y="2518"/>
                  </a:cubicBezTo>
                  <a:cubicBezTo>
                    <a:pt x="630" y="2518"/>
                    <a:pt x="510" y="2398"/>
                    <a:pt x="360" y="2398"/>
                  </a:cubicBezTo>
                  <a:cubicBezTo>
                    <a:pt x="240" y="2248"/>
                    <a:pt x="240" y="2129"/>
                    <a:pt x="240" y="2129"/>
                  </a:cubicBezTo>
                  <a:lnTo>
                    <a:pt x="120" y="2009"/>
                  </a:lnTo>
                  <a:cubicBezTo>
                    <a:pt x="0" y="2009"/>
                    <a:pt x="0" y="2009"/>
                    <a:pt x="0" y="2129"/>
                  </a:cubicBezTo>
                  <a:cubicBezTo>
                    <a:pt x="0" y="2398"/>
                    <a:pt x="120" y="2518"/>
                    <a:pt x="240" y="2638"/>
                  </a:cubicBezTo>
                  <a:cubicBezTo>
                    <a:pt x="360" y="2638"/>
                    <a:pt x="630" y="2758"/>
                    <a:pt x="870" y="2758"/>
                  </a:cubicBezTo>
                  <a:cubicBezTo>
                    <a:pt x="1259" y="2758"/>
                    <a:pt x="1499" y="2518"/>
                    <a:pt x="1619" y="2398"/>
                  </a:cubicBezTo>
                  <a:cubicBezTo>
                    <a:pt x="1739" y="2129"/>
                    <a:pt x="1739" y="1889"/>
                    <a:pt x="1859" y="1769"/>
                  </a:cubicBezTo>
                  <a:lnTo>
                    <a:pt x="1859" y="1139"/>
                  </a:lnTo>
                  <a:lnTo>
                    <a:pt x="1859" y="150"/>
                  </a:lnTo>
                  <a:cubicBezTo>
                    <a:pt x="1859" y="0"/>
                    <a:pt x="1739" y="0"/>
                    <a:pt x="1739" y="0"/>
                  </a:cubicBezTo>
                  <a:close/>
                </a:path>
              </a:pathLst>
            </a:custGeom>
            <a:solidFill>
              <a:srgbClr val="7F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3"/>
            <p:cNvSpPr/>
            <p:nvPr/>
          </p:nvSpPr>
          <p:spPr>
            <a:xfrm>
              <a:off x="5108799" y="1949231"/>
              <a:ext cx="60304" cy="27956"/>
            </a:xfrm>
            <a:custGeom>
              <a:rect b="b" l="l" r="r" t="t"/>
              <a:pathLst>
                <a:path extrusionOk="0" h="751" w="1620">
                  <a:moveTo>
                    <a:pt x="1" y="1"/>
                  </a:moveTo>
                  <a:cubicBezTo>
                    <a:pt x="1" y="361"/>
                    <a:pt x="510" y="750"/>
                    <a:pt x="990" y="750"/>
                  </a:cubicBezTo>
                  <a:cubicBezTo>
                    <a:pt x="1260" y="750"/>
                    <a:pt x="1619" y="241"/>
                    <a:pt x="1619" y="121"/>
                  </a:cubicBezTo>
                  <a:cubicBezTo>
                    <a:pt x="1140" y="1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51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3"/>
            <p:cNvSpPr/>
            <p:nvPr/>
          </p:nvSpPr>
          <p:spPr>
            <a:xfrm>
              <a:off x="5136681" y="2022901"/>
              <a:ext cx="70355" cy="46903"/>
            </a:xfrm>
            <a:custGeom>
              <a:rect b="b" l="l" r="r" t="t"/>
              <a:pathLst>
                <a:path extrusionOk="0" h="1260" w="1890">
                  <a:moveTo>
                    <a:pt x="121" y="0"/>
                  </a:moveTo>
                  <a:cubicBezTo>
                    <a:pt x="1" y="0"/>
                    <a:pt x="1" y="150"/>
                    <a:pt x="1" y="150"/>
                  </a:cubicBezTo>
                  <a:lnTo>
                    <a:pt x="1" y="270"/>
                  </a:lnTo>
                  <a:cubicBezTo>
                    <a:pt x="1" y="390"/>
                    <a:pt x="1" y="630"/>
                    <a:pt x="121" y="749"/>
                  </a:cubicBezTo>
                  <a:cubicBezTo>
                    <a:pt x="241" y="1019"/>
                    <a:pt x="511" y="1139"/>
                    <a:pt x="870" y="1259"/>
                  </a:cubicBezTo>
                  <a:lnTo>
                    <a:pt x="1140" y="1259"/>
                  </a:lnTo>
                  <a:cubicBezTo>
                    <a:pt x="1380" y="1259"/>
                    <a:pt x="1500" y="1139"/>
                    <a:pt x="1620" y="1019"/>
                  </a:cubicBezTo>
                  <a:cubicBezTo>
                    <a:pt x="1889" y="1019"/>
                    <a:pt x="1889" y="749"/>
                    <a:pt x="1889" y="630"/>
                  </a:cubicBezTo>
                  <a:cubicBezTo>
                    <a:pt x="1889" y="510"/>
                    <a:pt x="1889" y="510"/>
                    <a:pt x="1739" y="510"/>
                  </a:cubicBezTo>
                  <a:cubicBezTo>
                    <a:pt x="1739" y="510"/>
                    <a:pt x="1620" y="510"/>
                    <a:pt x="1620" y="630"/>
                  </a:cubicBezTo>
                  <a:cubicBezTo>
                    <a:pt x="1620" y="749"/>
                    <a:pt x="1620" y="749"/>
                    <a:pt x="1500" y="899"/>
                  </a:cubicBezTo>
                  <a:cubicBezTo>
                    <a:pt x="1380" y="899"/>
                    <a:pt x="1260" y="1019"/>
                    <a:pt x="1140" y="1019"/>
                  </a:cubicBezTo>
                  <a:lnTo>
                    <a:pt x="870" y="1019"/>
                  </a:lnTo>
                  <a:cubicBezTo>
                    <a:pt x="630" y="899"/>
                    <a:pt x="511" y="749"/>
                    <a:pt x="391" y="630"/>
                  </a:cubicBezTo>
                  <a:cubicBezTo>
                    <a:pt x="241" y="510"/>
                    <a:pt x="241" y="270"/>
                    <a:pt x="241" y="270"/>
                  </a:cubicBezTo>
                  <a:lnTo>
                    <a:pt x="241" y="15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7F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3"/>
            <p:cNvSpPr/>
            <p:nvPr/>
          </p:nvSpPr>
          <p:spPr>
            <a:xfrm>
              <a:off x="5546197" y="3395350"/>
              <a:ext cx="13438" cy="13438"/>
            </a:xfrm>
            <a:custGeom>
              <a:rect b="b" l="l" r="r" t="t"/>
              <a:pathLst>
                <a:path extrusionOk="0" h="361" w="361">
                  <a:moveTo>
                    <a:pt x="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120" y="360"/>
                  </a:lnTo>
                  <a:cubicBezTo>
                    <a:pt x="240" y="360"/>
                    <a:pt x="240" y="360"/>
                    <a:pt x="240" y="240"/>
                  </a:cubicBezTo>
                  <a:cubicBezTo>
                    <a:pt x="360" y="240"/>
                    <a:pt x="360" y="240"/>
                    <a:pt x="360" y="120"/>
                  </a:cubicBezTo>
                  <a:cubicBezTo>
                    <a:pt x="360" y="120"/>
                    <a:pt x="360" y="0"/>
                    <a:pt x="2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3"/>
            <p:cNvSpPr/>
            <p:nvPr/>
          </p:nvSpPr>
          <p:spPr>
            <a:xfrm>
              <a:off x="5546197" y="3492435"/>
              <a:ext cx="13438" cy="14518"/>
            </a:xfrm>
            <a:custGeom>
              <a:rect b="b" l="l" r="r" t="t"/>
              <a:pathLst>
                <a:path extrusionOk="0" h="390" w="361">
                  <a:moveTo>
                    <a:pt x="12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90"/>
                  </a:lnTo>
                  <a:lnTo>
                    <a:pt x="240" y="390"/>
                  </a:lnTo>
                  <a:lnTo>
                    <a:pt x="360" y="240"/>
                  </a:lnTo>
                  <a:cubicBezTo>
                    <a:pt x="360" y="120"/>
                    <a:pt x="360" y="120"/>
                    <a:pt x="240" y="120"/>
                  </a:cubicBezTo>
                  <a:cubicBezTo>
                    <a:pt x="240" y="0"/>
                    <a:pt x="240" y="0"/>
                    <a:pt x="12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3"/>
            <p:cNvSpPr/>
            <p:nvPr/>
          </p:nvSpPr>
          <p:spPr>
            <a:xfrm>
              <a:off x="5546197" y="3595067"/>
              <a:ext cx="13438" cy="13438"/>
            </a:xfrm>
            <a:custGeom>
              <a:rect b="b" l="l" r="r" t="t"/>
              <a:pathLst>
                <a:path extrusionOk="0" h="361" w="361">
                  <a:moveTo>
                    <a:pt x="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120" y="361"/>
                  </a:lnTo>
                  <a:cubicBezTo>
                    <a:pt x="240" y="361"/>
                    <a:pt x="240" y="361"/>
                    <a:pt x="240" y="241"/>
                  </a:cubicBezTo>
                  <a:cubicBezTo>
                    <a:pt x="360" y="241"/>
                    <a:pt x="360" y="241"/>
                    <a:pt x="360" y="121"/>
                  </a:cubicBezTo>
                  <a:cubicBezTo>
                    <a:pt x="360" y="121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3"/>
            <p:cNvSpPr/>
            <p:nvPr/>
          </p:nvSpPr>
          <p:spPr>
            <a:xfrm>
              <a:off x="5546197" y="3692152"/>
              <a:ext cx="13438" cy="14555"/>
            </a:xfrm>
            <a:custGeom>
              <a:rect b="b" l="l" r="r" t="t"/>
              <a:pathLst>
                <a:path extrusionOk="0" h="391" w="361">
                  <a:moveTo>
                    <a:pt x="120" y="1"/>
                  </a:moveTo>
                  <a:lnTo>
                    <a:pt x="0" y="121"/>
                  </a:lnTo>
                  <a:lnTo>
                    <a:pt x="0" y="270"/>
                  </a:lnTo>
                  <a:lnTo>
                    <a:pt x="0" y="390"/>
                  </a:lnTo>
                  <a:lnTo>
                    <a:pt x="240" y="390"/>
                  </a:lnTo>
                  <a:lnTo>
                    <a:pt x="360" y="270"/>
                  </a:lnTo>
                  <a:cubicBezTo>
                    <a:pt x="360" y="121"/>
                    <a:pt x="360" y="121"/>
                    <a:pt x="240" y="121"/>
                  </a:cubicBezTo>
                  <a:cubicBezTo>
                    <a:pt x="240" y="1"/>
                    <a:pt x="240" y="1"/>
                    <a:pt x="12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3"/>
            <p:cNvSpPr/>
            <p:nvPr/>
          </p:nvSpPr>
          <p:spPr>
            <a:xfrm>
              <a:off x="5546197" y="3794822"/>
              <a:ext cx="13438" cy="13401"/>
            </a:xfrm>
            <a:custGeom>
              <a:rect b="b" l="l" r="r" t="t"/>
              <a:pathLst>
                <a:path extrusionOk="0" h="360" w="361">
                  <a:moveTo>
                    <a:pt x="0" y="0"/>
                  </a:moveTo>
                  <a:lnTo>
                    <a:pt x="0" y="120"/>
                  </a:lnTo>
                  <a:lnTo>
                    <a:pt x="0" y="240"/>
                  </a:lnTo>
                  <a:cubicBezTo>
                    <a:pt x="120" y="240"/>
                    <a:pt x="120" y="360"/>
                    <a:pt x="120" y="360"/>
                  </a:cubicBezTo>
                  <a:cubicBezTo>
                    <a:pt x="240" y="360"/>
                    <a:pt x="240" y="240"/>
                    <a:pt x="240" y="240"/>
                  </a:cubicBezTo>
                  <a:cubicBezTo>
                    <a:pt x="360" y="240"/>
                    <a:pt x="360" y="120"/>
                    <a:pt x="360" y="120"/>
                  </a:cubicBezTo>
                  <a:cubicBezTo>
                    <a:pt x="360" y="120"/>
                    <a:pt x="360" y="0"/>
                    <a:pt x="2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3"/>
            <p:cNvSpPr/>
            <p:nvPr/>
          </p:nvSpPr>
          <p:spPr>
            <a:xfrm>
              <a:off x="5546197" y="3891907"/>
              <a:ext cx="13438" cy="14518"/>
            </a:xfrm>
            <a:custGeom>
              <a:rect b="b" l="l" r="r" t="t"/>
              <a:pathLst>
                <a:path extrusionOk="0" h="390" w="361">
                  <a:moveTo>
                    <a:pt x="120" y="0"/>
                  </a:moveTo>
                  <a:lnTo>
                    <a:pt x="0" y="150"/>
                  </a:lnTo>
                  <a:lnTo>
                    <a:pt x="0" y="270"/>
                  </a:lnTo>
                  <a:lnTo>
                    <a:pt x="0" y="390"/>
                  </a:lnTo>
                  <a:lnTo>
                    <a:pt x="240" y="390"/>
                  </a:lnTo>
                  <a:lnTo>
                    <a:pt x="360" y="270"/>
                  </a:lnTo>
                  <a:cubicBezTo>
                    <a:pt x="360" y="150"/>
                    <a:pt x="360" y="150"/>
                    <a:pt x="240" y="150"/>
                  </a:cubicBezTo>
                  <a:cubicBezTo>
                    <a:pt x="240" y="0"/>
                    <a:pt x="240" y="0"/>
                    <a:pt x="12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3"/>
            <p:cNvSpPr/>
            <p:nvPr/>
          </p:nvSpPr>
          <p:spPr>
            <a:xfrm>
              <a:off x="5546197" y="3994539"/>
              <a:ext cx="13438" cy="14555"/>
            </a:xfrm>
            <a:custGeom>
              <a:rect b="b" l="l" r="r" t="t"/>
              <a:pathLst>
                <a:path extrusionOk="0" h="391" w="361">
                  <a:moveTo>
                    <a:pt x="0" y="1"/>
                  </a:moveTo>
                  <a:lnTo>
                    <a:pt x="0" y="121"/>
                  </a:lnTo>
                  <a:lnTo>
                    <a:pt x="0" y="240"/>
                  </a:lnTo>
                  <a:cubicBezTo>
                    <a:pt x="120" y="240"/>
                    <a:pt x="120" y="390"/>
                    <a:pt x="120" y="390"/>
                  </a:cubicBezTo>
                  <a:cubicBezTo>
                    <a:pt x="240" y="390"/>
                    <a:pt x="240" y="240"/>
                    <a:pt x="240" y="240"/>
                  </a:cubicBezTo>
                  <a:cubicBezTo>
                    <a:pt x="360" y="240"/>
                    <a:pt x="360" y="121"/>
                    <a:pt x="360" y="121"/>
                  </a:cubicBezTo>
                  <a:cubicBezTo>
                    <a:pt x="360" y="121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3"/>
            <p:cNvSpPr/>
            <p:nvPr/>
          </p:nvSpPr>
          <p:spPr>
            <a:xfrm>
              <a:off x="5546197" y="4092742"/>
              <a:ext cx="13438" cy="13438"/>
            </a:xfrm>
            <a:custGeom>
              <a:rect b="b" l="l" r="r" t="t"/>
              <a:pathLst>
                <a:path extrusionOk="0" h="361" w="361">
                  <a:moveTo>
                    <a:pt x="0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240" y="360"/>
                  </a:lnTo>
                  <a:lnTo>
                    <a:pt x="360" y="240"/>
                  </a:lnTo>
                  <a:cubicBezTo>
                    <a:pt x="360" y="120"/>
                    <a:pt x="360" y="120"/>
                    <a:pt x="2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6" name="Google Shape;2536;p43"/>
            <p:cNvGrpSpPr/>
            <p:nvPr/>
          </p:nvGrpSpPr>
          <p:grpSpPr>
            <a:xfrm>
              <a:off x="4499568" y="2204750"/>
              <a:ext cx="1303183" cy="2139023"/>
              <a:chOff x="4499568" y="2204750"/>
              <a:chExt cx="1303183" cy="2139023"/>
            </a:xfrm>
          </p:grpSpPr>
          <p:sp>
            <p:nvSpPr>
              <p:cNvPr id="2537" name="Google Shape;2537;p43"/>
              <p:cNvSpPr/>
              <p:nvPr/>
            </p:nvSpPr>
            <p:spPr>
              <a:xfrm>
                <a:off x="4574316" y="2204750"/>
                <a:ext cx="1134804" cy="2139023"/>
              </a:xfrm>
              <a:custGeom>
                <a:rect b="b" l="l" r="r" t="t"/>
                <a:pathLst>
                  <a:path extrusionOk="0" h="57462" w="30485">
                    <a:moveTo>
                      <a:pt x="1620" y="1"/>
                    </a:moveTo>
                    <a:cubicBezTo>
                      <a:pt x="750" y="1"/>
                      <a:pt x="1" y="870"/>
                      <a:pt x="1" y="1739"/>
                    </a:cubicBezTo>
                    <a:lnTo>
                      <a:pt x="1" y="55693"/>
                    </a:lnTo>
                    <a:cubicBezTo>
                      <a:pt x="1" y="56712"/>
                      <a:pt x="750" y="57462"/>
                      <a:pt x="1620" y="57462"/>
                    </a:cubicBezTo>
                    <a:lnTo>
                      <a:pt x="28836" y="57462"/>
                    </a:lnTo>
                    <a:cubicBezTo>
                      <a:pt x="29735" y="57462"/>
                      <a:pt x="30485" y="56712"/>
                      <a:pt x="30485" y="55693"/>
                    </a:cubicBezTo>
                    <a:lnTo>
                      <a:pt x="30485" y="1739"/>
                    </a:lnTo>
                    <a:cubicBezTo>
                      <a:pt x="30485" y="870"/>
                      <a:pt x="29735" y="1"/>
                      <a:pt x="28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3"/>
              <p:cNvSpPr/>
              <p:nvPr/>
            </p:nvSpPr>
            <p:spPr>
              <a:xfrm>
                <a:off x="4722734" y="2595288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120" y="1"/>
                    </a:moveTo>
                    <a:lnTo>
                      <a:pt x="1" y="121"/>
                    </a:lnTo>
                    <a:cubicBezTo>
                      <a:pt x="1" y="241"/>
                      <a:pt x="1" y="241"/>
                      <a:pt x="120" y="361"/>
                    </a:cubicBezTo>
                    <a:lnTo>
                      <a:pt x="390" y="361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3"/>
              <p:cNvSpPr/>
              <p:nvPr/>
            </p:nvSpPr>
            <p:spPr>
              <a:xfrm>
                <a:off x="4760667" y="2595288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41"/>
                      <a:pt x="121" y="361"/>
                      <a:pt x="240" y="361"/>
                    </a:cubicBezTo>
                    <a:cubicBezTo>
                      <a:pt x="360" y="361"/>
                      <a:pt x="360" y="241"/>
                      <a:pt x="360" y="12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121"/>
                    </a:cubicBezTo>
                    <a:cubicBezTo>
                      <a:pt x="990" y="241"/>
                      <a:pt x="1110" y="361"/>
                      <a:pt x="1230" y="361"/>
                    </a:cubicBezTo>
                    <a:cubicBezTo>
                      <a:pt x="1349" y="361"/>
                      <a:pt x="1349" y="241"/>
                      <a:pt x="1349" y="12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121"/>
                    </a:cubicBezTo>
                    <a:cubicBezTo>
                      <a:pt x="1979" y="241"/>
                      <a:pt x="2099" y="361"/>
                      <a:pt x="2249" y="361"/>
                    </a:cubicBezTo>
                    <a:cubicBezTo>
                      <a:pt x="2369" y="361"/>
                      <a:pt x="2369" y="241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121"/>
                    </a:cubicBezTo>
                    <a:cubicBezTo>
                      <a:pt x="2998" y="241"/>
                      <a:pt x="3118" y="361"/>
                      <a:pt x="3238" y="361"/>
                    </a:cubicBezTo>
                    <a:cubicBezTo>
                      <a:pt x="3358" y="361"/>
                      <a:pt x="3358" y="241"/>
                      <a:pt x="3358" y="12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121"/>
                    </a:cubicBezTo>
                    <a:cubicBezTo>
                      <a:pt x="3987" y="241"/>
                      <a:pt x="4107" y="361"/>
                      <a:pt x="4227" y="361"/>
                    </a:cubicBezTo>
                    <a:cubicBezTo>
                      <a:pt x="4347" y="361"/>
                      <a:pt x="4347" y="241"/>
                      <a:pt x="4347" y="12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121"/>
                    </a:cubicBezTo>
                    <a:cubicBezTo>
                      <a:pt x="4976" y="241"/>
                      <a:pt x="5096" y="361"/>
                      <a:pt x="5246" y="361"/>
                    </a:cubicBezTo>
                    <a:cubicBezTo>
                      <a:pt x="5366" y="361"/>
                      <a:pt x="5366" y="241"/>
                      <a:pt x="5366" y="12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121"/>
                    </a:cubicBezTo>
                    <a:cubicBezTo>
                      <a:pt x="5995" y="241"/>
                      <a:pt x="6115" y="361"/>
                      <a:pt x="6235" y="361"/>
                    </a:cubicBezTo>
                    <a:cubicBezTo>
                      <a:pt x="6355" y="361"/>
                      <a:pt x="6355" y="241"/>
                      <a:pt x="6355" y="12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121"/>
                    </a:cubicBezTo>
                    <a:cubicBezTo>
                      <a:pt x="6985" y="241"/>
                      <a:pt x="7105" y="361"/>
                      <a:pt x="7224" y="361"/>
                    </a:cubicBezTo>
                    <a:cubicBezTo>
                      <a:pt x="7344" y="361"/>
                      <a:pt x="7344" y="241"/>
                      <a:pt x="7344" y="12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121"/>
                    </a:cubicBezTo>
                    <a:cubicBezTo>
                      <a:pt x="7974" y="241"/>
                      <a:pt x="8094" y="361"/>
                      <a:pt x="8244" y="361"/>
                    </a:cubicBezTo>
                    <a:cubicBezTo>
                      <a:pt x="8363" y="361"/>
                      <a:pt x="8363" y="241"/>
                      <a:pt x="8363" y="12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121"/>
                    </a:cubicBezTo>
                    <a:cubicBezTo>
                      <a:pt x="8993" y="241"/>
                      <a:pt x="9113" y="361"/>
                      <a:pt x="9233" y="361"/>
                    </a:cubicBezTo>
                    <a:cubicBezTo>
                      <a:pt x="9353" y="361"/>
                      <a:pt x="9353" y="241"/>
                      <a:pt x="9353" y="12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121"/>
                    </a:cubicBezTo>
                    <a:cubicBezTo>
                      <a:pt x="10102" y="241"/>
                      <a:pt x="10102" y="361"/>
                      <a:pt x="10222" y="361"/>
                    </a:cubicBezTo>
                    <a:cubicBezTo>
                      <a:pt x="10342" y="361"/>
                      <a:pt x="10492" y="241"/>
                      <a:pt x="10492" y="12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121"/>
                    </a:cubicBezTo>
                    <a:cubicBezTo>
                      <a:pt x="11091" y="241"/>
                      <a:pt x="11091" y="361"/>
                      <a:pt x="11241" y="361"/>
                    </a:cubicBezTo>
                    <a:cubicBezTo>
                      <a:pt x="11361" y="361"/>
                      <a:pt x="11481" y="241"/>
                      <a:pt x="11481" y="12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121"/>
                    </a:cubicBezTo>
                    <a:cubicBezTo>
                      <a:pt x="12110" y="241"/>
                      <a:pt x="12110" y="361"/>
                      <a:pt x="12230" y="361"/>
                    </a:cubicBezTo>
                    <a:cubicBezTo>
                      <a:pt x="12350" y="361"/>
                      <a:pt x="12470" y="241"/>
                      <a:pt x="12470" y="12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121"/>
                    </a:cubicBezTo>
                    <a:cubicBezTo>
                      <a:pt x="13099" y="241"/>
                      <a:pt x="13099" y="361"/>
                      <a:pt x="13219" y="361"/>
                    </a:cubicBezTo>
                    <a:cubicBezTo>
                      <a:pt x="13339" y="361"/>
                      <a:pt x="13489" y="241"/>
                      <a:pt x="13489" y="12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121"/>
                    </a:cubicBezTo>
                    <a:cubicBezTo>
                      <a:pt x="14089" y="241"/>
                      <a:pt x="14089" y="361"/>
                      <a:pt x="14238" y="361"/>
                    </a:cubicBezTo>
                    <a:cubicBezTo>
                      <a:pt x="14358" y="361"/>
                      <a:pt x="14478" y="241"/>
                      <a:pt x="14478" y="12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121"/>
                    </a:cubicBezTo>
                    <a:cubicBezTo>
                      <a:pt x="15108" y="241"/>
                      <a:pt x="15108" y="361"/>
                      <a:pt x="15228" y="361"/>
                    </a:cubicBezTo>
                    <a:cubicBezTo>
                      <a:pt x="15347" y="361"/>
                      <a:pt x="15467" y="241"/>
                      <a:pt x="15467" y="12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121"/>
                    </a:cubicBezTo>
                    <a:cubicBezTo>
                      <a:pt x="16097" y="241"/>
                      <a:pt x="16097" y="361"/>
                      <a:pt x="16217" y="361"/>
                    </a:cubicBezTo>
                    <a:cubicBezTo>
                      <a:pt x="16337" y="361"/>
                      <a:pt x="16486" y="241"/>
                      <a:pt x="16486" y="12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121"/>
                    </a:cubicBezTo>
                    <a:cubicBezTo>
                      <a:pt x="17086" y="241"/>
                      <a:pt x="17086" y="361"/>
                      <a:pt x="17236" y="361"/>
                    </a:cubicBezTo>
                    <a:cubicBezTo>
                      <a:pt x="17356" y="361"/>
                      <a:pt x="17476" y="241"/>
                      <a:pt x="17476" y="12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121"/>
                    </a:cubicBezTo>
                    <a:cubicBezTo>
                      <a:pt x="18105" y="241"/>
                      <a:pt x="18105" y="361"/>
                      <a:pt x="18225" y="361"/>
                    </a:cubicBezTo>
                    <a:cubicBezTo>
                      <a:pt x="18345" y="361"/>
                      <a:pt x="18465" y="241"/>
                      <a:pt x="18465" y="12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1"/>
                    </a:lnTo>
                    <a:cubicBezTo>
                      <a:pt x="19094" y="241"/>
                      <a:pt x="19214" y="361"/>
                      <a:pt x="19214" y="361"/>
                    </a:cubicBezTo>
                    <a:cubicBezTo>
                      <a:pt x="19334" y="361"/>
                      <a:pt x="19484" y="241"/>
                      <a:pt x="19484" y="12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lnTo>
                      <a:pt x="20083" y="121"/>
                    </a:lnTo>
                    <a:cubicBezTo>
                      <a:pt x="20083" y="241"/>
                      <a:pt x="20233" y="361"/>
                      <a:pt x="20233" y="361"/>
                    </a:cubicBezTo>
                    <a:cubicBezTo>
                      <a:pt x="20353" y="361"/>
                      <a:pt x="20473" y="241"/>
                      <a:pt x="20473" y="12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3"/>
              <p:cNvSpPr/>
              <p:nvPr/>
            </p:nvSpPr>
            <p:spPr>
              <a:xfrm>
                <a:off x="4722734" y="2692374"/>
                <a:ext cx="14555" cy="14555"/>
              </a:xfrm>
              <a:custGeom>
                <a:rect b="b" l="l" r="r" t="t"/>
                <a:pathLst>
                  <a:path extrusionOk="0" h="391" w="391">
                    <a:moveTo>
                      <a:pt x="270" y="1"/>
                    </a:moveTo>
                    <a:cubicBezTo>
                      <a:pt x="120" y="1"/>
                      <a:pt x="120" y="151"/>
                      <a:pt x="120" y="151"/>
                    </a:cubicBezTo>
                    <a:cubicBezTo>
                      <a:pt x="1" y="151"/>
                      <a:pt x="1" y="270"/>
                      <a:pt x="1" y="270"/>
                    </a:cubicBezTo>
                    <a:cubicBezTo>
                      <a:pt x="1" y="270"/>
                      <a:pt x="1" y="390"/>
                      <a:pt x="120" y="390"/>
                    </a:cubicBez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1"/>
                    </a:lnTo>
                    <a:cubicBezTo>
                      <a:pt x="270" y="151"/>
                      <a:pt x="270" y="1"/>
                      <a:pt x="2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3"/>
              <p:cNvSpPr/>
              <p:nvPr/>
            </p:nvSpPr>
            <p:spPr>
              <a:xfrm>
                <a:off x="4760667" y="2692374"/>
                <a:ext cx="762107" cy="14555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51"/>
                      <a:pt x="1" y="270"/>
                    </a:cubicBezTo>
                    <a:cubicBezTo>
                      <a:pt x="1" y="390"/>
                      <a:pt x="121" y="390"/>
                      <a:pt x="240" y="390"/>
                    </a:cubicBezTo>
                    <a:cubicBezTo>
                      <a:pt x="360" y="390"/>
                      <a:pt x="360" y="390"/>
                      <a:pt x="360" y="270"/>
                    </a:cubicBezTo>
                    <a:cubicBezTo>
                      <a:pt x="360" y="15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51"/>
                      <a:pt x="990" y="27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49" y="390"/>
                      <a:pt x="1349" y="390"/>
                      <a:pt x="1349" y="270"/>
                    </a:cubicBezTo>
                    <a:cubicBezTo>
                      <a:pt x="1349" y="15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51"/>
                      <a:pt x="1979" y="27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70"/>
                    </a:cubicBezTo>
                    <a:cubicBezTo>
                      <a:pt x="2369" y="15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51"/>
                      <a:pt x="2998" y="27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70"/>
                    </a:cubicBezTo>
                    <a:cubicBezTo>
                      <a:pt x="3358" y="15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51"/>
                      <a:pt x="3987" y="27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70"/>
                    </a:cubicBezTo>
                    <a:cubicBezTo>
                      <a:pt x="4347" y="15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51"/>
                      <a:pt x="4976" y="270"/>
                    </a:cubicBezTo>
                    <a:cubicBezTo>
                      <a:pt x="4976" y="390"/>
                      <a:pt x="5096" y="390"/>
                      <a:pt x="5246" y="390"/>
                    </a:cubicBezTo>
                    <a:cubicBezTo>
                      <a:pt x="5366" y="390"/>
                      <a:pt x="5366" y="390"/>
                      <a:pt x="5366" y="270"/>
                    </a:cubicBezTo>
                    <a:cubicBezTo>
                      <a:pt x="5366" y="15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51"/>
                      <a:pt x="5995" y="270"/>
                    </a:cubicBezTo>
                    <a:cubicBezTo>
                      <a:pt x="5995" y="390"/>
                      <a:pt x="6115" y="390"/>
                      <a:pt x="6235" y="390"/>
                    </a:cubicBezTo>
                    <a:cubicBezTo>
                      <a:pt x="6355" y="390"/>
                      <a:pt x="6355" y="390"/>
                      <a:pt x="6355" y="270"/>
                    </a:cubicBezTo>
                    <a:cubicBezTo>
                      <a:pt x="6355" y="15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51"/>
                      <a:pt x="6985" y="270"/>
                    </a:cubicBezTo>
                    <a:cubicBezTo>
                      <a:pt x="6985" y="390"/>
                      <a:pt x="7105" y="390"/>
                      <a:pt x="7224" y="390"/>
                    </a:cubicBezTo>
                    <a:cubicBezTo>
                      <a:pt x="7344" y="390"/>
                      <a:pt x="7344" y="390"/>
                      <a:pt x="7344" y="270"/>
                    </a:cubicBezTo>
                    <a:cubicBezTo>
                      <a:pt x="7344" y="15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51"/>
                      <a:pt x="7974" y="270"/>
                    </a:cubicBezTo>
                    <a:cubicBezTo>
                      <a:pt x="7974" y="390"/>
                      <a:pt x="8094" y="390"/>
                      <a:pt x="8244" y="390"/>
                    </a:cubicBezTo>
                    <a:cubicBezTo>
                      <a:pt x="8363" y="390"/>
                      <a:pt x="8363" y="390"/>
                      <a:pt x="8363" y="270"/>
                    </a:cubicBezTo>
                    <a:cubicBezTo>
                      <a:pt x="8363" y="15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51"/>
                      <a:pt x="8993" y="270"/>
                    </a:cubicBezTo>
                    <a:cubicBezTo>
                      <a:pt x="8993" y="390"/>
                      <a:pt x="9113" y="390"/>
                      <a:pt x="9233" y="390"/>
                    </a:cubicBezTo>
                    <a:cubicBezTo>
                      <a:pt x="9353" y="390"/>
                      <a:pt x="9353" y="390"/>
                      <a:pt x="9353" y="270"/>
                    </a:cubicBezTo>
                    <a:cubicBezTo>
                      <a:pt x="9353" y="15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51"/>
                      <a:pt x="10102" y="27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70"/>
                    </a:cubicBezTo>
                    <a:cubicBezTo>
                      <a:pt x="10492" y="15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51"/>
                      <a:pt x="11091" y="27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70"/>
                    </a:cubicBezTo>
                    <a:cubicBezTo>
                      <a:pt x="11481" y="15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51"/>
                      <a:pt x="12110" y="27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70"/>
                    </a:cubicBezTo>
                    <a:cubicBezTo>
                      <a:pt x="12470" y="15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51"/>
                      <a:pt x="13099" y="270"/>
                    </a:cubicBezTo>
                    <a:cubicBezTo>
                      <a:pt x="13099" y="390"/>
                      <a:pt x="13099" y="390"/>
                      <a:pt x="13219" y="390"/>
                    </a:cubicBezTo>
                    <a:cubicBezTo>
                      <a:pt x="13339" y="390"/>
                      <a:pt x="13489" y="390"/>
                      <a:pt x="13489" y="270"/>
                    </a:cubicBezTo>
                    <a:cubicBezTo>
                      <a:pt x="13489" y="15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51"/>
                      <a:pt x="14089" y="270"/>
                    </a:cubicBezTo>
                    <a:cubicBezTo>
                      <a:pt x="14089" y="390"/>
                      <a:pt x="14089" y="390"/>
                      <a:pt x="14238" y="390"/>
                    </a:cubicBezTo>
                    <a:cubicBezTo>
                      <a:pt x="14358" y="390"/>
                      <a:pt x="14478" y="390"/>
                      <a:pt x="14478" y="270"/>
                    </a:cubicBezTo>
                    <a:cubicBezTo>
                      <a:pt x="14478" y="15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51"/>
                      <a:pt x="15108" y="27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7" y="390"/>
                      <a:pt x="15467" y="390"/>
                      <a:pt x="15467" y="270"/>
                    </a:cubicBezTo>
                    <a:cubicBezTo>
                      <a:pt x="15467" y="15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51"/>
                      <a:pt x="16097" y="270"/>
                    </a:cubicBezTo>
                    <a:cubicBezTo>
                      <a:pt x="16097" y="390"/>
                      <a:pt x="16097" y="390"/>
                      <a:pt x="16217" y="390"/>
                    </a:cubicBezTo>
                    <a:cubicBezTo>
                      <a:pt x="16337" y="390"/>
                      <a:pt x="16486" y="390"/>
                      <a:pt x="16486" y="270"/>
                    </a:cubicBezTo>
                    <a:cubicBezTo>
                      <a:pt x="16486" y="15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51"/>
                      <a:pt x="17086" y="270"/>
                    </a:cubicBezTo>
                    <a:cubicBezTo>
                      <a:pt x="17086" y="390"/>
                      <a:pt x="17086" y="390"/>
                      <a:pt x="17236" y="390"/>
                    </a:cubicBezTo>
                    <a:cubicBezTo>
                      <a:pt x="17356" y="390"/>
                      <a:pt x="17476" y="390"/>
                      <a:pt x="17476" y="270"/>
                    </a:cubicBezTo>
                    <a:cubicBezTo>
                      <a:pt x="17476" y="15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51"/>
                      <a:pt x="18105" y="270"/>
                    </a:cubicBezTo>
                    <a:cubicBezTo>
                      <a:pt x="18105" y="390"/>
                      <a:pt x="18105" y="390"/>
                      <a:pt x="18225" y="390"/>
                    </a:cubicBezTo>
                    <a:cubicBezTo>
                      <a:pt x="18345" y="390"/>
                      <a:pt x="18465" y="390"/>
                      <a:pt x="18465" y="270"/>
                    </a:cubicBezTo>
                    <a:cubicBezTo>
                      <a:pt x="18465" y="15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51"/>
                      <a:pt x="19094" y="27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70"/>
                    </a:cubicBezTo>
                    <a:cubicBezTo>
                      <a:pt x="19484" y="15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51"/>
                      <a:pt x="20083" y="270"/>
                    </a:cubicBezTo>
                    <a:cubicBezTo>
                      <a:pt x="20083" y="390"/>
                      <a:pt x="20233" y="390"/>
                      <a:pt x="20233" y="390"/>
                    </a:cubicBezTo>
                    <a:cubicBezTo>
                      <a:pt x="20353" y="390"/>
                      <a:pt x="20473" y="390"/>
                      <a:pt x="20473" y="270"/>
                    </a:cubicBezTo>
                    <a:cubicBezTo>
                      <a:pt x="20473" y="15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3"/>
              <p:cNvSpPr/>
              <p:nvPr/>
            </p:nvSpPr>
            <p:spPr>
              <a:xfrm>
                <a:off x="4722734" y="2795043"/>
                <a:ext cx="14555" cy="14518"/>
              </a:xfrm>
              <a:custGeom>
                <a:rect b="b" l="l" r="r" t="t"/>
                <a:pathLst>
                  <a:path extrusionOk="0" h="390" w="391">
                    <a:moveTo>
                      <a:pt x="120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0" y="240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3"/>
              <p:cNvSpPr/>
              <p:nvPr/>
            </p:nvSpPr>
            <p:spPr>
              <a:xfrm>
                <a:off x="4760667" y="2795043"/>
                <a:ext cx="762107" cy="14518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120"/>
                    </a:cubicBezTo>
                    <a:cubicBezTo>
                      <a:pt x="1" y="240"/>
                      <a:pt x="121" y="390"/>
                      <a:pt x="240" y="390"/>
                    </a:cubicBezTo>
                    <a:cubicBezTo>
                      <a:pt x="360" y="390"/>
                      <a:pt x="360" y="240"/>
                      <a:pt x="360" y="12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120"/>
                    </a:cubicBezTo>
                    <a:cubicBezTo>
                      <a:pt x="990" y="240"/>
                      <a:pt x="1110" y="390"/>
                      <a:pt x="1230" y="390"/>
                    </a:cubicBezTo>
                    <a:cubicBezTo>
                      <a:pt x="1349" y="390"/>
                      <a:pt x="1349" y="240"/>
                      <a:pt x="1349" y="12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120"/>
                    </a:cubicBezTo>
                    <a:cubicBezTo>
                      <a:pt x="1979" y="240"/>
                      <a:pt x="2099" y="390"/>
                      <a:pt x="2249" y="390"/>
                    </a:cubicBezTo>
                    <a:cubicBezTo>
                      <a:pt x="2369" y="390"/>
                      <a:pt x="2369" y="240"/>
                      <a:pt x="2369" y="12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120"/>
                    </a:cubicBezTo>
                    <a:cubicBezTo>
                      <a:pt x="2998" y="240"/>
                      <a:pt x="3118" y="390"/>
                      <a:pt x="3238" y="390"/>
                    </a:cubicBezTo>
                    <a:cubicBezTo>
                      <a:pt x="3358" y="390"/>
                      <a:pt x="3358" y="240"/>
                      <a:pt x="3358" y="12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120"/>
                    </a:cubicBezTo>
                    <a:cubicBezTo>
                      <a:pt x="3987" y="240"/>
                      <a:pt x="4107" y="390"/>
                      <a:pt x="4227" y="390"/>
                    </a:cubicBezTo>
                    <a:cubicBezTo>
                      <a:pt x="4347" y="390"/>
                      <a:pt x="4347" y="240"/>
                      <a:pt x="4347" y="12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120"/>
                    </a:cubicBezTo>
                    <a:cubicBezTo>
                      <a:pt x="4976" y="240"/>
                      <a:pt x="5096" y="390"/>
                      <a:pt x="5246" y="390"/>
                    </a:cubicBezTo>
                    <a:cubicBezTo>
                      <a:pt x="5366" y="390"/>
                      <a:pt x="5366" y="240"/>
                      <a:pt x="5366" y="12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120"/>
                    </a:cubicBezTo>
                    <a:cubicBezTo>
                      <a:pt x="5995" y="240"/>
                      <a:pt x="6115" y="390"/>
                      <a:pt x="6235" y="390"/>
                    </a:cubicBezTo>
                    <a:cubicBezTo>
                      <a:pt x="6355" y="390"/>
                      <a:pt x="6355" y="240"/>
                      <a:pt x="6355" y="12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120"/>
                    </a:cubicBezTo>
                    <a:cubicBezTo>
                      <a:pt x="6985" y="240"/>
                      <a:pt x="7105" y="390"/>
                      <a:pt x="7224" y="390"/>
                    </a:cubicBezTo>
                    <a:cubicBezTo>
                      <a:pt x="7344" y="390"/>
                      <a:pt x="7344" y="240"/>
                      <a:pt x="7344" y="12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120"/>
                    </a:cubicBezTo>
                    <a:cubicBezTo>
                      <a:pt x="7974" y="240"/>
                      <a:pt x="8094" y="390"/>
                      <a:pt x="8244" y="390"/>
                    </a:cubicBezTo>
                    <a:cubicBezTo>
                      <a:pt x="8363" y="390"/>
                      <a:pt x="8363" y="240"/>
                      <a:pt x="8363" y="12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120"/>
                    </a:cubicBezTo>
                    <a:cubicBezTo>
                      <a:pt x="8993" y="240"/>
                      <a:pt x="9113" y="390"/>
                      <a:pt x="9233" y="390"/>
                    </a:cubicBezTo>
                    <a:cubicBezTo>
                      <a:pt x="9353" y="390"/>
                      <a:pt x="9353" y="240"/>
                      <a:pt x="9353" y="12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120"/>
                    </a:cubicBezTo>
                    <a:cubicBezTo>
                      <a:pt x="10102" y="240"/>
                      <a:pt x="10102" y="390"/>
                      <a:pt x="10222" y="390"/>
                    </a:cubicBezTo>
                    <a:cubicBezTo>
                      <a:pt x="10342" y="390"/>
                      <a:pt x="10492" y="240"/>
                      <a:pt x="10492" y="12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120"/>
                    </a:cubicBezTo>
                    <a:cubicBezTo>
                      <a:pt x="11091" y="240"/>
                      <a:pt x="11091" y="390"/>
                      <a:pt x="11241" y="390"/>
                    </a:cubicBezTo>
                    <a:cubicBezTo>
                      <a:pt x="11361" y="390"/>
                      <a:pt x="11481" y="240"/>
                      <a:pt x="11481" y="12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120"/>
                    </a:cubicBezTo>
                    <a:cubicBezTo>
                      <a:pt x="12110" y="240"/>
                      <a:pt x="12110" y="390"/>
                      <a:pt x="12230" y="390"/>
                    </a:cubicBezTo>
                    <a:cubicBezTo>
                      <a:pt x="12350" y="390"/>
                      <a:pt x="12470" y="240"/>
                      <a:pt x="12470" y="12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120"/>
                    </a:cubicBezTo>
                    <a:cubicBezTo>
                      <a:pt x="13099" y="240"/>
                      <a:pt x="13099" y="390"/>
                      <a:pt x="13219" y="390"/>
                    </a:cubicBezTo>
                    <a:cubicBezTo>
                      <a:pt x="13339" y="390"/>
                      <a:pt x="13489" y="240"/>
                      <a:pt x="13489" y="12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120"/>
                    </a:cubicBezTo>
                    <a:cubicBezTo>
                      <a:pt x="14089" y="240"/>
                      <a:pt x="14089" y="390"/>
                      <a:pt x="14238" y="390"/>
                    </a:cubicBezTo>
                    <a:cubicBezTo>
                      <a:pt x="14358" y="390"/>
                      <a:pt x="14478" y="240"/>
                      <a:pt x="14478" y="12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120"/>
                    </a:cubicBezTo>
                    <a:cubicBezTo>
                      <a:pt x="15108" y="240"/>
                      <a:pt x="15108" y="390"/>
                      <a:pt x="15228" y="390"/>
                    </a:cubicBezTo>
                    <a:cubicBezTo>
                      <a:pt x="15347" y="390"/>
                      <a:pt x="15467" y="240"/>
                      <a:pt x="15467" y="12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120"/>
                    </a:cubicBezTo>
                    <a:cubicBezTo>
                      <a:pt x="16097" y="240"/>
                      <a:pt x="16097" y="390"/>
                      <a:pt x="16217" y="390"/>
                    </a:cubicBezTo>
                    <a:cubicBezTo>
                      <a:pt x="16337" y="390"/>
                      <a:pt x="16486" y="240"/>
                      <a:pt x="16486" y="12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120"/>
                    </a:cubicBezTo>
                    <a:cubicBezTo>
                      <a:pt x="17086" y="240"/>
                      <a:pt x="17086" y="390"/>
                      <a:pt x="17236" y="390"/>
                    </a:cubicBezTo>
                    <a:cubicBezTo>
                      <a:pt x="17356" y="390"/>
                      <a:pt x="17476" y="240"/>
                      <a:pt x="17476" y="12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120"/>
                    </a:cubicBezTo>
                    <a:cubicBezTo>
                      <a:pt x="18105" y="240"/>
                      <a:pt x="18105" y="390"/>
                      <a:pt x="18225" y="390"/>
                    </a:cubicBezTo>
                    <a:cubicBezTo>
                      <a:pt x="18345" y="390"/>
                      <a:pt x="18465" y="240"/>
                      <a:pt x="18465" y="12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lnTo>
                      <a:pt x="19094" y="120"/>
                    </a:lnTo>
                    <a:cubicBezTo>
                      <a:pt x="19094" y="240"/>
                      <a:pt x="19214" y="390"/>
                      <a:pt x="19214" y="390"/>
                    </a:cubicBezTo>
                    <a:cubicBezTo>
                      <a:pt x="19334" y="390"/>
                      <a:pt x="19484" y="240"/>
                      <a:pt x="19484" y="12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lnTo>
                      <a:pt x="20083" y="120"/>
                    </a:lnTo>
                    <a:cubicBezTo>
                      <a:pt x="20083" y="240"/>
                      <a:pt x="20233" y="390"/>
                      <a:pt x="20233" y="390"/>
                    </a:cubicBezTo>
                    <a:cubicBezTo>
                      <a:pt x="20353" y="390"/>
                      <a:pt x="20473" y="240"/>
                      <a:pt x="20473" y="12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3"/>
              <p:cNvSpPr/>
              <p:nvPr/>
            </p:nvSpPr>
            <p:spPr>
              <a:xfrm>
                <a:off x="4722734" y="2893245"/>
                <a:ext cx="14555" cy="13401"/>
              </a:xfrm>
              <a:custGeom>
                <a:rect b="b" l="l" r="r" t="t"/>
                <a:pathLst>
                  <a:path extrusionOk="0" h="360" w="391">
                    <a:moveTo>
                      <a:pt x="270" y="0"/>
                    </a:moveTo>
                    <a:cubicBezTo>
                      <a:pt x="120" y="0"/>
                      <a:pt x="120" y="120"/>
                      <a:pt x="120" y="120"/>
                    </a:cubicBezTo>
                    <a:cubicBezTo>
                      <a:pt x="1" y="120"/>
                      <a:pt x="1" y="120"/>
                      <a:pt x="1" y="240"/>
                    </a:cubicBezTo>
                    <a:cubicBezTo>
                      <a:pt x="1" y="240"/>
                      <a:pt x="1" y="360"/>
                      <a:pt x="120" y="360"/>
                    </a:cubicBez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cubicBezTo>
                      <a:pt x="270" y="120"/>
                      <a:pt x="270" y="0"/>
                      <a:pt x="27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43"/>
              <p:cNvSpPr/>
              <p:nvPr/>
            </p:nvSpPr>
            <p:spPr>
              <a:xfrm>
                <a:off x="4760667" y="2893245"/>
                <a:ext cx="762107" cy="13401"/>
              </a:xfrm>
              <a:custGeom>
                <a:rect b="b" l="l" r="r" t="t"/>
                <a:pathLst>
                  <a:path extrusionOk="0" h="36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40" y="360"/>
                    </a:cubicBezTo>
                    <a:cubicBezTo>
                      <a:pt x="360" y="360"/>
                      <a:pt x="360" y="36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49" y="360"/>
                      <a:pt x="1349" y="36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360"/>
                      <a:pt x="5096" y="360"/>
                      <a:pt x="5246" y="360"/>
                    </a:cubicBezTo>
                    <a:cubicBezTo>
                      <a:pt x="5366" y="360"/>
                      <a:pt x="5366" y="36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360"/>
                      <a:pt x="6115" y="360"/>
                      <a:pt x="6235" y="360"/>
                    </a:cubicBezTo>
                    <a:cubicBezTo>
                      <a:pt x="6355" y="360"/>
                      <a:pt x="6355" y="36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360"/>
                      <a:pt x="7105" y="360"/>
                      <a:pt x="7224" y="360"/>
                    </a:cubicBezTo>
                    <a:cubicBezTo>
                      <a:pt x="7344" y="360"/>
                      <a:pt x="7344" y="36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360"/>
                      <a:pt x="8094" y="360"/>
                      <a:pt x="8244" y="360"/>
                    </a:cubicBezTo>
                    <a:cubicBezTo>
                      <a:pt x="8363" y="360"/>
                      <a:pt x="8363" y="36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360"/>
                      <a:pt x="9113" y="360"/>
                      <a:pt x="9233" y="360"/>
                    </a:cubicBezTo>
                    <a:cubicBezTo>
                      <a:pt x="9353" y="360"/>
                      <a:pt x="9353" y="36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360"/>
                      <a:pt x="13099" y="360"/>
                      <a:pt x="13219" y="360"/>
                    </a:cubicBezTo>
                    <a:cubicBezTo>
                      <a:pt x="13339" y="360"/>
                      <a:pt x="13489" y="36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60"/>
                      <a:pt x="14089" y="360"/>
                      <a:pt x="14238" y="360"/>
                    </a:cubicBezTo>
                    <a:cubicBezTo>
                      <a:pt x="14358" y="360"/>
                      <a:pt x="14478" y="36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7" y="360"/>
                      <a:pt x="15467" y="36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360"/>
                      <a:pt x="16097" y="360"/>
                      <a:pt x="16217" y="360"/>
                    </a:cubicBezTo>
                    <a:cubicBezTo>
                      <a:pt x="16337" y="360"/>
                      <a:pt x="16486" y="36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360"/>
                      <a:pt x="17086" y="360"/>
                      <a:pt x="17236" y="360"/>
                    </a:cubicBezTo>
                    <a:cubicBezTo>
                      <a:pt x="17356" y="360"/>
                      <a:pt x="17476" y="36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360"/>
                      <a:pt x="18105" y="360"/>
                      <a:pt x="18225" y="360"/>
                    </a:cubicBezTo>
                    <a:cubicBezTo>
                      <a:pt x="18345" y="360"/>
                      <a:pt x="18465" y="36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cubicBezTo>
                      <a:pt x="20083" y="360"/>
                      <a:pt x="20233" y="360"/>
                      <a:pt x="20233" y="360"/>
                    </a:cubicBezTo>
                    <a:cubicBezTo>
                      <a:pt x="20353" y="360"/>
                      <a:pt x="20473" y="36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43"/>
              <p:cNvSpPr/>
              <p:nvPr/>
            </p:nvSpPr>
            <p:spPr>
              <a:xfrm>
                <a:off x="4722734" y="2994760"/>
                <a:ext cx="14555" cy="14555"/>
              </a:xfrm>
              <a:custGeom>
                <a:rect b="b" l="l" r="r" t="t"/>
                <a:pathLst>
                  <a:path extrusionOk="0" h="391" w="391">
                    <a:moveTo>
                      <a:pt x="120" y="1"/>
                    </a:moveTo>
                    <a:lnTo>
                      <a:pt x="1" y="121"/>
                    </a:lnTo>
                    <a:cubicBezTo>
                      <a:pt x="1" y="270"/>
                      <a:pt x="1" y="270"/>
                      <a:pt x="120" y="270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70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43"/>
              <p:cNvSpPr/>
              <p:nvPr/>
            </p:nvSpPr>
            <p:spPr>
              <a:xfrm>
                <a:off x="4760667" y="2994760"/>
                <a:ext cx="762107" cy="14555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12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121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12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121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121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12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121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12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121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12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121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12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121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12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121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12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121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12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121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12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121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12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121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12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121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12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121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12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121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12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121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12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121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12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121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12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1"/>
                    </a:lnTo>
                    <a:cubicBezTo>
                      <a:pt x="19094" y="270"/>
                      <a:pt x="19214" y="390"/>
                      <a:pt x="19214" y="390"/>
                    </a:cubicBezTo>
                    <a:cubicBezTo>
                      <a:pt x="19334" y="390"/>
                      <a:pt x="19484" y="270"/>
                      <a:pt x="19484" y="12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lnTo>
                      <a:pt x="20083" y="121"/>
                    </a:lnTo>
                    <a:cubicBezTo>
                      <a:pt x="20083" y="270"/>
                      <a:pt x="20233" y="390"/>
                      <a:pt x="20233" y="390"/>
                    </a:cubicBezTo>
                    <a:cubicBezTo>
                      <a:pt x="20353" y="390"/>
                      <a:pt x="20473" y="270"/>
                      <a:pt x="20473" y="12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43"/>
              <p:cNvSpPr/>
              <p:nvPr/>
            </p:nvSpPr>
            <p:spPr>
              <a:xfrm>
                <a:off x="4722734" y="3092963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20"/>
                    </a:cubicBezTo>
                    <a:cubicBezTo>
                      <a:pt x="1" y="120"/>
                      <a:pt x="1" y="120"/>
                      <a:pt x="1" y="240"/>
                    </a:cubicBezTo>
                    <a:cubicBezTo>
                      <a:pt x="1" y="240"/>
                      <a:pt x="1" y="360"/>
                      <a:pt x="120" y="360"/>
                    </a:cubicBez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43"/>
              <p:cNvSpPr/>
              <p:nvPr/>
            </p:nvSpPr>
            <p:spPr>
              <a:xfrm>
                <a:off x="4760667" y="3092963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40" y="360"/>
                    </a:cubicBezTo>
                    <a:cubicBezTo>
                      <a:pt x="360" y="360"/>
                      <a:pt x="360" y="36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49" y="360"/>
                      <a:pt x="1349" y="36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360"/>
                      <a:pt x="5096" y="360"/>
                      <a:pt x="5246" y="360"/>
                    </a:cubicBezTo>
                    <a:cubicBezTo>
                      <a:pt x="5366" y="360"/>
                      <a:pt x="5366" y="36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360"/>
                      <a:pt x="6115" y="360"/>
                      <a:pt x="6235" y="360"/>
                    </a:cubicBezTo>
                    <a:cubicBezTo>
                      <a:pt x="6355" y="360"/>
                      <a:pt x="6355" y="36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360"/>
                      <a:pt x="7105" y="360"/>
                      <a:pt x="7224" y="360"/>
                    </a:cubicBezTo>
                    <a:cubicBezTo>
                      <a:pt x="7344" y="360"/>
                      <a:pt x="7344" y="36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360"/>
                      <a:pt x="8094" y="360"/>
                      <a:pt x="8244" y="360"/>
                    </a:cubicBezTo>
                    <a:cubicBezTo>
                      <a:pt x="8363" y="360"/>
                      <a:pt x="8363" y="36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360"/>
                      <a:pt x="9113" y="360"/>
                      <a:pt x="9233" y="360"/>
                    </a:cubicBezTo>
                    <a:cubicBezTo>
                      <a:pt x="9353" y="360"/>
                      <a:pt x="9353" y="36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360"/>
                      <a:pt x="13099" y="360"/>
                      <a:pt x="13219" y="360"/>
                    </a:cubicBezTo>
                    <a:cubicBezTo>
                      <a:pt x="13339" y="360"/>
                      <a:pt x="13489" y="36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60"/>
                      <a:pt x="14089" y="360"/>
                      <a:pt x="14238" y="360"/>
                    </a:cubicBezTo>
                    <a:cubicBezTo>
                      <a:pt x="14358" y="360"/>
                      <a:pt x="14478" y="36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7" y="360"/>
                      <a:pt x="15467" y="36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360"/>
                      <a:pt x="16097" y="360"/>
                      <a:pt x="16217" y="360"/>
                    </a:cubicBezTo>
                    <a:cubicBezTo>
                      <a:pt x="16337" y="360"/>
                      <a:pt x="16486" y="36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360"/>
                      <a:pt x="17086" y="360"/>
                      <a:pt x="17236" y="360"/>
                    </a:cubicBezTo>
                    <a:cubicBezTo>
                      <a:pt x="17356" y="360"/>
                      <a:pt x="17476" y="36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360"/>
                      <a:pt x="18105" y="360"/>
                      <a:pt x="18225" y="360"/>
                    </a:cubicBezTo>
                    <a:cubicBezTo>
                      <a:pt x="18345" y="360"/>
                      <a:pt x="18465" y="36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cubicBezTo>
                      <a:pt x="20083" y="360"/>
                      <a:pt x="20233" y="360"/>
                      <a:pt x="20233" y="360"/>
                    </a:cubicBezTo>
                    <a:cubicBezTo>
                      <a:pt x="20353" y="360"/>
                      <a:pt x="20473" y="36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43"/>
              <p:cNvSpPr/>
              <p:nvPr/>
            </p:nvSpPr>
            <p:spPr>
              <a:xfrm>
                <a:off x="4722734" y="3194515"/>
                <a:ext cx="14555" cy="14518"/>
              </a:xfrm>
              <a:custGeom>
                <a:rect b="b" l="l" r="r" t="t"/>
                <a:pathLst>
                  <a:path extrusionOk="0" h="390" w="391">
                    <a:moveTo>
                      <a:pt x="120" y="0"/>
                    </a:moveTo>
                    <a:lnTo>
                      <a:pt x="1" y="150"/>
                    </a:lnTo>
                    <a:cubicBezTo>
                      <a:pt x="1" y="270"/>
                      <a:pt x="1" y="270"/>
                      <a:pt x="120" y="270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70"/>
                    </a:lnTo>
                    <a:lnTo>
                      <a:pt x="390" y="15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43"/>
              <p:cNvSpPr/>
              <p:nvPr/>
            </p:nvSpPr>
            <p:spPr>
              <a:xfrm>
                <a:off x="4760667" y="3194515"/>
                <a:ext cx="762107" cy="14518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0"/>
                      <a:pt x="1" y="15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150"/>
                    </a:cubicBezTo>
                    <a:cubicBezTo>
                      <a:pt x="360" y="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5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150"/>
                    </a:cubicBezTo>
                    <a:cubicBezTo>
                      <a:pt x="1349" y="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5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15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5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15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5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15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0"/>
                      <a:pt x="4976" y="15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15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0"/>
                      <a:pt x="5995" y="15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150"/>
                    </a:cubicBezTo>
                    <a:cubicBezTo>
                      <a:pt x="6355" y="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0"/>
                      <a:pt x="6985" y="15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150"/>
                    </a:cubicBezTo>
                    <a:cubicBezTo>
                      <a:pt x="7344" y="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0"/>
                      <a:pt x="7974" y="15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150"/>
                    </a:cubicBezTo>
                    <a:cubicBezTo>
                      <a:pt x="8363" y="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0"/>
                      <a:pt x="8993" y="15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150"/>
                    </a:cubicBezTo>
                    <a:cubicBezTo>
                      <a:pt x="935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5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15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5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15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5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15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0"/>
                      <a:pt x="13099" y="15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150"/>
                    </a:cubicBezTo>
                    <a:cubicBezTo>
                      <a:pt x="13489" y="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0"/>
                      <a:pt x="14089" y="15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150"/>
                    </a:cubicBezTo>
                    <a:cubicBezTo>
                      <a:pt x="14478" y="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5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150"/>
                    </a:cubicBezTo>
                    <a:cubicBezTo>
                      <a:pt x="15467" y="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0"/>
                      <a:pt x="16097" y="15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150"/>
                    </a:cubicBezTo>
                    <a:cubicBezTo>
                      <a:pt x="16486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0"/>
                      <a:pt x="17086" y="15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15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0"/>
                      <a:pt x="18105" y="15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15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50"/>
                    </a:cubicBezTo>
                    <a:cubicBezTo>
                      <a:pt x="19094" y="270"/>
                      <a:pt x="19214" y="390"/>
                      <a:pt x="19214" y="390"/>
                    </a:cubicBezTo>
                    <a:cubicBezTo>
                      <a:pt x="19334" y="390"/>
                      <a:pt x="19484" y="270"/>
                      <a:pt x="19484" y="15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0"/>
                      <a:pt x="20083" y="150"/>
                    </a:cubicBezTo>
                    <a:cubicBezTo>
                      <a:pt x="20083" y="270"/>
                      <a:pt x="20233" y="390"/>
                      <a:pt x="20233" y="390"/>
                    </a:cubicBezTo>
                    <a:cubicBezTo>
                      <a:pt x="20353" y="390"/>
                      <a:pt x="20473" y="270"/>
                      <a:pt x="20473" y="150"/>
                    </a:cubicBezTo>
                    <a:cubicBezTo>
                      <a:pt x="20473" y="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3"/>
              <p:cNvSpPr/>
              <p:nvPr/>
            </p:nvSpPr>
            <p:spPr>
              <a:xfrm>
                <a:off x="4722734" y="3292680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270" y="1"/>
                    </a:moveTo>
                    <a:cubicBezTo>
                      <a:pt x="120" y="1"/>
                      <a:pt x="120" y="1"/>
                      <a:pt x="120" y="121"/>
                    </a:cubicBezTo>
                    <a:cubicBezTo>
                      <a:pt x="1" y="121"/>
                      <a:pt x="1" y="121"/>
                      <a:pt x="1" y="241"/>
                    </a:cubicBezTo>
                    <a:cubicBezTo>
                      <a:pt x="1" y="241"/>
                      <a:pt x="1" y="361"/>
                      <a:pt x="120" y="361"/>
                    </a:cubicBezTo>
                    <a:lnTo>
                      <a:pt x="390" y="361"/>
                    </a:lnTo>
                    <a:lnTo>
                      <a:pt x="390" y="241"/>
                    </a:lnTo>
                    <a:lnTo>
                      <a:pt x="390" y="121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3"/>
              <p:cNvSpPr/>
              <p:nvPr/>
            </p:nvSpPr>
            <p:spPr>
              <a:xfrm>
                <a:off x="4760667" y="3292680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241"/>
                    </a:cubicBezTo>
                    <a:cubicBezTo>
                      <a:pt x="1" y="361"/>
                      <a:pt x="121" y="361"/>
                      <a:pt x="240" y="361"/>
                    </a:cubicBezTo>
                    <a:cubicBezTo>
                      <a:pt x="360" y="361"/>
                      <a:pt x="360" y="361"/>
                      <a:pt x="360" y="24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41"/>
                    </a:cubicBezTo>
                    <a:cubicBezTo>
                      <a:pt x="990" y="361"/>
                      <a:pt x="1110" y="361"/>
                      <a:pt x="1230" y="361"/>
                    </a:cubicBezTo>
                    <a:cubicBezTo>
                      <a:pt x="1349" y="361"/>
                      <a:pt x="1349" y="361"/>
                      <a:pt x="1349" y="24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41"/>
                    </a:cubicBezTo>
                    <a:cubicBezTo>
                      <a:pt x="1979" y="361"/>
                      <a:pt x="2099" y="361"/>
                      <a:pt x="2249" y="361"/>
                    </a:cubicBezTo>
                    <a:cubicBezTo>
                      <a:pt x="2369" y="361"/>
                      <a:pt x="2369" y="361"/>
                      <a:pt x="2369" y="24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41"/>
                    </a:cubicBezTo>
                    <a:cubicBezTo>
                      <a:pt x="2998" y="361"/>
                      <a:pt x="3118" y="361"/>
                      <a:pt x="3238" y="361"/>
                    </a:cubicBezTo>
                    <a:cubicBezTo>
                      <a:pt x="3358" y="361"/>
                      <a:pt x="3358" y="361"/>
                      <a:pt x="3358" y="24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41"/>
                    </a:cubicBezTo>
                    <a:cubicBezTo>
                      <a:pt x="3987" y="361"/>
                      <a:pt x="4107" y="361"/>
                      <a:pt x="4227" y="361"/>
                    </a:cubicBezTo>
                    <a:cubicBezTo>
                      <a:pt x="4347" y="361"/>
                      <a:pt x="4347" y="361"/>
                      <a:pt x="4347" y="24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241"/>
                    </a:cubicBezTo>
                    <a:cubicBezTo>
                      <a:pt x="4976" y="361"/>
                      <a:pt x="5096" y="361"/>
                      <a:pt x="5246" y="361"/>
                    </a:cubicBezTo>
                    <a:cubicBezTo>
                      <a:pt x="5366" y="361"/>
                      <a:pt x="5366" y="361"/>
                      <a:pt x="5366" y="24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241"/>
                    </a:cubicBezTo>
                    <a:cubicBezTo>
                      <a:pt x="5995" y="361"/>
                      <a:pt x="6115" y="361"/>
                      <a:pt x="6235" y="361"/>
                    </a:cubicBezTo>
                    <a:cubicBezTo>
                      <a:pt x="6355" y="361"/>
                      <a:pt x="6355" y="361"/>
                      <a:pt x="6355" y="24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241"/>
                    </a:cubicBezTo>
                    <a:cubicBezTo>
                      <a:pt x="6985" y="361"/>
                      <a:pt x="7105" y="361"/>
                      <a:pt x="7224" y="361"/>
                    </a:cubicBezTo>
                    <a:cubicBezTo>
                      <a:pt x="7344" y="361"/>
                      <a:pt x="7344" y="361"/>
                      <a:pt x="7344" y="24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241"/>
                    </a:cubicBezTo>
                    <a:cubicBezTo>
                      <a:pt x="7974" y="361"/>
                      <a:pt x="8094" y="361"/>
                      <a:pt x="8244" y="361"/>
                    </a:cubicBezTo>
                    <a:cubicBezTo>
                      <a:pt x="8363" y="361"/>
                      <a:pt x="8363" y="361"/>
                      <a:pt x="8363" y="24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241"/>
                    </a:cubicBezTo>
                    <a:cubicBezTo>
                      <a:pt x="8993" y="361"/>
                      <a:pt x="9113" y="361"/>
                      <a:pt x="9233" y="361"/>
                    </a:cubicBezTo>
                    <a:cubicBezTo>
                      <a:pt x="9353" y="361"/>
                      <a:pt x="9353" y="361"/>
                      <a:pt x="9353" y="24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41"/>
                    </a:cubicBezTo>
                    <a:cubicBezTo>
                      <a:pt x="10102" y="361"/>
                      <a:pt x="10102" y="361"/>
                      <a:pt x="10222" y="361"/>
                    </a:cubicBezTo>
                    <a:cubicBezTo>
                      <a:pt x="10342" y="361"/>
                      <a:pt x="10492" y="361"/>
                      <a:pt x="10492" y="24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41"/>
                    </a:cubicBezTo>
                    <a:cubicBezTo>
                      <a:pt x="11091" y="361"/>
                      <a:pt x="11091" y="361"/>
                      <a:pt x="11241" y="361"/>
                    </a:cubicBezTo>
                    <a:cubicBezTo>
                      <a:pt x="11361" y="361"/>
                      <a:pt x="11481" y="361"/>
                      <a:pt x="11481" y="24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41"/>
                    </a:cubicBezTo>
                    <a:cubicBezTo>
                      <a:pt x="12110" y="361"/>
                      <a:pt x="12110" y="361"/>
                      <a:pt x="12230" y="361"/>
                    </a:cubicBezTo>
                    <a:cubicBezTo>
                      <a:pt x="12350" y="361"/>
                      <a:pt x="12470" y="361"/>
                      <a:pt x="12470" y="24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241"/>
                    </a:cubicBezTo>
                    <a:cubicBezTo>
                      <a:pt x="13099" y="361"/>
                      <a:pt x="13099" y="361"/>
                      <a:pt x="13219" y="361"/>
                    </a:cubicBezTo>
                    <a:cubicBezTo>
                      <a:pt x="13339" y="361"/>
                      <a:pt x="13489" y="361"/>
                      <a:pt x="13489" y="24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241"/>
                    </a:cubicBezTo>
                    <a:cubicBezTo>
                      <a:pt x="14089" y="361"/>
                      <a:pt x="14089" y="361"/>
                      <a:pt x="14238" y="361"/>
                    </a:cubicBezTo>
                    <a:cubicBezTo>
                      <a:pt x="14358" y="361"/>
                      <a:pt x="14478" y="361"/>
                      <a:pt x="14478" y="24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41"/>
                    </a:cubicBezTo>
                    <a:cubicBezTo>
                      <a:pt x="15108" y="361"/>
                      <a:pt x="15108" y="361"/>
                      <a:pt x="15228" y="361"/>
                    </a:cubicBezTo>
                    <a:cubicBezTo>
                      <a:pt x="15347" y="361"/>
                      <a:pt x="15467" y="361"/>
                      <a:pt x="15467" y="24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241"/>
                    </a:cubicBezTo>
                    <a:cubicBezTo>
                      <a:pt x="16097" y="361"/>
                      <a:pt x="16097" y="361"/>
                      <a:pt x="16217" y="361"/>
                    </a:cubicBezTo>
                    <a:cubicBezTo>
                      <a:pt x="16337" y="361"/>
                      <a:pt x="16486" y="361"/>
                      <a:pt x="16486" y="24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241"/>
                    </a:cubicBezTo>
                    <a:cubicBezTo>
                      <a:pt x="17086" y="361"/>
                      <a:pt x="17086" y="361"/>
                      <a:pt x="17236" y="361"/>
                    </a:cubicBezTo>
                    <a:cubicBezTo>
                      <a:pt x="17356" y="361"/>
                      <a:pt x="17476" y="361"/>
                      <a:pt x="17476" y="24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241"/>
                    </a:cubicBezTo>
                    <a:cubicBezTo>
                      <a:pt x="18105" y="361"/>
                      <a:pt x="18105" y="361"/>
                      <a:pt x="18225" y="361"/>
                    </a:cubicBezTo>
                    <a:cubicBezTo>
                      <a:pt x="18345" y="361"/>
                      <a:pt x="18465" y="361"/>
                      <a:pt x="18465" y="24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41"/>
                    </a:cubicBezTo>
                    <a:cubicBezTo>
                      <a:pt x="19094" y="361"/>
                      <a:pt x="19214" y="361"/>
                      <a:pt x="19214" y="361"/>
                    </a:cubicBezTo>
                    <a:cubicBezTo>
                      <a:pt x="19334" y="361"/>
                      <a:pt x="19484" y="361"/>
                      <a:pt x="19484" y="24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21"/>
                      <a:pt x="20083" y="241"/>
                    </a:cubicBezTo>
                    <a:cubicBezTo>
                      <a:pt x="20083" y="361"/>
                      <a:pt x="20233" y="361"/>
                      <a:pt x="20233" y="361"/>
                    </a:cubicBezTo>
                    <a:cubicBezTo>
                      <a:pt x="20353" y="361"/>
                      <a:pt x="20473" y="361"/>
                      <a:pt x="20473" y="24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3"/>
              <p:cNvSpPr/>
              <p:nvPr/>
            </p:nvSpPr>
            <p:spPr>
              <a:xfrm>
                <a:off x="4722734" y="3395350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120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240"/>
                      <a:pt x="1" y="240"/>
                      <a:pt x="120" y="240"/>
                    </a:cubicBezTo>
                    <a:cubicBezTo>
                      <a:pt x="120" y="360"/>
                      <a:pt x="120" y="360"/>
                      <a:pt x="270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3"/>
              <p:cNvSpPr/>
              <p:nvPr/>
            </p:nvSpPr>
            <p:spPr>
              <a:xfrm>
                <a:off x="4760667" y="3395350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120"/>
                    </a:cubicBezTo>
                    <a:cubicBezTo>
                      <a:pt x="360" y="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120"/>
                    </a:cubicBezTo>
                    <a:cubicBezTo>
                      <a:pt x="1349" y="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0"/>
                      <a:pt x="4976" y="12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0"/>
                      <a:pt x="5995" y="12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120"/>
                    </a:cubicBezTo>
                    <a:cubicBezTo>
                      <a:pt x="6355" y="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0"/>
                      <a:pt x="6985" y="12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120"/>
                    </a:cubicBezTo>
                    <a:cubicBezTo>
                      <a:pt x="7344" y="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0"/>
                      <a:pt x="7974" y="12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120"/>
                    </a:cubicBezTo>
                    <a:cubicBezTo>
                      <a:pt x="8363" y="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0"/>
                      <a:pt x="8993" y="12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120"/>
                    </a:cubicBezTo>
                    <a:cubicBezTo>
                      <a:pt x="935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0"/>
                      <a:pt x="13099" y="12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120"/>
                    </a:cubicBezTo>
                    <a:cubicBezTo>
                      <a:pt x="14478" y="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120"/>
                    </a:cubicBezTo>
                    <a:cubicBezTo>
                      <a:pt x="15467" y="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0"/>
                      <a:pt x="16097" y="12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120"/>
                    </a:cubicBezTo>
                    <a:cubicBezTo>
                      <a:pt x="16486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0"/>
                      <a:pt x="17086" y="12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0"/>
                      <a:pt x="18105" y="12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0"/>
                      <a:pt x="20083" y="120"/>
                    </a:cubicBezTo>
                    <a:cubicBezTo>
                      <a:pt x="20083" y="240"/>
                      <a:pt x="20233" y="360"/>
                      <a:pt x="2023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3"/>
              <p:cNvSpPr/>
              <p:nvPr/>
            </p:nvSpPr>
            <p:spPr>
              <a:xfrm>
                <a:off x="4722734" y="3492435"/>
                <a:ext cx="14555" cy="14518"/>
              </a:xfrm>
              <a:custGeom>
                <a:rect b="b" l="l" r="r" t="t"/>
                <a:pathLst>
                  <a:path extrusionOk="0" h="390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20"/>
                    </a:cubicBezTo>
                    <a:cubicBezTo>
                      <a:pt x="1" y="120"/>
                      <a:pt x="1" y="120"/>
                      <a:pt x="1" y="24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43"/>
              <p:cNvSpPr/>
              <p:nvPr/>
            </p:nvSpPr>
            <p:spPr>
              <a:xfrm>
                <a:off x="4760667" y="3492435"/>
                <a:ext cx="762107" cy="14518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90"/>
                      <a:pt x="121" y="390"/>
                      <a:pt x="240" y="390"/>
                    </a:cubicBezTo>
                    <a:cubicBezTo>
                      <a:pt x="360" y="390"/>
                      <a:pt x="360" y="39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49" y="390"/>
                      <a:pt x="1349" y="39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390"/>
                      <a:pt x="5096" y="390"/>
                      <a:pt x="5246" y="390"/>
                    </a:cubicBezTo>
                    <a:cubicBezTo>
                      <a:pt x="5366" y="390"/>
                      <a:pt x="5366" y="39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390"/>
                      <a:pt x="6115" y="390"/>
                      <a:pt x="6235" y="390"/>
                    </a:cubicBezTo>
                    <a:cubicBezTo>
                      <a:pt x="6355" y="390"/>
                      <a:pt x="6355" y="39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390"/>
                      <a:pt x="7105" y="390"/>
                      <a:pt x="7224" y="390"/>
                    </a:cubicBezTo>
                    <a:cubicBezTo>
                      <a:pt x="7344" y="390"/>
                      <a:pt x="7344" y="39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390"/>
                      <a:pt x="8094" y="390"/>
                      <a:pt x="8244" y="390"/>
                    </a:cubicBezTo>
                    <a:cubicBezTo>
                      <a:pt x="8363" y="390"/>
                      <a:pt x="8363" y="39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390"/>
                      <a:pt x="9113" y="390"/>
                      <a:pt x="9233" y="390"/>
                    </a:cubicBezTo>
                    <a:cubicBezTo>
                      <a:pt x="9353" y="390"/>
                      <a:pt x="9353" y="39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390"/>
                      <a:pt x="13099" y="390"/>
                      <a:pt x="13219" y="390"/>
                    </a:cubicBezTo>
                    <a:cubicBezTo>
                      <a:pt x="13339" y="390"/>
                      <a:pt x="13489" y="39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90"/>
                      <a:pt x="14089" y="390"/>
                      <a:pt x="14238" y="390"/>
                    </a:cubicBezTo>
                    <a:cubicBezTo>
                      <a:pt x="14358" y="390"/>
                      <a:pt x="14478" y="39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7" y="390"/>
                      <a:pt x="15467" y="39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390"/>
                      <a:pt x="16097" y="390"/>
                      <a:pt x="16217" y="390"/>
                    </a:cubicBezTo>
                    <a:cubicBezTo>
                      <a:pt x="16337" y="390"/>
                      <a:pt x="16486" y="39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390"/>
                      <a:pt x="17086" y="390"/>
                      <a:pt x="17236" y="390"/>
                    </a:cubicBezTo>
                    <a:cubicBezTo>
                      <a:pt x="17356" y="390"/>
                      <a:pt x="17476" y="39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390"/>
                      <a:pt x="18105" y="390"/>
                      <a:pt x="18225" y="390"/>
                    </a:cubicBezTo>
                    <a:cubicBezTo>
                      <a:pt x="18345" y="390"/>
                      <a:pt x="18465" y="39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cubicBezTo>
                      <a:pt x="20083" y="390"/>
                      <a:pt x="20233" y="390"/>
                      <a:pt x="20233" y="390"/>
                    </a:cubicBezTo>
                    <a:cubicBezTo>
                      <a:pt x="20353" y="390"/>
                      <a:pt x="20473" y="39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43"/>
              <p:cNvSpPr/>
              <p:nvPr/>
            </p:nvSpPr>
            <p:spPr>
              <a:xfrm>
                <a:off x="4722734" y="3595067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120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241"/>
                      <a:pt x="1" y="241"/>
                      <a:pt x="120" y="241"/>
                    </a:cubicBezTo>
                    <a:cubicBezTo>
                      <a:pt x="120" y="361"/>
                      <a:pt x="120" y="361"/>
                      <a:pt x="270" y="361"/>
                    </a:cubicBezTo>
                    <a:lnTo>
                      <a:pt x="390" y="241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43"/>
              <p:cNvSpPr/>
              <p:nvPr/>
            </p:nvSpPr>
            <p:spPr>
              <a:xfrm>
                <a:off x="4760667" y="3595067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1"/>
                      <a:pt x="121" y="361"/>
                      <a:pt x="240" y="361"/>
                    </a:cubicBezTo>
                    <a:cubicBezTo>
                      <a:pt x="360" y="361"/>
                      <a:pt x="360" y="241"/>
                      <a:pt x="360" y="121"/>
                    </a:cubicBezTo>
                    <a:cubicBezTo>
                      <a:pt x="360" y="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1"/>
                      <a:pt x="1110" y="361"/>
                      <a:pt x="1230" y="361"/>
                    </a:cubicBezTo>
                    <a:cubicBezTo>
                      <a:pt x="1349" y="361"/>
                      <a:pt x="1349" y="241"/>
                      <a:pt x="1349" y="121"/>
                    </a:cubicBezTo>
                    <a:cubicBezTo>
                      <a:pt x="1349" y="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1"/>
                      <a:pt x="2099" y="361"/>
                      <a:pt x="2249" y="361"/>
                    </a:cubicBezTo>
                    <a:cubicBezTo>
                      <a:pt x="2369" y="361"/>
                      <a:pt x="2369" y="241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1"/>
                      <a:pt x="3118" y="361"/>
                      <a:pt x="3238" y="361"/>
                    </a:cubicBezTo>
                    <a:cubicBezTo>
                      <a:pt x="3358" y="361"/>
                      <a:pt x="3358" y="241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1"/>
                      <a:pt x="4107" y="361"/>
                      <a:pt x="4227" y="361"/>
                    </a:cubicBezTo>
                    <a:cubicBezTo>
                      <a:pt x="4347" y="361"/>
                      <a:pt x="4347" y="241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"/>
                      <a:pt x="4976" y="121"/>
                    </a:cubicBezTo>
                    <a:cubicBezTo>
                      <a:pt x="4976" y="241"/>
                      <a:pt x="5096" y="361"/>
                      <a:pt x="5246" y="361"/>
                    </a:cubicBezTo>
                    <a:cubicBezTo>
                      <a:pt x="5366" y="361"/>
                      <a:pt x="5366" y="241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"/>
                      <a:pt x="5995" y="121"/>
                    </a:cubicBezTo>
                    <a:cubicBezTo>
                      <a:pt x="5995" y="241"/>
                      <a:pt x="6115" y="361"/>
                      <a:pt x="6235" y="361"/>
                    </a:cubicBezTo>
                    <a:cubicBezTo>
                      <a:pt x="6355" y="361"/>
                      <a:pt x="6355" y="241"/>
                      <a:pt x="6355" y="121"/>
                    </a:cubicBezTo>
                    <a:cubicBezTo>
                      <a:pt x="6355" y="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"/>
                      <a:pt x="6985" y="121"/>
                    </a:cubicBezTo>
                    <a:cubicBezTo>
                      <a:pt x="6985" y="241"/>
                      <a:pt x="7105" y="361"/>
                      <a:pt x="7224" y="361"/>
                    </a:cubicBezTo>
                    <a:cubicBezTo>
                      <a:pt x="7344" y="361"/>
                      <a:pt x="7344" y="241"/>
                      <a:pt x="7344" y="121"/>
                    </a:cubicBezTo>
                    <a:cubicBezTo>
                      <a:pt x="7344" y="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"/>
                      <a:pt x="7974" y="121"/>
                    </a:cubicBezTo>
                    <a:cubicBezTo>
                      <a:pt x="7974" y="241"/>
                      <a:pt x="8094" y="361"/>
                      <a:pt x="8244" y="361"/>
                    </a:cubicBezTo>
                    <a:cubicBezTo>
                      <a:pt x="8363" y="361"/>
                      <a:pt x="8363" y="241"/>
                      <a:pt x="8363" y="121"/>
                    </a:cubicBezTo>
                    <a:cubicBezTo>
                      <a:pt x="8363" y="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"/>
                      <a:pt x="8993" y="121"/>
                    </a:cubicBezTo>
                    <a:cubicBezTo>
                      <a:pt x="8993" y="241"/>
                      <a:pt x="9113" y="361"/>
                      <a:pt x="9233" y="361"/>
                    </a:cubicBezTo>
                    <a:cubicBezTo>
                      <a:pt x="9353" y="361"/>
                      <a:pt x="9353" y="241"/>
                      <a:pt x="9353" y="121"/>
                    </a:cubicBezTo>
                    <a:cubicBezTo>
                      <a:pt x="935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1"/>
                      <a:pt x="10102" y="361"/>
                      <a:pt x="10222" y="361"/>
                    </a:cubicBezTo>
                    <a:cubicBezTo>
                      <a:pt x="10342" y="361"/>
                      <a:pt x="10492" y="241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1"/>
                      <a:pt x="11091" y="361"/>
                      <a:pt x="11241" y="361"/>
                    </a:cubicBezTo>
                    <a:cubicBezTo>
                      <a:pt x="11361" y="361"/>
                      <a:pt x="11481" y="241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1"/>
                      <a:pt x="12110" y="361"/>
                      <a:pt x="12230" y="361"/>
                    </a:cubicBezTo>
                    <a:cubicBezTo>
                      <a:pt x="12350" y="361"/>
                      <a:pt x="12470" y="241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"/>
                      <a:pt x="13099" y="121"/>
                    </a:cubicBezTo>
                    <a:cubicBezTo>
                      <a:pt x="13099" y="241"/>
                      <a:pt x="13099" y="361"/>
                      <a:pt x="13219" y="361"/>
                    </a:cubicBezTo>
                    <a:cubicBezTo>
                      <a:pt x="13339" y="361"/>
                      <a:pt x="13489" y="241"/>
                      <a:pt x="13489" y="121"/>
                    </a:cubicBezTo>
                    <a:cubicBezTo>
                      <a:pt x="13489" y="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1"/>
                      <a:pt x="14089" y="361"/>
                      <a:pt x="14238" y="361"/>
                    </a:cubicBezTo>
                    <a:cubicBezTo>
                      <a:pt x="14358" y="361"/>
                      <a:pt x="14478" y="241"/>
                      <a:pt x="14478" y="121"/>
                    </a:cubicBezTo>
                    <a:cubicBezTo>
                      <a:pt x="14478" y="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1"/>
                      <a:pt x="15108" y="361"/>
                      <a:pt x="15228" y="361"/>
                    </a:cubicBezTo>
                    <a:cubicBezTo>
                      <a:pt x="15347" y="361"/>
                      <a:pt x="15467" y="241"/>
                      <a:pt x="15467" y="121"/>
                    </a:cubicBezTo>
                    <a:cubicBezTo>
                      <a:pt x="15467" y="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"/>
                      <a:pt x="16097" y="121"/>
                    </a:cubicBezTo>
                    <a:cubicBezTo>
                      <a:pt x="16097" y="241"/>
                      <a:pt x="16097" y="361"/>
                      <a:pt x="16217" y="361"/>
                    </a:cubicBezTo>
                    <a:cubicBezTo>
                      <a:pt x="16337" y="361"/>
                      <a:pt x="16486" y="241"/>
                      <a:pt x="16486" y="121"/>
                    </a:cubicBezTo>
                    <a:cubicBezTo>
                      <a:pt x="16486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"/>
                      <a:pt x="17086" y="121"/>
                    </a:cubicBezTo>
                    <a:cubicBezTo>
                      <a:pt x="17086" y="241"/>
                      <a:pt x="17086" y="361"/>
                      <a:pt x="17236" y="361"/>
                    </a:cubicBezTo>
                    <a:cubicBezTo>
                      <a:pt x="17356" y="361"/>
                      <a:pt x="17476" y="241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"/>
                      <a:pt x="18105" y="121"/>
                    </a:cubicBezTo>
                    <a:cubicBezTo>
                      <a:pt x="18105" y="241"/>
                      <a:pt x="18105" y="361"/>
                      <a:pt x="18225" y="361"/>
                    </a:cubicBezTo>
                    <a:cubicBezTo>
                      <a:pt x="18345" y="361"/>
                      <a:pt x="18465" y="241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1"/>
                      <a:pt x="19214" y="361"/>
                      <a:pt x="19214" y="361"/>
                    </a:cubicBezTo>
                    <a:cubicBezTo>
                      <a:pt x="19334" y="361"/>
                      <a:pt x="19484" y="241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"/>
                      <a:pt x="20083" y="121"/>
                    </a:cubicBezTo>
                    <a:cubicBezTo>
                      <a:pt x="20083" y="241"/>
                      <a:pt x="20233" y="361"/>
                      <a:pt x="20233" y="361"/>
                    </a:cubicBezTo>
                    <a:cubicBezTo>
                      <a:pt x="20353" y="361"/>
                      <a:pt x="20473" y="241"/>
                      <a:pt x="20473" y="121"/>
                    </a:cubicBezTo>
                    <a:cubicBezTo>
                      <a:pt x="20473" y="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43"/>
              <p:cNvSpPr/>
              <p:nvPr/>
            </p:nvSpPr>
            <p:spPr>
              <a:xfrm>
                <a:off x="4722734" y="3692152"/>
                <a:ext cx="14555" cy="14555"/>
              </a:xfrm>
              <a:custGeom>
                <a:rect b="b" l="l" r="r" t="t"/>
                <a:pathLst>
                  <a:path extrusionOk="0" h="391" w="391">
                    <a:moveTo>
                      <a:pt x="270" y="1"/>
                    </a:moveTo>
                    <a:cubicBezTo>
                      <a:pt x="120" y="1"/>
                      <a:pt x="120" y="1"/>
                      <a:pt x="120" y="121"/>
                    </a:cubicBezTo>
                    <a:cubicBezTo>
                      <a:pt x="1" y="121"/>
                      <a:pt x="1" y="121"/>
                      <a:pt x="1" y="27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21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43"/>
              <p:cNvSpPr/>
              <p:nvPr/>
            </p:nvSpPr>
            <p:spPr>
              <a:xfrm>
                <a:off x="4760667" y="3692152"/>
                <a:ext cx="762107" cy="14555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270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27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27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270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27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270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27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270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27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270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27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27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270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270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27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270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27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27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21"/>
                      <a:pt x="20083" y="270"/>
                    </a:cubicBezTo>
                    <a:lnTo>
                      <a:pt x="20233" y="390"/>
                    </a:lnTo>
                    <a:cubicBezTo>
                      <a:pt x="20353" y="390"/>
                      <a:pt x="20473" y="270"/>
                      <a:pt x="20473" y="270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43"/>
              <p:cNvSpPr/>
              <p:nvPr/>
            </p:nvSpPr>
            <p:spPr>
              <a:xfrm>
                <a:off x="4722734" y="3794822"/>
                <a:ext cx="14555" cy="13401"/>
              </a:xfrm>
              <a:custGeom>
                <a:rect b="b" l="l" r="r" t="t"/>
                <a:pathLst>
                  <a:path extrusionOk="0" h="360" w="391">
                    <a:moveTo>
                      <a:pt x="120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120"/>
                      <a:pt x="1" y="240"/>
                      <a:pt x="120" y="240"/>
                    </a:cubicBezTo>
                    <a:cubicBezTo>
                      <a:pt x="120" y="240"/>
                      <a:pt x="120" y="360"/>
                      <a:pt x="270" y="360"/>
                    </a:cubicBezTo>
                    <a:cubicBezTo>
                      <a:pt x="270" y="360"/>
                      <a:pt x="270" y="24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43"/>
              <p:cNvSpPr/>
              <p:nvPr/>
            </p:nvSpPr>
            <p:spPr>
              <a:xfrm>
                <a:off x="4760667" y="3794822"/>
                <a:ext cx="762107" cy="13401"/>
              </a:xfrm>
              <a:custGeom>
                <a:rect b="b" l="l" r="r" t="t"/>
                <a:pathLst>
                  <a:path extrusionOk="0" h="360" w="20473">
                    <a:moveTo>
                      <a:pt x="240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120"/>
                    </a:cubicBezTo>
                    <a:cubicBezTo>
                      <a:pt x="360" y="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120"/>
                    </a:cubicBezTo>
                    <a:cubicBezTo>
                      <a:pt x="1349" y="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0"/>
                      <a:pt x="4976" y="12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0"/>
                      <a:pt x="5995" y="12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120"/>
                    </a:cubicBezTo>
                    <a:cubicBezTo>
                      <a:pt x="6355" y="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0"/>
                      <a:pt x="6985" y="12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120"/>
                    </a:cubicBezTo>
                    <a:cubicBezTo>
                      <a:pt x="7344" y="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0"/>
                      <a:pt x="7974" y="12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120"/>
                    </a:cubicBezTo>
                    <a:cubicBezTo>
                      <a:pt x="8363" y="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0"/>
                      <a:pt x="8993" y="12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120"/>
                    </a:cubicBezTo>
                    <a:cubicBezTo>
                      <a:pt x="935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0"/>
                      <a:pt x="13099" y="12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120"/>
                    </a:cubicBezTo>
                    <a:cubicBezTo>
                      <a:pt x="14478" y="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120"/>
                    </a:cubicBezTo>
                    <a:cubicBezTo>
                      <a:pt x="15467" y="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0"/>
                      <a:pt x="16097" y="12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120"/>
                    </a:cubicBezTo>
                    <a:cubicBezTo>
                      <a:pt x="16486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0"/>
                      <a:pt x="17086" y="12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0"/>
                      <a:pt x="18105" y="12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0"/>
                      <a:pt x="20083" y="120"/>
                    </a:cubicBezTo>
                    <a:cubicBezTo>
                      <a:pt x="20083" y="240"/>
                      <a:pt x="20233" y="360"/>
                      <a:pt x="2023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43"/>
              <p:cNvSpPr/>
              <p:nvPr/>
            </p:nvSpPr>
            <p:spPr>
              <a:xfrm>
                <a:off x="4722734" y="3891907"/>
                <a:ext cx="14555" cy="14518"/>
              </a:xfrm>
              <a:custGeom>
                <a:rect b="b" l="l" r="r" t="t"/>
                <a:pathLst>
                  <a:path extrusionOk="0" h="390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50"/>
                    </a:cubicBezTo>
                    <a:cubicBezTo>
                      <a:pt x="1" y="150"/>
                      <a:pt x="1" y="150"/>
                      <a:pt x="1" y="27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43"/>
              <p:cNvSpPr/>
              <p:nvPr/>
            </p:nvSpPr>
            <p:spPr>
              <a:xfrm>
                <a:off x="4760667" y="3891907"/>
                <a:ext cx="762107" cy="14518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15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50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270"/>
                    </a:cubicBezTo>
                    <a:cubicBezTo>
                      <a:pt x="1349" y="15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50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50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5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50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5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50"/>
                      <a:pt x="4976" y="27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5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50"/>
                      <a:pt x="5995" y="27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270"/>
                    </a:cubicBezTo>
                    <a:cubicBezTo>
                      <a:pt x="6355" y="15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50"/>
                      <a:pt x="6985" y="27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270"/>
                    </a:cubicBezTo>
                    <a:cubicBezTo>
                      <a:pt x="7344" y="15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50"/>
                      <a:pt x="7974" y="27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270"/>
                    </a:cubicBezTo>
                    <a:cubicBezTo>
                      <a:pt x="8363" y="15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50"/>
                      <a:pt x="8993" y="27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270"/>
                    </a:cubicBezTo>
                    <a:cubicBezTo>
                      <a:pt x="9353" y="15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50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5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50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5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50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5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50"/>
                      <a:pt x="13099" y="27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5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50"/>
                      <a:pt x="14089" y="27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270"/>
                    </a:cubicBezTo>
                    <a:cubicBezTo>
                      <a:pt x="14478" y="15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50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270"/>
                    </a:cubicBezTo>
                    <a:cubicBezTo>
                      <a:pt x="15467" y="15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50"/>
                      <a:pt x="16097" y="27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270"/>
                    </a:cubicBezTo>
                    <a:cubicBezTo>
                      <a:pt x="16486" y="15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50"/>
                      <a:pt x="17086" y="27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5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50"/>
                      <a:pt x="18105" y="27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5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50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5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50"/>
                      <a:pt x="20083" y="270"/>
                    </a:cubicBezTo>
                    <a:lnTo>
                      <a:pt x="20233" y="390"/>
                    </a:lnTo>
                    <a:cubicBezTo>
                      <a:pt x="20353" y="390"/>
                      <a:pt x="20473" y="270"/>
                      <a:pt x="20473" y="270"/>
                    </a:cubicBezTo>
                    <a:cubicBezTo>
                      <a:pt x="20473" y="15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43"/>
              <p:cNvSpPr/>
              <p:nvPr/>
            </p:nvSpPr>
            <p:spPr>
              <a:xfrm>
                <a:off x="4722734" y="3994539"/>
                <a:ext cx="14555" cy="14555"/>
              </a:xfrm>
              <a:custGeom>
                <a:rect b="b" l="l" r="r" t="t"/>
                <a:pathLst>
                  <a:path extrusionOk="0" h="391" w="391">
                    <a:moveTo>
                      <a:pt x="120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121"/>
                      <a:pt x="1" y="240"/>
                      <a:pt x="120" y="240"/>
                    </a:cubicBezTo>
                    <a:cubicBezTo>
                      <a:pt x="120" y="240"/>
                      <a:pt x="120" y="390"/>
                      <a:pt x="270" y="390"/>
                    </a:cubicBezTo>
                    <a:cubicBezTo>
                      <a:pt x="270" y="390"/>
                      <a:pt x="270" y="240"/>
                      <a:pt x="390" y="240"/>
                    </a:cubicBez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43"/>
              <p:cNvSpPr/>
              <p:nvPr/>
            </p:nvSpPr>
            <p:spPr>
              <a:xfrm>
                <a:off x="4760667" y="3994539"/>
                <a:ext cx="762107" cy="14555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0"/>
                      <a:pt x="121" y="390"/>
                      <a:pt x="240" y="390"/>
                    </a:cubicBezTo>
                    <a:cubicBezTo>
                      <a:pt x="360" y="390"/>
                      <a:pt x="360" y="240"/>
                      <a:pt x="360" y="121"/>
                    </a:cubicBezTo>
                    <a:cubicBezTo>
                      <a:pt x="360" y="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0"/>
                      <a:pt x="1110" y="390"/>
                      <a:pt x="1230" y="390"/>
                    </a:cubicBezTo>
                    <a:cubicBezTo>
                      <a:pt x="1349" y="390"/>
                      <a:pt x="1349" y="240"/>
                      <a:pt x="1349" y="121"/>
                    </a:cubicBezTo>
                    <a:cubicBezTo>
                      <a:pt x="1349" y="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0"/>
                      <a:pt x="2099" y="390"/>
                      <a:pt x="2249" y="390"/>
                    </a:cubicBezTo>
                    <a:cubicBezTo>
                      <a:pt x="2369" y="390"/>
                      <a:pt x="2369" y="240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0"/>
                      <a:pt x="3118" y="390"/>
                      <a:pt x="3238" y="390"/>
                    </a:cubicBezTo>
                    <a:cubicBezTo>
                      <a:pt x="3358" y="390"/>
                      <a:pt x="3358" y="240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0"/>
                      <a:pt x="4107" y="390"/>
                      <a:pt x="4227" y="390"/>
                    </a:cubicBezTo>
                    <a:cubicBezTo>
                      <a:pt x="4347" y="390"/>
                      <a:pt x="4347" y="240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"/>
                      <a:pt x="4976" y="121"/>
                    </a:cubicBezTo>
                    <a:cubicBezTo>
                      <a:pt x="4976" y="240"/>
                      <a:pt x="5096" y="390"/>
                      <a:pt x="5246" y="390"/>
                    </a:cubicBezTo>
                    <a:cubicBezTo>
                      <a:pt x="5366" y="390"/>
                      <a:pt x="5366" y="240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"/>
                      <a:pt x="5995" y="121"/>
                    </a:cubicBezTo>
                    <a:cubicBezTo>
                      <a:pt x="5995" y="240"/>
                      <a:pt x="6115" y="390"/>
                      <a:pt x="6235" y="390"/>
                    </a:cubicBezTo>
                    <a:cubicBezTo>
                      <a:pt x="6355" y="390"/>
                      <a:pt x="6355" y="240"/>
                      <a:pt x="6355" y="121"/>
                    </a:cubicBezTo>
                    <a:cubicBezTo>
                      <a:pt x="6355" y="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"/>
                      <a:pt x="6985" y="121"/>
                    </a:cubicBezTo>
                    <a:cubicBezTo>
                      <a:pt x="6985" y="240"/>
                      <a:pt x="7105" y="390"/>
                      <a:pt x="7224" y="390"/>
                    </a:cubicBezTo>
                    <a:cubicBezTo>
                      <a:pt x="7344" y="390"/>
                      <a:pt x="7344" y="240"/>
                      <a:pt x="7344" y="121"/>
                    </a:cubicBezTo>
                    <a:cubicBezTo>
                      <a:pt x="7344" y="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"/>
                      <a:pt x="7974" y="121"/>
                    </a:cubicBezTo>
                    <a:cubicBezTo>
                      <a:pt x="7974" y="240"/>
                      <a:pt x="8094" y="390"/>
                      <a:pt x="8244" y="390"/>
                    </a:cubicBezTo>
                    <a:cubicBezTo>
                      <a:pt x="8363" y="390"/>
                      <a:pt x="8363" y="240"/>
                      <a:pt x="8363" y="121"/>
                    </a:cubicBezTo>
                    <a:cubicBezTo>
                      <a:pt x="8363" y="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"/>
                      <a:pt x="8993" y="121"/>
                    </a:cubicBezTo>
                    <a:cubicBezTo>
                      <a:pt x="8993" y="240"/>
                      <a:pt x="9113" y="390"/>
                      <a:pt x="9233" y="390"/>
                    </a:cubicBezTo>
                    <a:cubicBezTo>
                      <a:pt x="9353" y="390"/>
                      <a:pt x="9353" y="240"/>
                      <a:pt x="9353" y="121"/>
                    </a:cubicBezTo>
                    <a:cubicBezTo>
                      <a:pt x="935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0"/>
                      <a:pt x="10102" y="390"/>
                      <a:pt x="10222" y="390"/>
                    </a:cubicBezTo>
                    <a:cubicBezTo>
                      <a:pt x="10342" y="390"/>
                      <a:pt x="10492" y="240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0"/>
                      <a:pt x="11091" y="390"/>
                      <a:pt x="11241" y="390"/>
                    </a:cubicBezTo>
                    <a:cubicBezTo>
                      <a:pt x="11361" y="390"/>
                      <a:pt x="11481" y="240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0"/>
                      <a:pt x="12110" y="390"/>
                      <a:pt x="12230" y="390"/>
                    </a:cubicBezTo>
                    <a:cubicBezTo>
                      <a:pt x="12350" y="390"/>
                      <a:pt x="12470" y="240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"/>
                      <a:pt x="13099" y="121"/>
                    </a:cubicBezTo>
                    <a:cubicBezTo>
                      <a:pt x="13099" y="240"/>
                      <a:pt x="13099" y="390"/>
                      <a:pt x="13219" y="390"/>
                    </a:cubicBezTo>
                    <a:cubicBezTo>
                      <a:pt x="13339" y="390"/>
                      <a:pt x="13489" y="240"/>
                      <a:pt x="13489" y="121"/>
                    </a:cubicBezTo>
                    <a:cubicBezTo>
                      <a:pt x="13489" y="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0"/>
                      <a:pt x="14089" y="390"/>
                      <a:pt x="14238" y="390"/>
                    </a:cubicBezTo>
                    <a:cubicBezTo>
                      <a:pt x="14358" y="390"/>
                      <a:pt x="14478" y="240"/>
                      <a:pt x="14478" y="121"/>
                    </a:cubicBezTo>
                    <a:cubicBezTo>
                      <a:pt x="14478" y="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0"/>
                      <a:pt x="15108" y="390"/>
                      <a:pt x="15228" y="390"/>
                    </a:cubicBezTo>
                    <a:cubicBezTo>
                      <a:pt x="15347" y="390"/>
                      <a:pt x="15467" y="240"/>
                      <a:pt x="15467" y="121"/>
                    </a:cubicBezTo>
                    <a:cubicBezTo>
                      <a:pt x="15467" y="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"/>
                      <a:pt x="16097" y="121"/>
                    </a:cubicBezTo>
                    <a:cubicBezTo>
                      <a:pt x="16097" y="240"/>
                      <a:pt x="16097" y="390"/>
                      <a:pt x="16217" y="390"/>
                    </a:cubicBezTo>
                    <a:cubicBezTo>
                      <a:pt x="16337" y="390"/>
                      <a:pt x="16486" y="240"/>
                      <a:pt x="16486" y="121"/>
                    </a:cubicBezTo>
                    <a:cubicBezTo>
                      <a:pt x="16486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"/>
                      <a:pt x="17086" y="121"/>
                    </a:cubicBezTo>
                    <a:cubicBezTo>
                      <a:pt x="17086" y="240"/>
                      <a:pt x="17086" y="390"/>
                      <a:pt x="17236" y="390"/>
                    </a:cubicBezTo>
                    <a:cubicBezTo>
                      <a:pt x="17356" y="390"/>
                      <a:pt x="17476" y="240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"/>
                      <a:pt x="18105" y="121"/>
                    </a:cubicBezTo>
                    <a:cubicBezTo>
                      <a:pt x="18105" y="240"/>
                      <a:pt x="18105" y="390"/>
                      <a:pt x="18225" y="390"/>
                    </a:cubicBezTo>
                    <a:cubicBezTo>
                      <a:pt x="18345" y="390"/>
                      <a:pt x="18465" y="240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0"/>
                      <a:pt x="19214" y="390"/>
                      <a:pt x="19214" y="390"/>
                    </a:cubicBezTo>
                    <a:cubicBezTo>
                      <a:pt x="19334" y="390"/>
                      <a:pt x="19484" y="240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"/>
                      <a:pt x="20083" y="121"/>
                    </a:cubicBezTo>
                    <a:cubicBezTo>
                      <a:pt x="20083" y="240"/>
                      <a:pt x="20233" y="390"/>
                      <a:pt x="20233" y="390"/>
                    </a:cubicBezTo>
                    <a:cubicBezTo>
                      <a:pt x="20353" y="390"/>
                      <a:pt x="20473" y="240"/>
                      <a:pt x="20473" y="121"/>
                    </a:cubicBezTo>
                    <a:cubicBezTo>
                      <a:pt x="20473" y="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43"/>
              <p:cNvSpPr/>
              <p:nvPr/>
            </p:nvSpPr>
            <p:spPr>
              <a:xfrm>
                <a:off x="4722734" y="4092742"/>
                <a:ext cx="14555" cy="13438"/>
              </a:xfrm>
              <a:custGeom>
                <a:rect b="b" l="l" r="r" t="t"/>
                <a:pathLst>
                  <a:path extrusionOk="0" h="361" w="391">
                    <a:moveTo>
                      <a:pt x="120" y="0"/>
                    </a:moveTo>
                    <a:cubicBezTo>
                      <a:pt x="1" y="120"/>
                      <a:pt x="1" y="120"/>
                      <a:pt x="1" y="240"/>
                    </a:cubicBezTo>
                    <a:lnTo>
                      <a:pt x="120" y="360"/>
                    </a:ln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43"/>
              <p:cNvSpPr/>
              <p:nvPr/>
            </p:nvSpPr>
            <p:spPr>
              <a:xfrm>
                <a:off x="4760667" y="4092742"/>
                <a:ext cx="762107" cy="13438"/>
              </a:xfrm>
              <a:custGeom>
                <a:rect b="b" l="l" r="r" t="t"/>
                <a:pathLst>
                  <a:path extrusionOk="0" h="361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lnTo>
                      <a:pt x="19214" y="360"/>
                    </a:lnTo>
                    <a:cubicBezTo>
                      <a:pt x="19334" y="360"/>
                      <a:pt x="19484" y="24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lnTo>
                      <a:pt x="20233" y="360"/>
                    </a:lnTo>
                    <a:cubicBezTo>
                      <a:pt x="20353" y="360"/>
                      <a:pt x="20473" y="24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43"/>
              <p:cNvSpPr/>
              <p:nvPr/>
            </p:nvSpPr>
            <p:spPr>
              <a:xfrm>
                <a:off x="4574316" y="2786109"/>
                <a:ext cx="190853" cy="107171"/>
              </a:xfrm>
              <a:custGeom>
                <a:rect b="b" l="l" r="r" t="t"/>
                <a:pathLst>
                  <a:path extrusionOk="0" h="2879" w="5127">
                    <a:moveTo>
                      <a:pt x="4377" y="240"/>
                    </a:moveTo>
                    <a:lnTo>
                      <a:pt x="4377" y="360"/>
                    </a:lnTo>
                    <a:lnTo>
                      <a:pt x="4377" y="480"/>
                    </a:lnTo>
                    <a:lnTo>
                      <a:pt x="4257" y="630"/>
                    </a:lnTo>
                    <a:cubicBezTo>
                      <a:pt x="4107" y="630"/>
                      <a:pt x="4107" y="630"/>
                      <a:pt x="4107" y="480"/>
                    </a:cubicBezTo>
                    <a:cubicBezTo>
                      <a:pt x="3988" y="480"/>
                      <a:pt x="3988" y="480"/>
                      <a:pt x="3988" y="360"/>
                    </a:cubicBezTo>
                    <a:lnTo>
                      <a:pt x="4107" y="240"/>
                    </a:lnTo>
                    <a:close/>
                    <a:moveTo>
                      <a:pt x="4617" y="1"/>
                    </a:moveTo>
                    <a:lnTo>
                      <a:pt x="4617" y="1"/>
                    </a:lnTo>
                    <a:cubicBezTo>
                      <a:pt x="3628" y="360"/>
                      <a:pt x="3118" y="990"/>
                      <a:pt x="1859" y="1110"/>
                    </a:cubicBezTo>
                    <a:lnTo>
                      <a:pt x="1500" y="1110"/>
                    </a:lnTo>
                    <a:cubicBezTo>
                      <a:pt x="1260" y="1110"/>
                      <a:pt x="990" y="1110"/>
                      <a:pt x="750" y="990"/>
                    </a:cubicBezTo>
                    <a:lnTo>
                      <a:pt x="1" y="990"/>
                    </a:lnTo>
                    <a:lnTo>
                      <a:pt x="1" y="2488"/>
                    </a:lnTo>
                    <a:cubicBezTo>
                      <a:pt x="511" y="2728"/>
                      <a:pt x="1110" y="2878"/>
                      <a:pt x="1739" y="2878"/>
                    </a:cubicBezTo>
                    <a:cubicBezTo>
                      <a:pt x="2009" y="2878"/>
                      <a:pt x="2249" y="2878"/>
                      <a:pt x="2369" y="2728"/>
                    </a:cubicBezTo>
                    <a:cubicBezTo>
                      <a:pt x="3868" y="2608"/>
                      <a:pt x="5127" y="1229"/>
                      <a:pt x="4617" y="1"/>
                    </a:cubicBezTo>
                    <a:close/>
                  </a:path>
                </a:pathLst>
              </a:custGeom>
              <a:solidFill>
                <a:srgbClr val="F4C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43"/>
              <p:cNvSpPr/>
              <p:nvPr/>
            </p:nvSpPr>
            <p:spPr>
              <a:xfrm>
                <a:off x="4722734" y="2795043"/>
                <a:ext cx="14555" cy="14518"/>
              </a:xfrm>
              <a:custGeom>
                <a:rect b="b" l="l" r="r" t="t"/>
                <a:pathLst>
                  <a:path extrusionOk="0" h="390" w="391">
                    <a:moveTo>
                      <a:pt x="120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0" y="240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43"/>
              <p:cNvSpPr/>
              <p:nvPr/>
            </p:nvSpPr>
            <p:spPr>
              <a:xfrm>
                <a:off x="4499568" y="2488189"/>
                <a:ext cx="255550" cy="373553"/>
              </a:xfrm>
              <a:custGeom>
                <a:rect b="b" l="l" r="r" t="t"/>
                <a:pathLst>
                  <a:path extrusionOk="0" h="10035" w="6865">
                    <a:moveTo>
                      <a:pt x="1769" y="0"/>
                    </a:moveTo>
                    <a:lnTo>
                      <a:pt x="1" y="8633"/>
                    </a:lnTo>
                    <a:cubicBezTo>
                      <a:pt x="810" y="9442"/>
                      <a:pt x="2436" y="10034"/>
                      <a:pt x="3890" y="10034"/>
                    </a:cubicBezTo>
                    <a:cubicBezTo>
                      <a:pt x="5344" y="10034"/>
                      <a:pt x="6625" y="9442"/>
                      <a:pt x="6745" y="7884"/>
                    </a:cubicBezTo>
                    <a:cubicBezTo>
                      <a:pt x="6865" y="6385"/>
                      <a:pt x="6115" y="5246"/>
                      <a:pt x="4767" y="4497"/>
                    </a:cubicBezTo>
                    <a:cubicBezTo>
                      <a:pt x="2758" y="3387"/>
                      <a:pt x="1769" y="1889"/>
                      <a:pt x="1769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43"/>
              <p:cNvSpPr/>
              <p:nvPr/>
            </p:nvSpPr>
            <p:spPr>
              <a:xfrm>
                <a:off x="5546197" y="2786109"/>
                <a:ext cx="162934" cy="107171"/>
              </a:xfrm>
              <a:custGeom>
                <a:rect b="b" l="l" r="r" t="t"/>
                <a:pathLst>
                  <a:path extrusionOk="0" h="2879" w="4377">
                    <a:moveTo>
                      <a:pt x="120" y="1"/>
                    </a:moveTo>
                    <a:lnTo>
                      <a:pt x="120" y="240"/>
                    </a:lnTo>
                    <a:lnTo>
                      <a:pt x="240" y="240"/>
                    </a:lnTo>
                    <a:lnTo>
                      <a:pt x="360" y="360"/>
                    </a:lnTo>
                    <a:cubicBezTo>
                      <a:pt x="360" y="480"/>
                      <a:pt x="360" y="480"/>
                      <a:pt x="240" y="480"/>
                    </a:cubicBezTo>
                    <a:cubicBezTo>
                      <a:pt x="240" y="630"/>
                      <a:pt x="240" y="630"/>
                      <a:pt x="120" y="630"/>
                    </a:cubicBezTo>
                    <a:lnTo>
                      <a:pt x="0" y="480"/>
                    </a:lnTo>
                    <a:lnTo>
                      <a:pt x="0" y="480"/>
                    </a:lnTo>
                    <a:cubicBezTo>
                      <a:pt x="0" y="1619"/>
                      <a:pt x="1110" y="2608"/>
                      <a:pt x="2368" y="2728"/>
                    </a:cubicBezTo>
                    <a:cubicBezTo>
                      <a:pt x="2608" y="2878"/>
                      <a:pt x="2728" y="2878"/>
                      <a:pt x="2998" y="2878"/>
                    </a:cubicBezTo>
                    <a:cubicBezTo>
                      <a:pt x="3477" y="2878"/>
                      <a:pt x="3987" y="2728"/>
                      <a:pt x="4377" y="2608"/>
                    </a:cubicBezTo>
                    <a:lnTo>
                      <a:pt x="4377" y="990"/>
                    </a:lnTo>
                    <a:lnTo>
                      <a:pt x="3987" y="990"/>
                    </a:lnTo>
                    <a:cubicBezTo>
                      <a:pt x="3747" y="1110"/>
                      <a:pt x="3477" y="1110"/>
                      <a:pt x="3238" y="1110"/>
                    </a:cubicBezTo>
                    <a:lnTo>
                      <a:pt x="2878" y="1110"/>
                    </a:lnTo>
                    <a:cubicBezTo>
                      <a:pt x="1619" y="990"/>
                      <a:pt x="1110" y="360"/>
                      <a:pt x="120" y="1"/>
                    </a:cubicBezTo>
                    <a:close/>
                  </a:path>
                </a:pathLst>
              </a:custGeom>
              <a:solidFill>
                <a:srgbClr val="F4C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43"/>
              <p:cNvSpPr/>
              <p:nvPr/>
            </p:nvSpPr>
            <p:spPr>
              <a:xfrm>
                <a:off x="5541730" y="2488189"/>
                <a:ext cx="255550" cy="373553"/>
              </a:xfrm>
              <a:custGeom>
                <a:rect b="b" l="l" r="r" t="t"/>
                <a:pathLst>
                  <a:path extrusionOk="0" h="10035" w="6865">
                    <a:moveTo>
                      <a:pt x="5096" y="0"/>
                    </a:moveTo>
                    <a:cubicBezTo>
                      <a:pt x="5096" y="1889"/>
                      <a:pt x="4107" y="3387"/>
                      <a:pt x="2099" y="4497"/>
                    </a:cubicBezTo>
                    <a:cubicBezTo>
                      <a:pt x="750" y="5246"/>
                      <a:pt x="1" y="6385"/>
                      <a:pt x="120" y="7884"/>
                    </a:cubicBezTo>
                    <a:cubicBezTo>
                      <a:pt x="240" y="9442"/>
                      <a:pt x="1522" y="10034"/>
                      <a:pt x="2976" y="10034"/>
                    </a:cubicBezTo>
                    <a:cubicBezTo>
                      <a:pt x="4429" y="10034"/>
                      <a:pt x="6055" y="9442"/>
                      <a:pt x="6865" y="8633"/>
                    </a:cubicBezTo>
                    <a:lnTo>
                      <a:pt x="5096" y="0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43"/>
              <p:cNvSpPr/>
              <p:nvPr/>
            </p:nvSpPr>
            <p:spPr>
              <a:xfrm>
                <a:off x="5709096" y="2822925"/>
                <a:ext cx="69239" cy="60305"/>
              </a:xfrm>
              <a:custGeom>
                <a:rect b="b" l="l" r="r" t="t"/>
                <a:pathLst>
                  <a:path extrusionOk="0" h="1620" w="1860">
                    <a:moveTo>
                      <a:pt x="1" y="1"/>
                    </a:moveTo>
                    <a:lnTo>
                      <a:pt x="1" y="1619"/>
                    </a:lnTo>
                    <a:cubicBezTo>
                      <a:pt x="870" y="1379"/>
                      <a:pt x="1499" y="870"/>
                      <a:pt x="1859" y="121"/>
                    </a:cubicBezTo>
                    <a:cubicBezTo>
                      <a:pt x="1350" y="1"/>
                      <a:pt x="870" y="1"/>
                      <a:pt x="480" y="1"/>
                    </a:cubicBez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43"/>
              <p:cNvSpPr/>
              <p:nvPr/>
            </p:nvSpPr>
            <p:spPr>
              <a:xfrm>
                <a:off x="5546197" y="2595288"/>
                <a:ext cx="13438" cy="13438"/>
              </a:xfrm>
              <a:custGeom>
                <a:rect b="b" l="l" r="r" t="t"/>
                <a:pathLst>
                  <a:path extrusionOk="0" h="361" w="361">
                    <a:moveTo>
                      <a:pt x="0" y="1"/>
                    </a:moveTo>
                    <a:lnTo>
                      <a:pt x="0" y="121"/>
                    </a:lnTo>
                    <a:lnTo>
                      <a:pt x="0" y="361"/>
                    </a:lnTo>
                    <a:lnTo>
                      <a:pt x="240" y="361"/>
                    </a:lnTo>
                    <a:cubicBezTo>
                      <a:pt x="360" y="241"/>
                      <a:pt x="360" y="241"/>
                      <a:pt x="360" y="121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43"/>
              <p:cNvSpPr/>
              <p:nvPr/>
            </p:nvSpPr>
            <p:spPr>
              <a:xfrm>
                <a:off x="5546197" y="2692374"/>
                <a:ext cx="13438" cy="14555"/>
              </a:xfrm>
              <a:custGeom>
                <a:rect b="b" l="l" r="r" t="t"/>
                <a:pathLst>
                  <a:path extrusionOk="0" h="391" w="361">
                    <a:moveTo>
                      <a:pt x="120" y="1"/>
                    </a:moveTo>
                    <a:cubicBezTo>
                      <a:pt x="120" y="1"/>
                      <a:pt x="120" y="151"/>
                      <a:pt x="0" y="151"/>
                    </a:cubicBezTo>
                    <a:lnTo>
                      <a:pt x="0" y="270"/>
                    </a:lnTo>
                    <a:lnTo>
                      <a:pt x="0" y="390"/>
                    </a:lnTo>
                    <a:lnTo>
                      <a:pt x="240" y="390"/>
                    </a:ln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270"/>
                      <a:pt x="360" y="151"/>
                      <a:pt x="240" y="151"/>
                    </a:cubicBezTo>
                    <a:cubicBezTo>
                      <a:pt x="240" y="151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43"/>
              <p:cNvSpPr/>
              <p:nvPr/>
            </p:nvSpPr>
            <p:spPr>
              <a:xfrm>
                <a:off x="5546197" y="2795043"/>
                <a:ext cx="13438" cy="14518"/>
              </a:xfrm>
              <a:custGeom>
                <a:rect b="b" l="l" r="r" t="t"/>
                <a:pathLst>
                  <a:path extrusionOk="0" h="390" w="361">
                    <a:moveTo>
                      <a:pt x="0" y="0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120" y="390"/>
                    </a:lnTo>
                    <a:cubicBezTo>
                      <a:pt x="240" y="390"/>
                      <a:pt x="240" y="390"/>
                      <a:pt x="240" y="240"/>
                    </a:cubicBezTo>
                    <a:cubicBezTo>
                      <a:pt x="360" y="240"/>
                      <a:pt x="360" y="240"/>
                      <a:pt x="360" y="12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43"/>
              <p:cNvSpPr/>
              <p:nvPr/>
            </p:nvSpPr>
            <p:spPr>
              <a:xfrm>
                <a:off x="5546197" y="2893245"/>
                <a:ext cx="13438" cy="13401"/>
              </a:xfrm>
              <a:custGeom>
                <a:rect b="b" l="l" r="r" t="t"/>
                <a:pathLst>
                  <a:path extrusionOk="0" h="360" w="361">
                    <a:moveTo>
                      <a:pt x="120" y="0"/>
                    </a:moveTo>
                    <a:cubicBezTo>
                      <a:pt x="120" y="0"/>
                      <a:pt x="120" y="120"/>
                      <a:pt x="0" y="120"/>
                    </a:cubicBezTo>
                    <a:lnTo>
                      <a:pt x="0" y="240"/>
                    </a:lnTo>
                    <a:lnTo>
                      <a:pt x="0" y="360"/>
                    </a:lnTo>
                    <a:lnTo>
                      <a:pt x="240" y="360"/>
                    </a:lnTo>
                    <a:cubicBezTo>
                      <a:pt x="360" y="360"/>
                      <a:pt x="360" y="240"/>
                      <a:pt x="360" y="240"/>
                    </a:cubicBezTo>
                    <a:cubicBezTo>
                      <a:pt x="360" y="120"/>
                      <a:pt x="360" y="120"/>
                      <a:pt x="240" y="120"/>
                    </a:cubicBezTo>
                    <a:cubicBezTo>
                      <a:pt x="240" y="12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43"/>
              <p:cNvSpPr/>
              <p:nvPr/>
            </p:nvSpPr>
            <p:spPr>
              <a:xfrm>
                <a:off x="5546197" y="2994760"/>
                <a:ext cx="13438" cy="14555"/>
              </a:xfrm>
              <a:custGeom>
                <a:rect b="b" l="l" r="r" t="t"/>
                <a:pathLst>
                  <a:path extrusionOk="0" h="391" w="361">
                    <a:moveTo>
                      <a:pt x="0" y="1"/>
                    </a:moveTo>
                    <a:lnTo>
                      <a:pt x="0" y="121"/>
                    </a:lnTo>
                    <a:lnTo>
                      <a:pt x="0" y="270"/>
                    </a:lnTo>
                    <a:lnTo>
                      <a:pt x="120" y="390"/>
                    </a:lnTo>
                    <a:cubicBezTo>
                      <a:pt x="240" y="390"/>
                      <a:pt x="240" y="390"/>
                      <a:pt x="240" y="270"/>
                    </a:cubicBezTo>
                    <a:cubicBezTo>
                      <a:pt x="360" y="270"/>
                      <a:pt x="360" y="270"/>
                      <a:pt x="360" y="121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43"/>
              <p:cNvSpPr/>
              <p:nvPr/>
            </p:nvSpPr>
            <p:spPr>
              <a:xfrm>
                <a:off x="5546197" y="3092963"/>
                <a:ext cx="13438" cy="13438"/>
              </a:xfrm>
              <a:custGeom>
                <a:rect b="b" l="l" r="r" t="t"/>
                <a:pathLst>
                  <a:path extrusionOk="0" h="361" w="361">
                    <a:moveTo>
                      <a:pt x="120" y="0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0" y="360"/>
                    </a:lnTo>
                    <a:lnTo>
                      <a:pt x="240" y="360"/>
                    </a:lnTo>
                    <a:cubicBezTo>
                      <a:pt x="360" y="360"/>
                      <a:pt x="360" y="240"/>
                      <a:pt x="360" y="240"/>
                    </a:cubicBezTo>
                    <a:cubicBezTo>
                      <a:pt x="360" y="120"/>
                      <a:pt x="360" y="120"/>
                      <a:pt x="240" y="120"/>
                    </a:cubicBezTo>
                    <a:cubicBezTo>
                      <a:pt x="240" y="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43"/>
              <p:cNvSpPr/>
              <p:nvPr/>
            </p:nvSpPr>
            <p:spPr>
              <a:xfrm>
                <a:off x="5546197" y="3194515"/>
                <a:ext cx="13438" cy="14518"/>
              </a:xfrm>
              <a:custGeom>
                <a:rect b="b" l="l" r="r" t="t"/>
                <a:pathLst>
                  <a:path extrusionOk="0" h="390" w="361">
                    <a:moveTo>
                      <a:pt x="0" y="0"/>
                    </a:moveTo>
                    <a:lnTo>
                      <a:pt x="0" y="150"/>
                    </a:lnTo>
                    <a:lnTo>
                      <a:pt x="0" y="270"/>
                    </a:lnTo>
                    <a:lnTo>
                      <a:pt x="120" y="390"/>
                    </a:lnTo>
                    <a:cubicBezTo>
                      <a:pt x="240" y="390"/>
                      <a:pt x="240" y="390"/>
                      <a:pt x="240" y="270"/>
                    </a:cubicBezTo>
                    <a:cubicBezTo>
                      <a:pt x="360" y="270"/>
                      <a:pt x="360" y="270"/>
                      <a:pt x="360" y="15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43"/>
              <p:cNvSpPr/>
              <p:nvPr/>
            </p:nvSpPr>
            <p:spPr>
              <a:xfrm>
                <a:off x="5546197" y="3292680"/>
                <a:ext cx="13438" cy="13438"/>
              </a:xfrm>
              <a:custGeom>
                <a:rect b="b" l="l" r="r" t="t"/>
                <a:pathLst>
                  <a:path extrusionOk="0" h="361" w="361">
                    <a:moveTo>
                      <a:pt x="120" y="1"/>
                    </a:moveTo>
                    <a:lnTo>
                      <a:pt x="0" y="121"/>
                    </a:lnTo>
                    <a:lnTo>
                      <a:pt x="0" y="241"/>
                    </a:lnTo>
                    <a:lnTo>
                      <a:pt x="0" y="361"/>
                    </a:lnTo>
                    <a:lnTo>
                      <a:pt x="240" y="361"/>
                    </a:lnTo>
                    <a:cubicBezTo>
                      <a:pt x="360" y="361"/>
                      <a:pt x="360" y="241"/>
                      <a:pt x="360" y="241"/>
                    </a:cubicBezTo>
                    <a:cubicBezTo>
                      <a:pt x="360" y="121"/>
                      <a:pt x="360" y="121"/>
                      <a:pt x="240" y="121"/>
                    </a:cubicBezTo>
                    <a:cubicBezTo>
                      <a:pt x="240" y="1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43"/>
              <p:cNvSpPr/>
              <p:nvPr/>
            </p:nvSpPr>
            <p:spPr>
              <a:xfrm>
                <a:off x="5546197" y="2795043"/>
                <a:ext cx="13438" cy="14518"/>
              </a:xfrm>
              <a:custGeom>
                <a:rect b="b" l="l" r="r" t="t"/>
                <a:pathLst>
                  <a:path extrusionOk="0" h="390" w="361">
                    <a:moveTo>
                      <a:pt x="120" y="0"/>
                    </a:moveTo>
                    <a:cubicBezTo>
                      <a:pt x="0" y="120"/>
                      <a:pt x="0" y="240"/>
                      <a:pt x="0" y="240"/>
                    </a:cubicBezTo>
                    <a:lnTo>
                      <a:pt x="120" y="390"/>
                    </a:lnTo>
                    <a:cubicBezTo>
                      <a:pt x="240" y="390"/>
                      <a:pt x="240" y="390"/>
                      <a:pt x="240" y="240"/>
                    </a:cubicBezTo>
                    <a:cubicBezTo>
                      <a:pt x="360" y="240"/>
                      <a:pt x="360" y="240"/>
                      <a:pt x="360" y="12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43"/>
              <p:cNvSpPr txBox="1"/>
              <p:nvPr/>
            </p:nvSpPr>
            <p:spPr>
              <a:xfrm>
                <a:off x="4500838" y="2920629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86" name="Google Shape;2586;p43"/>
              <p:cNvSpPr txBox="1"/>
              <p:nvPr/>
            </p:nvSpPr>
            <p:spPr>
              <a:xfrm>
                <a:off x="4501051" y="2265323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33F6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587" name="Google Shape;2587;p43"/>
              <p:cNvSpPr/>
              <p:nvPr/>
            </p:nvSpPr>
            <p:spPr>
              <a:xfrm>
                <a:off x="4518553" y="2822925"/>
                <a:ext cx="55800" cy="55838"/>
              </a:xfrm>
              <a:custGeom>
                <a:rect b="b" l="l" r="r" t="t"/>
                <a:pathLst>
                  <a:path extrusionOk="0" h="1500" w="1499">
                    <a:moveTo>
                      <a:pt x="1379" y="1"/>
                    </a:moveTo>
                    <a:cubicBezTo>
                      <a:pt x="989" y="1"/>
                      <a:pt x="510" y="1"/>
                      <a:pt x="0" y="121"/>
                    </a:cubicBezTo>
                    <a:cubicBezTo>
                      <a:pt x="360" y="750"/>
                      <a:pt x="870" y="1260"/>
                      <a:pt x="1499" y="1499"/>
                    </a:cubicBezTo>
                    <a:lnTo>
                      <a:pt x="1499" y="1"/>
                    </a:lnTo>
                    <a:close/>
                  </a:path>
                </a:pathLst>
              </a:custGeom>
              <a:solidFill>
                <a:srgbClr val="9931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88" name="Google Shape;2588;p43"/>
          <p:cNvGrpSpPr/>
          <p:nvPr/>
        </p:nvGrpSpPr>
        <p:grpSpPr>
          <a:xfrm>
            <a:off x="2611226" y="1377747"/>
            <a:ext cx="1736145" cy="3031353"/>
            <a:chOff x="2436551" y="1549014"/>
            <a:chExt cx="1736145" cy="3031353"/>
          </a:xfrm>
        </p:grpSpPr>
        <p:grpSp>
          <p:nvGrpSpPr>
            <p:cNvPr id="2589" name="Google Shape;2589;p43"/>
            <p:cNvGrpSpPr/>
            <p:nvPr/>
          </p:nvGrpSpPr>
          <p:grpSpPr>
            <a:xfrm>
              <a:off x="2436551" y="1549014"/>
              <a:ext cx="1736145" cy="3031353"/>
              <a:chOff x="2436551" y="1472814"/>
              <a:chExt cx="1736145" cy="3031353"/>
            </a:xfrm>
          </p:grpSpPr>
          <p:sp>
            <p:nvSpPr>
              <p:cNvPr id="2590" name="Google Shape;2590;p43"/>
              <p:cNvSpPr/>
              <p:nvPr/>
            </p:nvSpPr>
            <p:spPr>
              <a:xfrm>
                <a:off x="2599721" y="1472814"/>
                <a:ext cx="391223" cy="363282"/>
              </a:xfrm>
              <a:custGeom>
                <a:rect b="b" l="l" r="r" t="t"/>
                <a:pathLst>
                  <a:path extrusionOk="0" h="9742" w="10492">
                    <a:moveTo>
                      <a:pt x="5246" y="0"/>
                    </a:moveTo>
                    <a:cubicBezTo>
                      <a:pt x="2369" y="0"/>
                      <a:pt x="1" y="2128"/>
                      <a:pt x="1" y="4856"/>
                    </a:cubicBezTo>
                    <a:cubicBezTo>
                      <a:pt x="1" y="7494"/>
                      <a:pt x="2369" y="9742"/>
                      <a:pt x="5246" y="9742"/>
                    </a:cubicBezTo>
                    <a:cubicBezTo>
                      <a:pt x="8124" y="9742"/>
                      <a:pt x="10492" y="7494"/>
                      <a:pt x="10492" y="4856"/>
                    </a:cubicBezTo>
                    <a:cubicBezTo>
                      <a:pt x="10492" y="2128"/>
                      <a:pt x="8124" y="0"/>
                      <a:pt x="524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43"/>
              <p:cNvSpPr/>
              <p:nvPr/>
            </p:nvSpPr>
            <p:spPr>
              <a:xfrm>
                <a:off x="2698085" y="1565548"/>
                <a:ext cx="195649" cy="177763"/>
              </a:xfrm>
              <a:custGeom>
                <a:rect b="b" l="l" r="r" t="t"/>
                <a:pathLst>
                  <a:path extrusionOk="0" h="4767" w="5247">
                    <a:moveTo>
                      <a:pt x="2608" y="1"/>
                    </a:moveTo>
                    <a:cubicBezTo>
                      <a:pt x="1110" y="1"/>
                      <a:pt x="1" y="1020"/>
                      <a:pt x="1" y="2369"/>
                    </a:cubicBezTo>
                    <a:cubicBezTo>
                      <a:pt x="1" y="3748"/>
                      <a:pt x="1110" y="4767"/>
                      <a:pt x="2608" y="4767"/>
                    </a:cubicBezTo>
                    <a:cubicBezTo>
                      <a:pt x="4107" y="4767"/>
                      <a:pt x="5246" y="3748"/>
                      <a:pt x="5246" y="2369"/>
                    </a:cubicBezTo>
                    <a:cubicBezTo>
                      <a:pt x="5246" y="1020"/>
                      <a:pt x="4107" y="1"/>
                      <a:pt x="2608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43"/>
              <p:cNvSpPr/>
              <p:nvPr/>
            </p:nvSpPr>
            <p:spPr>
              <a:xfrm>
                <a:off x="3274810" y="1472814"/>
                <a:ext cx="391223" cy="363282"/>
              </a:xfrm>
              <a:custGeom>
                <a:rect b="b" l="l" r="r" t="t"/>
                <a:pathLst>
                  <a:path extrusionOk="0" h="9742" w="10492">
                    <a:moveTo>
                      <a:pt x="5246" y="0"/>
                    </a:moveTo>
                    <a:cubicBezTo>
                      <a:pt x="2368" y="0"/>
                      <a:pt x="0" y="2128"/>
                      <a:pt x="0" y="4856"/>
                    </a:cubicBezTo>
                    <a:cubicBezTo>
                      <a:pt x="0" y="7494"/>
                      <a:pt x="2368" y="9742"/>
                      <a:pt x="5246" y="9742"/>
                    </a:cubicBezTo>
                    <a:cubicBezTo>
                      <a:pt x="8123" y="9742"/>
                      <a:pt x="10491" y="7494"/>
                      <a:pt x="10491" y="4856"/>
                    </a:cubicBezTo>
                    <a:cubicBezTo>
                      <a:pt x="10491" y="2128"/>
                      <a:pt x="8123" y="0"/>
                      <a:pt x="524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43"/>
              <p:cNvSpPr/>
              <p:nvPr/>
            </p:nvSpPr>
            <p:spPr>
              <a:xfrm>
                <a:off x="3373137" y="1565548"/>
                <a:ext cx="195649" cy="177763"/>
              </a:xfrm>
              <a:custGeom>
                <a:rect b="b" l="l" r="r" t="t"/>
                <a:pathLst>
                  <a:path extrusionOk="0" h="4767" w="5247">
                    <a:moveTo>
                      <a:pt x="2609" y="1"/>
                    </a:moveTo>
                    <a:cubicBezTo>
                      <a:pt x="1110" y="1"/>
                      <a:pt x="1" y="1020"/>
                      <a:pt x="1" y="2369"/>
                    </a:cubicBezTo>
                    <a:cubicBezTo>
                      <a:pt x="1" y="3748"/>
                      <a:pt x="1110" y="4767"/>
                      <a:pt x="2609" y="4767"/>
                    </a:cubicBezTo>
                    <a:cubicBezTo>
                      <a:pt x="3988" y="4767"/>
                      <a:pt x="5246" y="3748"/>
                      <a:pt x="5246" y="2369"/>
                    </a:cubicBezTo>
                    <a:cubicBezTo>
                      <a:pt x="5246" y="1020"/>
                      <a:pt x="3988" y="1"/>
                      <a:pt x="2609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43"/>
              <p:cNvSpPr/>
              <p:nvPr/>
            </p:nvSpPr>
            <p:spPr>
              <a:xfrm>
                <a:off x="3801235" y="3814170"/>
                <a:ext cx="371461" cy="450504"/>
              </a:xfrm>
              <a:custGeom>
                <a:rect b="b" l="l" r="r" t="t"/>
                <a:pathLst>
                  <a:path extrusionOk="0" h="12081" w="9962">
                    <a:moveTo>
                      <a:pt x="4938" y="1"/>
                    </a:moveTo>
                    <a:cubicBezTo>
                      <a:pt x="4757" y="1"/>
                      <a:pt x="4570" y="12"/>
                      <a:pt x="4376" y="34"/>
                    </a:cubicBezTo>
                    <a:cubicBezTo>
                      <a:pt x="0" y="514"/>
                      <a:pt x="0" y="8517"/>
                      <a:pt x="1259" y="11274"/>
                    </a:cubicBezTo>
                    <a:cubicBezTo>
                      <a:pt x="2449" y="11781"/>
                      <a:pt x="3696" y="12081"/>
                      <a:pt x="4864" y="12081"/>
                    </a:cubicBezTo>
                    <a:cubicBezTo>
                      <a:pt x="6256" y="12081"/>
                      <a:pt x="7538" y="11655"/>
                      <a:pt x="8483" y="10645"/>
                    </a:cubicBezTo>
                    <a:cubicBezTo>
                      <a:pt x="9961" y="9166"/>
                      <a:pt x="9631" y="4888"/>
                      <a:pt x="7464" y="4888"/>
                    </a:cubicBezTo>
                    <a:cubicBezTo>
                      <a:pt x="7434" y="4888"/>
                      <a:pt x="7404" y="4888"/>
                      <a:pt x="7374" y="4890"/>
                    </a:cubicBezTo>
                    <a:cubicBezTo>
                      <a:pt x="9125" y="2885"/>
                      <a:pt x="7895" y="1"/>
                      <a:pt x="4938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43"/>
              <p:cNvSpPr/>
              <p:nvPr/>
            </p:nvSpPr>
            <p:spPr>
              <a:xfrm>
                <a:off x="2436551" y="1653845"/>
                <a:ext cx="1453031" cy="2850323"/>
              </a:xfrm>
              <a:custGeom>
                <a:rect b="b" l="l" r="r" t="t"/>
                <a:pathLst>
                  <a:path extrusionOk="0" h="76436" w="38968">
                    <a:moveTo>
                      <a:pt x="4137" y="1"/>
                    </a:moveTo>
                    <a:cubicBezTo>
                      <a:pt x="1889" y="1"/>
                      <a:pt x="1" y="1889"/>
                      <a:pt x="1" y="4137"/>
                    </a:cubicBezTo>
                    <a:lnTo>
                      <a:pt x="1" y="72329"/>
                    </a:lnTo>
                    <a:cubicBezTo>
                      <a:pt x="1" y="74577"/>
                      <a:pt x="1889" y="76435"/>
                      <a:pt x="4137" y="76435"/>
                    </a:cubicBezTo>
                    <a:lnTo>
                      <a:pt x="34861" y="76435"/>
                    </a:lnTo>
                    <a:cubicBezTo>
                      <a:pt x="37109" y="76435"/>
                      <a:pt x="38967" y="74577"/>
                      <a:pt x="38967" y="72329"/>
                    </a:cubicBezTo>
                    <a:lnTo>
                      <a:pt x="38967" y="4137"/>
                    </a:lnTo>
                    <a:cubicBezTo>
                      <a:pt x="38967" y="1889"/>
                      <a:pt x="37109" y="1"/>
                      <a:pt x="34861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43"/>
              <p:cNvSpPr/>
              <p:nvPr/>
            </p:nvSpPr>
            <p:spPr>
              <a:xfrm>
                <a:off x="2595247" y="2128850"/>
                <a:ext cx="1136718" cy="2138301"/>
              </a:xfrm>
              <a:custGeom>
                <a:rect b="b" l="l" r="r" t="t"/>
                <a:pathLst>
                  <a:path extrusionOk="0" h="57342" w="30485">
                    <a:moveTo>
                      <a:pt x="1620" y="1"/>
                    </a:moveTo>
                    <a:cubicBezTo>
                      <a:pt x="750" y="1"/>
                      <a:pt x="1" y="750"/>
                      <a:pt x="1" y="1650"/>
                    </a:cubicBezTo>
                    <a:lnTo>
                      <a:pt x="1" y="55603"/>
                    </a:lnTo>
                    <a:cubicBezTo>
                      <a:pt x="1" y="56592"/>
                      <a:pt x="750" y="57342"/>
                      <a:pt x="1620" y="57342"/>
                    </a:cubicBezTo>
                    <a:lnTo>
                      <a:pt x="28836" y="57342"/>
                    </a:lnTo>
                    <a:cubicBezTo>
                      <a:pt x="29735" y="57342"/>
                      <a:pt x="30485" y="56592"/>
                      <a:pt x="30485" y="55603"/>
                    </a:cubicBezTo>
                    <a:lnTo>
                      <a:pt x="30485" y="1650"/>
                    </a:lnTo>
                    <a:cubicBezTo>
                      <a:pt x="30485" y="750"/>
                      <a:pt x="29735" y="1"/>
                      <a:pt x="28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43"/>
              <p:cNvSpPr/>
              <p:nvPr/>
            </p:nvSpPr>
            <p:spPr>
              <a:xfrm>
                <a:off x="2688018" y="1840506"/>
                <a:ext cx="251543" cy="219118"/>
              </a:xfrm>
              <a:custGeom>
                <a:rect b="b" l="l" r="r" t="t"/>
                <a:pathLst>
                  <a:path extrusionOk="0" h="5876" w="6746">
                    <a:moveTo>
                      <a:pt x="3388" y="1"/>
                    </a:moveTo>
                    <a:cubicBezTo>
                      <a:pt x="1500" y="1"/>
                      <a:pt x="1" y="1260"/>
                      <a:pt x="1" y="2998"/>
                    </a:cubicBezTo>
                    <a:cubicBezTo>
                      <a:pt x="1" y="4617"/>
                      <a:pt x="1500" y="5876"/>
                      <a:pt x="3388" y="5876"/>
                    </a:cubicBezTo>
                    <a:cubicBezTo>
                      <a:pt x="5246" y="5876"/>
                      <a:pt x="6745" y="4617"/>
                      <a:pt x="6745" y="2998"/>
                    </a:cubicBezTo>
                    <a:cubicBezTo>
                      <a:pt x="6745" y="1260"/>
                      <a:pt x="5246" y="1"/>
                      <a:pt x="3388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43"/>
              <p:cNvSpPr/>
              <p:nvPr/>
            </p:nvSpPr>
            <p:spPr>
              <a:xfrm>
                <a:off x="3386561" y="1840506"/>
                <a:ext cx="251506" cy="219118"/>
              </a:xfrm>
              <a:custGeom>
                <a:rect b="b" l="l" r="r" t="t"/>
                <a:pathLst>
                  <a:path extrusionOk="0" h="5876" w="6745">
                    <a:moveTo>
                      <a:pt x="3388" y="1"/>
                    </a:moveTo>
                    <a:cubicBezTo>
                      <a:pt x="1499" y="1"/>
                      <a:pt x="1" y="1260"/>
                      <a:pt x="1" y="2998"/>
                    </a:cubicBezTo>
                    <a:cubicBezTo>
                      <a:pt x="1" y="4617"/>
                      <a:pt x="1499" y="5876"/>
                      <a:pt x="3388" y="5876"/>
                    </a:cubicBezTo>
                    <a:cubicBezTo>
                      <a:pt x="5246" y="5876"/>
                      <a:pt x="6745" y="4617"/>
                      <a:pt x="6745" y="2998"/>
                    </a:cubicBezTo>
                    <a:cubicBezTo>
                      <a:pt x="6745" y="1260"/>
                      <a:pt x="5246" y="1"/>
                      <a:pt x="3388" y="1"/>
                    </a:cubicBezTo>
                    <a:close/>
                  </a:path>
                </a:pathLst>
              </a:custGeom>
              <a:solidFill>
                <a:srgbClr val="FCA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43"/>
              <p:cNvSpPr/>
              <p:nvPr/>
            </p:nvSpPr>
            <p:spPr>
              <a:xfrm>
                <a:off x="2865730" y="1827083"/>
                <a:ext cx="157653" cy="101765"/>
              </a:xfrm>
              <a:custGeom>
                <a:rect b="b" l="l" r="r" t="t"/>
                <a:pathLst>
                  <a:path extrusionOk="0" h="2729" w="4228">
                    <a:moveTo>
                      <a:pt x="241" y="1"/>
                    </a:moveTo>
                    <a:cubicBezTo>
                      <a:pt x="121" y="1"/>
                      <a:pt x="1" y="121"/>
                      <a:pt x="1" y="241"/>
                    </a:cubicBezTo>
                    <a:lnTo>
                      <a:pt x="1" y="361"/>
                    </a:lnTo>
                    <a:cubicBezTo>
                      <a:pt x="1" y="870"/>
                      <a:pt x="121" y="1500"/>
                      <a:pt x="360" y="1859"/>
                    </a:cubicBezTo>
                    <a:cubicBezTo>
                      <a:pt x="750" y="2369"/>
                      <a:pt x="1230" y="2609"/>
                      <a:pt x="1979" y="2729"/>
                    </a:cubicBezTo>
                    <a:cubicBezTo>
                      <a:pt x="2728" y="2729"/>
                      <a:pt x="3358" y="2369"/>
                      <a:pt x="3747" y="1979"/>
                    </a:cubicBezTo>
                    <a:cubicBezTo>
                      <a:pt x="4107" y="1500"/>
                      <a:pt x="4227" y="990"/>
                      <a:pt x="4227" y="361"/>
                    </a:cubicBezTo>
                    <a:lnTo>
                      <a:pt x="4227" y="241"/>
                    </a:lnTo>
                    <a:cubicBezTo>
                      <a:pt x="4227" y="121"/>
                      <a:pt x="4107" y="121"/>
                      <a:pt x="3987" y="121"/>
                    </a:cubicBezTo>
                    <a:cubicBezTo>
                      <a:pt x="3867" y="121"/>
                      <a:pt x="3747" y="121"/>
                      <a:pt x="3747" y="361"/>
                    </a:cubicBezTo>
                    <a:cubicBezTo>
                      <a:pt x="3747" y="870"/>
                      <a:pt x="3598" y="1230"/>
                      <a:pt x="3358" y="1620"/>
                    </a:cubicBezTo>
                    <a:cubicBezTo>
                      <a:pt x="2998" y="1979"/>
                      <a:pt x="2608" y="2249"/>
                      <a:pt x="1979" y="2249"/>
                    </a:cubicBezTo>
                    <a:cubicBezTo>
                      <a:pt x="1350" y="2099"/>
                      <a:pt x="990" y="1979"/>
                      <a:pt x="870" y="1620"/>
                    </a:cubicBezTo>
                    <a:cubicBezTo>
                      <a:pt x="600" y="1230"/>
                      <a:pt x="480" y="870"/>
                      <a:pt x="480" y="361"/>
                    </a:cubicBezTo>
                    <a:lnTo>
                      <a:pt x="480" y="241"/>
                    </a:lnTo>
                    <a:cubicBezTo>
                      <a:pt x="480" y="121"/>
                      <a:pt x="360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43"/>
              <p:cNvSpPr/>
              <p:nvPr/>
            </p:nvSpPr>
            <p:spPr>
              <a:xfrm>
                <a:off x="3298264" y="1827083"/>
                <a:ext cx="158771" cy="101765"/>
              </a:xfrm>
              <a:custGeom>
                <a:rect b="b" l="l" r="r" t="t"/>
                <a:pathLst>
                  <a:path extrusionOk="0" h="2729" w="4258">
                    <a:moveTo>
                      <a:pt x="241" y="1"/>
                    </a:moveTo>
                    <a:cubicBezTo>
                      <a:pt x="121" y="1"/>
                      <a:pt x="1" y="121"/>
                      <a:pt x="1" y="241"/>
                    </a:cubicBezTo>
                    <a:lnTo>
                      <a:pt x="1" y="361"/>
                    </a:lnTo>
                    <a:cubicBezTo>
                      <a:pt x="1" y="870"/>
                      <a:pt x="121" y="1500"/>
                      <a:pt x="510" y="1859"/>
                    </a:cubicBezTo>
                    <a:cubicBezTo>
                      <a:pt x="750" y="2369"/>
                      <a:pt x="1260" y="2609"/>
                      <a:pt x="2009" y="2729"/>
                    </a:cubicBezTo>
                    <a:lnTo>
                      <a:pt x="2129" y="2729"/>
                    </a:lnTo>
                    <a:cubicBezTo>
                      <a:pt x="2758" y="2729"/>
                      <a:pt x="3388" y="2369"/>
                      <a:pt x="3747" y="1979"/>
                    </a:cubicBezTo>
                    <a:cubicBezTo>
                      <a:pt x="4137" y="1500"/>
                      <a:pt x="4257" y="990"/>
                      <a:pt x="4257" y="361"/>
                    </a:cubicBezTo>
                    <a:lnTo>
                      <a:pt x="4257" y="241"/>
                    </a:lnTo>
                    <a:cubicBezTo>
                      <a:pt x="4257" y="121"/>
                      <a:pt x="4137" y="121"/>
                      <a:pt x="3987" y="121"/>
                    </a:cubicBezTo>
                    <a:cubicBezTo>
                      <a:pt x="3867" y="121"/>
                      <a:pt x="3747" y="121"/>
                      <a:pt x="3747" y="361"/>
                    </a:cubicBezTo>
                    <a:cubicBezTo>
                      <a:pt x="3747" y="870"/>
                      <a:pt x="3628" y="1230"/>
                      <a:pt x="3388" y="1620"/>
                    </a:cubicBezTo>
                    <a:cubicBezTo>
                      <a:pt x="3118" y="1979"/>
                      <a:pt x="2638" y="2249"/>
                      <a:pt x="2129" y="2249"/>
                    </a:cubicBezTo>
                    <a:lnTo>
                      <a:pt x="2009" y="2249"/>
                    </a:lnTo>
                    <a:cubicBezTo>
                      <a:pt x="1380" y="2099"/>
                      <a:pt x="1140" y="1979"/>
                      <a:pt x="870" y="1620"/>
                    </a:cubicBezTo>
                    <a:cubicBezTo>
                      <a:pt x="630" y="1230"/>
                      <a:pt x="510" y="870"/>
                      <a:pt x="510" y="361"/>
                    </a:cubicBezTo>
                    <a:lnTo>
                      <a:pt x="510" y="241"/>
                    </a:lnTo>
                    <a:cubicBezTo>
                      <a:pt x="510" y="121"/>
                      <a:pt x="510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43"/>
              <p:cNvSpPr/>
              <p:nvPr/>
            </p:nvSpPr>
            <p:spPr>
              <a:xfrm>
                <a:off x="3023344" y="1813137"/>
                <a:ext cx="283909" cy="247608"/>
              </a:xfrm>
              <a:custGeom>
                <a:rect b="b" l="l" r="r" t="t"/>
                <a:pathLst>
                  <a:path extrusionOk="0" h="6640" w="7614">
                    <a:moveTo>
                      <a:pt x="4159" y="0"/>
                    </a:moveTo>
                    <a:cubicBezTo>
                      <a:pt x="3857" y="0"/>
                      <a:pt x="3596" y="53"/>
                      <a:pt x="3387" y="105"/>
                    </a:cubicBezTo>
                    <a:cubicBezTo>
                      <a:pt x="2128" y="225"/>
                      <a:pt x="1499" y="1124"/>
                      <a:pt x="869" y="1994"/>
                    </a:cubicBezTo>
                    <a:cubicBezTo>
                      <a:pt x="270" y="2983"/>
                      <a:pt x="0" y="4361"/>
                      <a:pt x="0" y="5471"/>
                    </a:cubicBezTo>
                    <a:cubicBezTo>
                      <a:pt x="0" y="6100"/>
                      <a:pt x="120" y="6220"/>
                      <a:pt x="749" y="6490"/>
                    </a:cubicBezTo>
                    <a:cubicBezTo>
                      <a:pt x="1259" y="6610"/>
                      <a:pt x="1761" y="6640"/>
                      <a:pt x="2259" y="6640"/>
                    </a:cubicBezTo>
                    <a:cubicBezTo>
                      <a:pt x="2758" y="6640"/>
                      <a:pt x="3252" y="6610"/>
                      <a:pt x="3747" y="6610"/>
                    </a:cubicBezTo>
                    <a:cubicBezTo>
                      <a:pt x="4256" y="6610"/>
                      <a:pt x="4729" y="6640"/>
                      <a:pt x="5182" y="6640"/>
                    </a:cubicBezTo>
                    <a:cubicBezTo>
                      <a:pt x="5635" y="6640"/>
                      <a:pt x="6070" y="6610"/>
                      <a:pt x="6504" y="6490"/>
                    </a:cubicBezTo>
                    <a:cubicBezTo>
                      <a:pt x="7134" y="6370"/>
                      <a:pt x="7614" y="6490"/>
                      <a:pt x="7614" y="5860"/>
                    </a:cubicBezTo>
                    <a:cubicBezTo>
                      <a:pt x="7614" y="5231"/>
                      <a:pt x="7254" y="3972"/>
                      <a:pt x="7134" y="3372"/>
                    </a:cubicBezTo>
                    <a:cubicBezTo>
                      <a:pt x="6504" y="1604"/>
                      <a:pt x="6115" y="735"/>
                      <a:pt x="5515" y="375"/>
                    </a:cubicBezTo>
                    <a:cubicBezTo>
                      <a:pt x="5009" y="88"/>
                      <a:pt x="4549" y="0"/>
                      <a:pt x="4159" y="0"/>
                    </a:cubicBezTo>
                    <a:close/>
                  </a:path>
                </a:pathLst>
              </a:custGeom>
              <a:solidFill>
                <a:srgbClr val="DBBA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43"/>
              <p:cNvSpPr/>
              <p:nvPr/>
            </p:nvSpPr>
            <p:spPr>
              <a:xfrm>
                <a:off x="3098217" y="1887451"/>
                <a:ext cx="69318" cy="101765"/>
              </a:xfrm>
              <a:custGeom>
                <a:rect b="b" l="l" r="r" t="t"/>
                <a:pathLst>
                  <a:path extrusionOk="0" h="2729" w="1859">
                    <a:moveTo>
                      <a:pt x="1739" y="1"/>
                    </a:moveTo>
                    <a:cubicBezTo>
                      <a:pt x="1619" y="1"/>
                      <a:pt x="1619" y="1"/>
                      <a:pt x="1619" y="120"/>
                    </a:cubicBezTo>
                    <a:lnTo>
                      <a:pt x="1619" y="1110"/>
                    </a:lnTo>
                    <a:lnTo>
                      <a:pt x="1619" y="1739"/>
                    </a:lnTo>
                    <a:cubicBezTo>
                      <a:pt x="1619" y="1859"/>
                      <a:pt x="1499" y="1979"/>
                      <a:pt x="1379" y="2249"/>
                    </a:cubicBezTo>
                    <a:cubicBezTo>
                      <a:pt x="1259" y="2368"/>
                      <a:pt x="1109" y="2488"/>
                      <a:pt x="870" y="2488"/>
                    </a:cubicBezTo>
                    <a:cubicBezTo>
                      <a:pt x="630" y="2488"/>
                      <a:pt x="510" y="2488"/>
                      <a:pt x="360" y="2368"/>
                    </a:cubicBezTo>
                    <a:cubicBezTo>
                      <a:pt x="240" y="2249"/>
                      <a:pt x="240" y="2249"/>
                      <a:pt x="240" y="2129"/>
                    </a:cubicBezTo>
                    <a:lnTo>
                      <a:pt x="120" y="1979"/>
                    </a:lnTo>
                    <a:cubicBezTo>
                      <a:pt x="0" y="1979"/>
                      <a:pt x="0" y="1979"/>
                      <a:pt x="0" y="2129"/>
                    </a:cubicBezTo>
                    <a:cubicBezTo>
                      <a:pt x="0" y="2368"/>
                      <a:pt x="120" y="2488"/>
                      <a:pt x="240" y="2608"/>
                    </a:cubicBezTo>
                    <a:cubicBezTo>
                      <a:pt x="360" y="2608"/>
                      <a:pt x="630" y="2728"/>
                      <a:pt x="870" y="2728"/>
                    </a:cubicBezTo>
                    <a:cubicBezTo>
                      <a:pt x="1259" y="2728"/>
                      <a:pt x="1499" y="2488"/>
                      <a:pt x="1619" y="2368"/>
                    </a:cubicBezTo>
                    <a:cubicBezTo>
                      <a:pt x="1739" y="2129"/>
                      <a:pt x="1739" y="1979"/>
                      <a:pt x="1859" y="1739"/>
                    </a:cubicBezTo>
                    <a:lnTo>
                      <a:pt x="1859" y="1110"/>
                    </a:lnTo>
                    <a:lnTo>
                      <a:pt x="1859" y="120"/>
                    </a:lnTo>
                    <a:cubicBezTo>
                      <a:pt x="1859" y="1"/>
                      <a:pt x="1739" y="1"/>
                      <a:pt x="1739" y="1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43"/>
              <p:cNvSpPr/>
              <p:nvPr/>
            </p:nvSpPr>
            <p:spPr>
              <a:xfrm>
                <a:off x="3130620" y="1870933"/>
                <a:ext cx="60406" cy="25507"/>
              </a:xfrm>
              <a:custGeom>
                <a:rect b="b" l="l" r="r" t="t"/>
                <a:pathLst>
                  <a:path extrusionOk="0" h="684" w="1620">
                    <a:moveTo>
                      <a:pt x="1073" y="1"/>
                    </a:moveTo>
                    <a:cubicBezTo>
                      <a:pt x="680" y="1"/>
                      <a:pt x="260" y="54"/>
                      <a:pt x="1" y="54"/>
                    </a:cubicBezTo>
                    <a:cubicBezTo>
                      <a:pt x="1" y="324"/>
                      <a:pt x="510" y="683"/>
                      <a:pt x="990" y="683"/>
                    </a:cubicBezTo>
                    <a:cubicBezTo>
                      <a:pt x="1260" y="683"/>
                      <a:pt x="1619" y="324"/>
                      <a:pt x="1619" y="54"/>
                    </a:cubicBezTo>
                    <a:cubicBezTo>
                      <a:pt x="1459" y="14"/>
                      <a:pt x="1270" y="1"/>
                      <a:pt x="1073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43"/>
              <p:cNvSpPr/>
              <p:nvPr/>
            </p:nvSpPr>
            <p:spPr>
              <a:xfrm>
                <a:off x="3158548" y="1947820"/>
                <a:ext cx="70474" cy="41392"/>
              </a:xfrm>
              <a:custGeom>
                <a:rect b="b" l="l" r="r" t="t"/>
                <a:pathLst>
                  <a:path extrusionOk="0" h="1110" w="1890">
                    <a:moveTo>
                      <a:pt x="121" y="0"/>
                    </a:moveTo>
                    <a:cubicBezTo>
                      <a:pt x="1" y="0"/>
                      <a:pt x="1" y="0"/>
                      <a:pt x="1" y="120"/>
                    </a:cubicBezTo>
                    <a:cubicBezTo>
                      <a:pt x="1" y="240"/>
                      <a:pt x="1" y="510"/>
                      <a:pt x="121" y="630"/>
                    </a:cubicBezTo>
                    <a:cubicBezTo>
                      <a:pt x="241" y="869"/>
                      <a:pt x="511" y="989"/>
                      <a:pt x="870" y="1109"/>
                    </a:cubicBezTo>
                    <a:lnTo>
                      <a:pt x="1140" y="1109"/>
                    </a:lnTo>
                    <a:cubicBezTo>
                      <a:pt x="1380" y="1109"/>
                      <a:pt x="1500" y="989"/>
                      <a:pt x="1620" y="989"/>
                    </a:cubicBezTo>
                    <a:cubicBezTo>
                      <a:pt x="1889" y="869"/>
                      <a:pt x="1889" y="630"/>
                      <a:pt x="1889" y="510"/>
                    </a:cubicBezTo>
                    <a:cubicBezTo>
                      <a:pt x="1889" y="360"/>
                      <a:pt x="1889" y="360"/>
                      <a:pt x="1739" y="360"/>
                    </a:cubicBezTo>
                    <a:cubicBezTo>
                      <a:pt x="1739" y="360"/>
                      <a:pt x="1620" y="360"/>
                      <a:pt x="1620" y="510"/>
                    </a:cubicBezTo>
                    <a:cubicBezTo>
                      <a:pt x="1620" y="630"/>
                      <a:pt x="1620" y="630"/>
                      <a:pt x="1500" y="749"/>
                    </a:cubicBezTo>
                    <a:cubicBezTo>
                      <a:pt x="1380" y="869"/>
                      <a:pt x="1260" y="869"/>
                      <a:pt x="1140" y="869"/>
                    </a:cubicBezTo>
                    <a:lnTo>
                      <a:pt x="870" y="869"/>
                    </a:lnTo>
                    <a:cubicBezTo>
                      <a:pt x="630" y="869"/>
                      <a:pt x="511" y="630"/>
                      <a:pt x="391" y="510"/>
                    </a:cubicBezTo>
                    <a:cubicBezTo>
                      <a:pt x="241" y="360"/>
                      <a:pt x="241" y="120"/>
                      <a:pt x="241" y="120"/>
                    </a:cubicBezTo>
                    <a:cubicBezTo>
                      <a:pt x="24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43"/>
              <p:cNvSpPr/>
              <p:nvPr/>
            </p:nvSpPr>
            <p:spPr>
              <a:xfrm>
                <a:off x="2743912" y="2515596"/>
                <a:ext cx="14580" cy="14543"/>
              </a:xfrm>
              <a:custGeom>
                <a:rect b="b" l="l" r="r" t="t"/>
                <a:pathLst>
                  <a:path extrusionOk="0" h="390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20"/>
                    </a:cubicBezTo>
                    <a:cubicBezTo>
                      <a:pt x="1" y="120"/>
                      <a:pt x="1" y="120"/>
                      <a:pt x="1" y="27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2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43"/>
              <p:cNvSpPr/>
              <p:nvPr/>
            </p:nvSpPr>
            <p:spPr>
              <a:xfrm>
                <a:off x="2781908" y="2515596"/>
                <a:ext cx="763393" cy="14543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7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27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7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7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27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7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27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7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27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7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27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7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7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27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27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7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27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7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7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70"/>
                    </a:cubicBezTo>
                    <a:lnTo>
                      <a:pt x="20233" y="390"/>
                    </a:lnTo>
                    <a:cubicBezTo>
                      <a:pt x="20353" y="390"/>
                      <a:pt x="20473" y="270"/>
                      <a:pt x="20473" y="27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43"/>
              <p:cNvSpPr/>
              <p:nvPr/>
            </p:nvSpPr>
            <p:spPr>
              <a:xfrm>
                <a:off x="3568747" y="2515596"/>
                <a:ext cx="13461" cy="14543"/>
              </a:xfrm>
              <a:custGeom>
                <a:rect b="b" l="l" r="r" t="t"/>
                <a:pathLst>
                  <a:path extrusionOk="0" h="390" w="361">
                    <a:moveTo>
                      <a:pt x="120" y="0"/>
                    </a:moveTo>
                    <a:lnTo>
                      <a:pt x="0" y="120"/>
                    </a:lnTo>
                    <a:lnTo>
                      <a:pt x="0" y="270"/>
                    </a:lnTo>
                    <a:lnTo>
                      <a:pt x="0" y="390"/>
                    </a:lnTo>
                    <a:lnTo>
                      <a:pt x="240" y="390"/>
                    </a:lnTo>
                    <a:lnTo>
                      <a:pt x="360" y="270"/>
                    </a:lnTo>
                    <a:cubicBezTo>
                      <a:pt x="360" y="120"/>
                      <a:pt x="360" y="120"/>
                      <a:pt x="240" y="120"/>
                    </a:cubicBezTo>
                    <a:cubicBezTo>
                      <a:pt x="240" y="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43"/>
              <p:cNvSpPr/>
              <p:nvPr/>
            </p:nvSpPr>
            <p:spPr>
              <a:xfrm>
                <a:off x="2743912" y="2618398"/>
                <a:ext cx="14580" cy="13462"/>
              </a:xfrm>
              <a:custGeom>
                <a:rect b="b" l="l" r="r" t="t"/>
                <a:pathLst>
                  <a:path extrusionOk="0" h="361" w="391">
                    <a:moveTo>
                      <a:pt x="120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121"/>
                      <a:pt x="1" y="240"/>
                      <a:pt x="120" y="240"/>
                    </a:cubicBezTo>
                    <a:cubicBezTo>
                      <a:pt x="120" y="240"/>
                      <a:pt x="120" y="360"/>
                      <a:pt x="270" y="360"/>
                    </a:cubicBezTo>
                    <a:cubicBezTo>
                      <a:pt x="270" y="360"/>
                      <a:pt x="270" y="240"/>
                      <a:pt x="390" y="240"/>
                    </a:cubicBez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43"/>
              <p:cNvSpPr/>
              <p:nvPr/>
            </p:nvSpPr>
            <p:spPr>
              <a:xfrm>
                <a:off x="2781908" y="2618398"/>
                <a:ext cx="763393" cy="13462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121"/>
                    </a:cubicBezTo>
                    <a:cubicBezTo>
                      <a:pt x="360" y="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121"/>
                    </a:cubicBezTo>
                    <a:cubicBezTo>
                      <a:pt x="1349" y="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"/>
                      <a:pt x="4976" y="121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"/>
                      <a:pt x="5995" y="121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121"/>
                    </a:cubicBezTo>
                    <a:cubicBezTo>
                      <a:pt x="6355" y="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"/>
                      <a:pt x="6985" y="121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121"/>
                    </a:cubicBezTo>
                    <a:cubicBezTo>
                      <a:pt x="7344" y="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"/>
                      <a:pt x="7974" y="121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121"/>
                    </a:cubicBezTo>
                    <a:cubicBezTo>
                      <a:pt x="8363" y="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"/>
                      <a:pt x="8993" y="121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121"/>
                    </a:cubicBezTo>
                    <a:cubicBezTo>
                      <a:pt x="935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"/>
                      <a:pt x="13099" y="121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121"/>
                    </a:cubicBezTo>
                    <a:cubicBezTo>
                      <a:pt x="13489" y="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121"/>
                    </a:cubicBezTo>
                    <a:cubicBezTo>
                      <a:pt x="14478" y="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121"/>
                    </a:cubicBezTo>
                    <a:cubicBezTo>
                      <a:pt x="15467" y="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"/>
                      <a:pt x="16097" y="121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121"/>
                    </a:cubicBezTo>
                    <a:cubicBezTo>
                      <a:pt x="16486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"/>
                      <a:pt x="17086" y="121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"/>
                      <a:pt x="18105" y="121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"/>
                      <a:pt x="20083" y="121"/>
                    </a:cubicBezTo>
                    <a:cubicBezTo>
                      <a:pt x="20083" y="240"/>
                      <a:pt x="20233" y="360"/>
                      <a:pt x="20233" y="360"/>
                    </a:cubicBezTo>
                    <a:cubicBezTo>
                      <a:pt x="20353" y="360"/>
                      <a:pt x="20473" y="240"/>
                      <a:pt x="20473" y="121"/>
                    </a:cubicBezTo>
                    <a:cubicBezTo>
                      <a:pt x="20473" y="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43"/>
              <p:cNvSpPr/>
              <p:nvPr/>
            </p:nvSpPr>
            <p:spPr>
              <a:xfrm>
                <a:off x="3568747" y="2618398"/>
                <a:ext cx="13461" cy="13462"/>
              </a:xfrm>
              <a:custGeom>
                <a:rect b="b" l="l" r="r" t="t"/>
                <a:pathLst>
                  <a:path extrusionOk="0" h="361" w="361">
                    <a:moveTo>
                      <a:pt x="0" y="1"/>
                    </a:moveTo>
                    <a:lnTo>
                      <a:pt x="0" y="121"/>
                    </a:lnTo>
                    <a:lnTo>
                      <a:pt x="0" y="240"/>
                    </a:lnTo>
                    <a:cubicBezTo>
                      <a:pt x="120" y="240"/>
                      <a:pt x="120" y="360"/>
                      <a:pt x="120" y="360"/>
                    </a:cubicBezTo>
                    <a:cubicBezTo>
                      <a:pt x="240" y="360"/>
                      <a:pt x="240" y="240"/>
                      <a:pt x="240" y="240"/>
                    </a:cubicBezTo>
                    <a:cubicBezTo>
                      <a:pt x="360" y="240"/>
                      <a:pt x="360" y="121"/>
                      <a:pt x="360" y="12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43"/>
              <p:cNvSpPr/>
              <p:nvPr/>
            </p:nvSpPr>
            <p:spPr>
              <a:xfrm>
                <a:off x="2743912" y="2715643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120" y="0"/>
                    </a:moveTo>
                    <a:cubicBezTo>
                      <a:pt x="1" y="150"/>
                      <a:pt x="1" y="150"/>
                      <a:pt x="1" y="27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43"/>
              <p:cNvSpPr/>
              <p:nvPr/>
            </p:nvSpPr>
            <p:spPr>
              <a:xfrm>
                <a:off x="2781908" y="2715643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15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50"/>
                      <a:pt x="990" y="27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270"/>
                    </a:cubicBezTo>
                    <a:cubicBezTo>
                      <a:pt x="1349" y="15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50"/>
                      <a:pt x="1979" y="27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50"/>
                      <a:pt x="2998" y="27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270"/>
                    </a:cubicBezTo>
                    <a:cubicBezTo>
                      <a:pt x="3358" y="15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50"/>
                      <a:pt x="3987" y="27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270"/>
                    </a:cubicBezTo>
                    <a:cubicBezTo>
                      <a:pt x="4347" y="15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50"/>
                      <a:pt x="4976" y="27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270"/>
                    </a:cubicBezTo>
                    <a:cubicBezTo>
                      <a:pt x="5366" y="15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50"/>
                      <a:pt x="5995" y="27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270"/>
                    </a:cubicBezTo>
                    <a:cubicBezTo>
                      <a:pt x="6355" y="15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50"/>
                      <a:pt x="6985" y="27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270"/>
                    </a:cubicBezTo>
                    <a:cubicBezTo>
                      <a:pt x="7344" y="15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50"/>
                      <a:pt x="7974" y="27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270"/>
                    </a:cubicBezTo>
                    <a:cubicBezTo>
                      <a:pt x="8363" y="15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50"/>
                      <a:pt x="8993" y="27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270"/>
                    </a:cubicBezTo>
                    <a:cubicBezTo>
                      <a:pt x="9353" y="15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50"/>
                      <a:pt x="10102" y="27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270"/>
                    </a:cubicBezTo>
                    <a:cubicBezTo>
                      <a:pt x="10492" y="15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50"/>
                      <a:pt x="11091" y="27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270"/>
                    </a:cubicBezTo>
                    <a:cubicBezTo>
                      <a:pt x="11481" y="15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50"/>
                      <a:pt x="12110" y="27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270"/>
                    </a:cubicBezTo>
                    <a:cubicBezTo>
                      <a:pt x="12470" y="15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50"/>
                      <a:pt x="13099" y="27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270"/>
                    </a:cubicBezTo>
                    <a:cubicBezTo>
                      <a:pt x="13489" y="15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50"/>
                      <a:pt x="14089" y="27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270"/>
                    </a:cubicBezTo>
                    <a:cubicBezTo>
                      <a:pt x="14478" y="15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50"/>
                      <a:pt x="15108" y="27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270"/>
                    </a:cubicBezTo>
                    <a:cubicBezTo>
                      <a:pt x="15467" y="15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50"/>
                      <a:pt x="16097" y="27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270"/>
                    </a:cubicBezTo>
                    <a:cubicBezTo>
                      <a:pt x="16486" y="15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50"/>
                      <a:pt x="17086" y="27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270"/>
                    </a:cubicBezTo>
                    <a:cubicBezTo>
                      <a:pt x="17476" y="15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50"/>
                      <a:pt x="18105" y="27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270"/>
                    </a:cubicBezTo>
                    <a:cubicBezTo>
                      <a:pt x="18465" y="15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50"/>
                      <a:pt x="19094" y="270"/>
                    </a:cubicBezTo>
                    <a:lnTo>
                      <a:pt x="19214" y="390"/>
                    </a:lnTo>
                    <a:cubicBezTo>
                      <a:pt x="19334" y="390"/>
                      <a:pt x="19484" y="270"/>
                      <a:pt x="19484" y="270"/>
                    </a:cubicBezTo>
                    <a:cubicBezTo>
                      <a:pt x="19484" y="15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50"/>
                      <a:pt x="20083" y="270"/>
                    </a:cubicBezTo>
                    <a:lnTo>
                      <a:pt x="20233" y="390"/>
                    </a:lnTo>
                    <a:cubicBezTo>
                      <a:pt x="20353" y="390"/>
                      <a:pt x="20473" y="270"/>
                      <a:pt x="20473" y="270"/>
                    </a:cubicBezTo>
                    <a:cubicBezTo>
                      <a:pt x="20473" y="15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43"/>
              <p:cNvSpPr/>
              <p:nvPr/>
            </p:nvSpPr>
            <p:spPr>
              <a:xfrm>
                <a:off x="3568747" y="2715643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0" y="0"/>
                    </a:moveTo>
                    <a:lnTo>
                      <a:pt x="0" y="270"/>
                    </a:lnTo>
                    <a:lnTo>
                      <a:pt x="0" y="390"/>
                    </a:lnTo>
                    <a:lnTo>
                      <a:pt x="240" y="390"/>
                    </a:lnTo>
                    <a:lnTo>
                      <a:pt x="360" y="270"/>
                    </a:lnTo>
                    <a:cubicBezTo>
                      <a:pt x="360" y="150"/>
                      <a:pt x="360" y="150"/>
                      <a:pt x="24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43"/>
              <p:cNvSpPr/>
              <p:nvPr/>
            </p:nvSpPr>
            <p:spPr>
              <a:xfrm>
                <a:off x="2743912" y="2818482"/>
                <a:ext cx="14580" cy="14543"/>
              </a:xfrm>
              <a:custGeom>
                <a:rect b="b" l="l" r="r" t="t"/>
                <a:pathLst>
                  <a:path extrusionOk="0" h="390" w="391">
                    <a:moveTo>
                      <a:pt x="120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120"/>
                      <a:pt x="1" y="240"/>
                      <a:pt x="120" y="240"/>
                    </a:cubicBezTo>
                    <a:cubicBezTo>
                      <a:pt x="120" y="240"/>
                      <a:pt x="120" y="390"/>
                      <a:pt x="270" y="390"/>
                    </a:cubicBezTo>
                    <a:cubicBezTo>
                      <a:pt x="270" y="390"/>
                      <a:pt x="270" y="24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43"/>
              <p:cNvSpPr/>
              <p:nvPr/>
            </p:nvSpPr>
            <p:spPr>
              <a:xfrm>
                <a:off x="2781908" y="2818482"/>
                <a:ext cx="763393" cy="14543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90"/>
                      <a:pt x="240" y="390"/>
                    </a:cubicBezTo>
                    <a:cubicBezTo>
                      <a:pt x="360" y="390"/>
                      <a:pt x="360" y="240"/>
                      <a:pt x="360" y="120"/>
                    </a:cubicBezTo>
                    <a:cubicBezTo>
                      <a:pt x="360" y="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40"/>
                      <a:pt x="1110" y="390"/>
                      <a:pt x="1230" y="390"/>
                    </a:cubicBezTo>
                    <a:cubicBezTo>
                      <a:pt x="1349" y="390"/>
                      <a:pt x="1349" y="240"/>
                      <a:pt x="1349" y="120"/>
                    </a:cubicBezTo>
                    <a:cubicBezTo>
                      <a:pt x="1349" y="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40"/>
                      <a:pt x="2099" y="390"/>
                      <a:pt x="2249" y="390"/>
                    </a:cubicBezTo>
                    <a:cubicBezTo>
                      <a:pt x="2369" y="39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40"/>
                      <a:pt x="3118" y="390"/>
                      <a:pt x="3238" y="390"/>
                    </a:cubicBezTo>
                    <a:cubicBezTo>
                      <a:pt x="3358" y="390"/>
                      <a:pt x="3358" y="24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40"/>
                      <a:pt x="4107" y="390"/>
                      <a:pt x="4227" y="390"/>
                    </a:cubicBezTo>
                    <a:cubicBezTo>
                      <a:pt x="4347" y="390"/>
                      <a:pt x="4347" y="24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0"/>
                      <a:pt x="4976" y="120"/>
                    </a:cubicBezTo>
                    <a:cubicBezTo>
                      <a:pt x="4976" y="240"/>
                      <a:pt x="5096" y="390"/>
                      <a:pt x="5246" y="390"/>
                    </a:cubicBezTo>
                    <a:cubicBezTo>
                      <a:pt x="5366" y="390"/>
                      <a:pt x="5366" y="24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0"/>
                      <a:pt x="5995" y="120"/>
                    </a:cubicBezTo>
                    <a:cubicBezTo>
                      <a:pt x="5995" y="240"/>
                      <a:pt x="6115" y="390"/>
                      <a:pt x="6235" y="390"/>
                    </a:cubicBezTo>
                    <a:cubicBezTo>
                      <a:pt x="6355" y="390"/>
                      <a:pt x="6355" y="240"/>
                      <a:pt x="6355" y="120"/>
                    </a:cubicBezTo>
                    <a:cubicBezTo>
                      <a:pt x="6355" y="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0"/>
                      <a:pt x="6985" y="120"/>
                    </a:cubicBezTo>
                    <a:cubicBezTo>
                      <a:pt x="6985" y="240"/>
                      <a:pt x="7105" y="390"/>
                      <a:pt x="7224" y="390"/>
                    </a:cubicBezTo>
                    <a:cubicBezTo>
                      <a:pt x="7344" y="390"/>
                      <a:pt x="7344" y="240"/>
                      <a:pt x="7344" y="120"/>
                    </a:cubicBezTo>
                    <a:cubicBezTo>
                      <a:pt x="7344" y="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0"/>
                      <a:pt x="7974" y="120"/>
                    </a:cubicBezTo>
                    <a:cubicBezTo>
                      <a:pt x="7974" y="240"/>
                      <a:pt x="8094" y="390"/>
                      <a:pt x="8244" y="390"/>
                    </a:cubicBezTo>
                    <a:cubicBezTo>
                      <a:pt x="8363" y="390"/>
                      <a:pt x="8363" y="240"/>
                      <a:pt x="8363" y="120"/>
                    </a:cubicBezTo>
                    <a:cubicBezTo>
                      <a:pt x="8363" y="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0"/>
                      <a:pt x="8993" y="120"/>
                    </a:cubicBezTo>
                    <a:cubicBezTo>
                      <a:pt x="8993" y="240"/>
                      <a:pt x="9113" y="390"/>
                      <a:pt x="9233" y="390"/>
                    </a:cubicBezTo>
                    <a:cubicBezTo>
                      <a:pt x="9353" y="390"/>
                      <a:pt x="9353" y="240"/>
                      <a:pt x="9353" y="120"/>
                    </a:cubicBezTo>
                    <a:cubicBezTo>
                      <a:pt x="935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40"/>
                      <a:pt x="10102" y="390"/>
                      <a:pt x="10222" y="390"/>
                    </a:cubicBezTo>
                    <a:cubicBezTo>
                      <a:pt x="10342" y="390"/>
                      <a:pt x="10492" y="24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40"/>
                      <a:pt x="11091" y="390"/>
                      <a:pt x="11241" y="390"/>
                    </a:cubicBezTo>
                    <a:cubicBezTo>
                      <a:pt x="11361" y="390"/>
                      <a:pt x="11481" y="24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40"/>
                      <a:pt x="12110" y="390"/>
                      <a:pt x="12230" y="390"/>
                    </a:cubicBezTo>
                    <a:cubicBezTo>
                      <a:pt x="12350" y="390"/>
                      <a:pt x="12470" y="24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0"/>
                      <a:pt x="13099" y="120"/>
                    </a:cubicBezTo>
                    <a:cubicBezTo>
                      <a:pt x="13099" y="240"/>
                      <a:pt x="13099" y="390"/>
                      <a:pt x="13219" y="390"/>
                    </a:cubicBezTo>
                    <a:cubicBezTo>
                      <a:pt x="13339" y="390"/>
                      <a:pt x="13489" y="240"/>
                      <a:pt x="13489" y="120"/>
                    </a:cubicBezTo>
                    <a:cubicBezTo>
                      <a:pt x="13489" y="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40"/>
                      <a:pt x="14089" y="390"/>
                      <a:pt x="14238" y="390"/>
                    </a:cubicBezTo>
                    <a:cubicBezTo>
                      <a:pt x="14358" y="390"/>
                      <a:pt x="14478" y="240"/>
                      <a:pt x="14478" y="120"/>
                    </a:cubicBezTo>
                    <a:cubicBezTo>
                      <a:pt x="14478" y="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40"/>
                      <a:pt x="15108" y="390"/>
                      <a:pt x="15228" y="390"/>
                    </a:cubicBezTo>
                    <a:cubicBezTo>
                      <a:pt x="15347" y="390"/>
                      <a:pt x="15467" y="240"/>
                      <a:pt x="15467" y="120"/>
                    </a:cubicBezTo>
                    <a:cubicBezTo>
                      <a:pt x="15467" y="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0"/>
                      <a:pt x="16097" y="120"/>
                    </a:cubicBezTo>
                    <a:cubicBezTo>
                      <a:pt x="16097" y="240"/>
                      <a:pt x="16097" y="390"/>
                      <a:pt x="16217" y="390"/>
                    </a:cubicBezTo>
                    <a:cubicBezTo>
                      <a:pt x="16337" y="390"/>
                      <a:pt x="16486" y="240"/>
                      <a:pt x="16486" y="120"/>
                    </a:cubicBezTo>
                    <a:cubicBezTo>
                      <a:pt x="16486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0"/>
                      <a:pt x="17086" y="120"/>
                    </a:cubicBezTo>
                    <a:cubicBezTo>
                      <a:pt x="17086" y="240"/>
                      <a:pt x="17086" y="390"/>
                      <a:pt x="17236" y="390"/>
                    </a:cubicBezTo>
                    <a:cubicBezTo>
                      <a:pt x="17356" y="390"/>
                      <a:pt x="17476" y="24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0"/>
                      <a:pt x="18105" y="120"/>
                    </a:cubicBezTo>
                    <a:cubicBezTo>
                      <a:pt x="18105" y="240"/>
                      <a:pt x="18105" y="390"/>
                      <a:pt x="18225" y="390"/>
                    </a:cubicBezTo>
                    <a:cubicBezTo>
                      <a:pt x="18345" y="390"/>
                      <a:pt x="18465" y="24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40"/>
                      <a:pt x="19214" y="390"/>
                      <a:pt x="19214" y="390"/>
                    </a:cubicBezTo>
                    <a:cubicBezTo>
                      <a:pt x="19334" y="390"/>
                      <a:pt x="19484" y="24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0"/>
                      <a:pt x="20083" y="120"/>
                    </a:cubicBezTo>
                    <a:cubicBezTo>
                      <a:pt x="20083" y="240"/>
                      <a:pt x="20233" y="390"/>
                      <a:pt x="20233" y="390"/>
                    </a:cubicBezTo>
                    <a:cubicBezTo>
                      <a:pt x="20353" y="390"/>
                      <a:pt x="20473" y="240"/>
                      <a:pt x="20473" y="120"/>
                    </a:cubicBezTo>
                    <a:cubicBezTo>
                      <a:pt x="20473" y="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43"/>
              <p:cNvSpPr/>
              <p:nvPr/>
            </p:nvSpPr>
            <p:spPr>
              <a:xfrm>
                <a:off x="3568747" y="2818482"/>
                <a:ext cx="13461" cy="14543"/>
              </a:xfrm>
              <a:custGeom>
                <a:rect b="b" l="l" r="r" t="t"/>
                <a:pathLst>
                  <a:path extrusionOk="0" h="390" w="361">
                    <a:moveTo>
                      <a:pt x="0" y="0"/>
                    </a:moveTo>
                    <a:lnTo>
                      <a:pt x="0" y="120"/>
                    </a:lnTo>
                    <a:lnTo>
                      <a:pt x="0" y="240"/>
                    </a:lnTo>
                    <a:cubicBezTo>
                      <a:pt x="120" y="240"/>
                      <a:pt x="120" y="390"/>
                      <a:pt x="120" y="390"/>
                    </a:cubicBezTo>
                    <a:cubicBezTo>
                      <a:pt x="240" y="390"/>
                      <a:pt x="240" y="240"/>
                      <a:pt x="240" y="240"/>
                    </a:cubicBezTo>
                    <a:cubicBezTo>
                      <a:pt x="360" y="240"/>
                      <a:pt x="360" y="120"/>
                      <a:pt x="360" y="12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43"/>
              <p:cNvSpPr/>
              <p:nvPr/>
            </p:nvSpPr>
            <p:spPr>
              <a:xfrm>
                <a:off x="2743912" y="2916809"/>
                <a:ext cx="14580" cy="13462"/>
              </a:xfrm>
              <a:custGeom>
                <a:rect b="b" l="l" r="r" t="t"/>
                <a:pathLst>
                  <a:path extrusionOk="0" h="361" w="391">
                    <a:moveTo>
                      <a:pt x="120" y="1"/>
                    </a:moveTo>
                    <a:lnTo>
                      <a:pt x="1" y="121"/>
                    </a:lnTo>
                    <a:cubicBezTo>
                      <a:pt x="1" y="241"/>
                      <a:pt x="1" y="241"/>
                      <a:pt x="120" y="360"/>
                    </a:cubicBezTo>
                    <a:lnTo>
                      <a:pt x="390" y="360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43"/>
              <p:cNvSpPr/>
              <p:nvPr/>
            </p:nvSpPr>
            <p:spPr>
              <a:xfrm>
                <a:off x="2781908" y="2916809"/>
                <a:ext cx="763393" cy="13462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41"/>
                      <a:pt x="121" y="360"/>
                      <a:pt x="240" y="360"/>
                    </a:cubicBezTo>
                    <a:cubicBezTo>
                      <a:pt x="360" y="360"/>
                      <a:pt x="360" y="241"/>
                      <a:pt x="360" y="12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121"/>
                    </a:cubicBezTo>
                    <a:cubicBezTo>
                      <a:pt x="990" y="241"/>
                      <a:pt x="1110" y="360"/>
                      <a:pt x="1230" y="360"/>
                    </a:cubicBezTo>
                    <a:cubicBezTo>
                      <a:pt x="1349" y="360"/>
                      <a:pt x="1349" y="241"/>
                      <a:pt x="1349" y="12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121"/>
                    </a:cubicBezTo>
                    <a:cubicBezTo>
                      <a:pt x="1979" y="241"/>
                      <a:pt x="2099" y="360"/>
                      <a:pt x="2249" y="360"/>
                    </a:cubicBezTo>
                    <a:cubicBezTo>
                      <a:pt x="2369" y="360"/>
                      <a:pt x="2369" y="241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121"/>
                    </a:cubicBezTo>
                    <a:cubicBezTo>
                      <a:pt x="2998" y="241"/>
                      <a:pt x="3118" y="360"/>
                      <a:pt x="3238" y="360"/>
                    </a:cubicBezTo>
                    <a:cubicBezTo>
                      <a:pt x="3358" y="360"/>
                      <a:pt x="3358" y="241"/>
                      <a:pt x="3358" y="12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121"/>
                    </a:cubicBezTo>
                    <a:cubicBezTo>
                      <a:pt x="3987" y="241"/>
                      <a:pt x="4107" y="360"/>
                      <a:pt x="4227" y="360"/>
                    </a:cubicBezTo>
                    <a:cubicBezTo>
                      <a:pt x="4347" y="360"/>
                      <a:pt x="4347" y="241"/>
                      <a:pt x="4347" y="12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121"/>
                    </a:cubicBezTo>
                    <a:cubicBezTo>
                      <a:pt x="4976" y="241"/>
                      <a:pt x="5096" y="360"/>
                      <a:pt x="5246" y="360"/>
                    </a:cubicBezTo>
                    <a:cubicBezTo>
                      <a:pt x="5366" y="360"/>
                      <a:pt x="5366" y="241"/>
                      <a:pt x="5366" y="12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121"/>
                    </a:cubicBezTo>
                    <a:cubicBezTo>
                      <a:pt x="5995" y="241"/>
                      <a:pt x="6115" y="360"/>
                      <a:pt x="6235" y="360"/>
                    </a:cubicBezTo>
                    <a:cubicBezTo>
                      <a:pt x="6355" y="360"/>
                      <a:pt x="6355" y="241"/>
                      <a:pt x="6355" y="12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121"/>
                    </a:cubicBezTo>
                    <a:cubicBezTo>
                      <a:pt x="6985" y="241"/>
                      <a:pt x="7105" y="360"/>
                      <a:pt x="7224" y="360"/>
                    </a:cubicBezTo>
                    <a:cubicBezTo>
                      <a:pt x="7344" y="360"/>
                      <a:pt x="7344" y="241"/>
                      <a:pt x="7344" y="12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121"/>
                    </a:cubicBezTo>
                    <a:cubicBezTo>
                      <a:pt x="7974" y="241"/>
                      <a:pt x="8094" y="360"/>
                      <a:pt x="8244" y="360"/>
                    </a:cubicBezTo>
                    <a:cubicBezTo>
                      <a:pt x="8363" y="360"/>
                      <a:pt x="8363" y="241"/>
                      <a:pt x="8363" y="12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121"/>
                    </a:cubicBezTo>
                    <a:cubicBezTo>
                      <a:pt x="8993" y="241"/>
                      <a:pt x="9113" y="360"/>
                      <a:pt x="9233" y="360"/>
                    </a:cubicBezTo>
                    <a:cubicBezTo>
                      <a:pt x="9353" y="360"/>
                      <a:pt x="9353" y="241"/>
                      <a:pt x="9353" y="12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121"/>
                    </a:cubicBezTo>
                    <a:cubicBezTo>
                      <a:pt x="10102" y="241"/>
                      <a:pt x="10102" y="360"/>
                      <a:pt x="10222" y="360"/>
                    </a:cubicBezTo>
                    <a:cubicBezTo>
                      <a:pt x="10342" y="360"/>
                      <a:pt x="10492" y="241"/>
                      <a:pt x="10492" y="12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121"/>
                    </a:cubicBezTo>
                    <a:cubicBezTo>
                      <a:pt x="11091" y="241"/>
                      <a:pt x="11091" y="360"/>
                      <a:pt x="11241" y="360"/>
                    </a:cubicBezTo>
                    <a:cubicBezTo>
                      <a:pt x="11361" y="360"/>
                      <a:pt x="11481" y="241"/>
                      <a:pt x="11481" y="12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121"/>
                    </a:cubicBezTo>
                    <a:cubicBezTo>
                      <a:pt x="12110" y="241"/>
                      <a:pt x="12110" y="360"/>
                      <a:pt x="12230" y="360"/>
                    </a:cubicBezTo>
                    <a:cubicBezTo>
                      <a:pt x="12350" y="360"/>
                      <a:pt x="12470" y="241"/>
                      <a:pt x="12470" y="12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121"/>
                    </a:cubicBezTo>
                    <a:cubicBezTo>
                      <a:pt x="13099" y="241"/>
                      <a:pt x="13099" y="360"/>
                      <a:pt x="13219" y="360"/>
                    </a:cubicBezTo>
                    <a:cubicBezTo>
                      <a:pt x="13339" y="360"/>
                      <a:pt x="13489" y="241"/>
                      <a:pt x="13489" y="12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121"/>
                    </a:cubicBezTo>
                    <a:cubicBezTo>
                      <a:pt x="14089" y="241"/>
                      <a:pt x="14089" y="360"/>
                      <a:pt x="14238" y="360"/>
                    </a:cubicBezTo>
                    <a:cubicBezTo>
                      <a:pt x="14358" y="360"/>
                      <a:pt x="14478" y="241"/>
                      <a:pt x="14478" y="12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121"/>
                    </a:cubicBezTo>
                    <a:cubicBezTo>
                      <a:pt x="15108" y="241"/>
                      <a:pt x="15108" y="360"/>
                      <a:pt x="15228" y="360"/>
                    </a:cubicBezTo>
                    <a:cubicBezTo>
                      <a:pt x="15347" y="360"/>
                      <a:pt x="15467" y="241"/>
                      <a:pt x="15467" y="12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121"/>
                    </a:cubicBezTo>
                    <a:cubicBezTo>
                      <a:pt x="16097" y="241"/>
                      <a:pt x="16097" y="360"/>
                      <a:pt x="16217" y="360"/>
                    </a:cubicBezTo>
                    <a:cubicBezTo>
                      <a:pt x="16337" y="360"/>
                      <a:pt x="16486" y="241"/>
                      <a:pt x="16486" y="12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121"/>
                    </a:cubicBezTo>
                    <a:cubicBezTo>
                      <a:pt x="17086" y="241"/>
                      <a:pt x="17086" y="360"/>
                      <a:pt x="17236" y="360"/>
                    </a:cubicBezTo>
                    <a:cubicBezTo>
                      <a:pt x="17356" y="360"/>
                      <a:pt x="17476" y="241"/>
                      <a:pt x="17476" y="12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121"/>
                    </a:cubicBezTo>
                    <a:cubicBezTo>
                      <a:pt x="18105" y="241"/>
                      <a:pt x="18105" y="360"/>
                      <a:pt x="18225" y="360"/>
                    </a:cubicBezTo>
                    <a:cubicBezTo>
                      <a:pt x="18345" y="360"/>
                      <a:pt x="18465" y="241"/>
                      <a:pt x="18465" y="12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1"/>
                    </a:lnTo>
                    <a:cubicBezTo>
                      <a:pt x="19094" y="241"/>
                      <a:pt x="19214" y="360"/>
                      <a:pt x="19214" y="360"/>
                    </a:cubicBezTo>
                    <a:cubicBezTo>
                      <a:pt x="19334" y="360"/>
                      <a:pt x="19484" y="241"/>
                      <a:pt x="19484" y="12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lnTo>
                      <a:pt x="20083" y="121"/>
                    </a:lnTo>
                    <a:cubicBezTo>
                      <a:pt x="20083" y="241"/>
                      <a:pt x="20233" y="360"/>
                      <a:pt x="20233" y="360"/>
                    </a:cubicBezTo>
                    <a:cubicBezTo>
                      <a:pt x="20353" y="360"/>
                      <a:pt x="20473" y="241"/>
                      <a:pt x="20473" y="12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43"/>
              <p:cNvSpPr/>
              <p:nvPr/>
            </p:nvSpPr>
            <p:spPr>
              <a:xfrm>
                <a:off x="3568747" y="2916809"/>
                <a:ext cx="13461" cy="13462"/>
              </a:xfrm>
              <a:custGeom>
                <a:rect b="b" l="l" r="r" t="t"/>
                <a:pathLst>
                  <a:path extrusionOk="0" h="361" w="361">
                    <a:moveTo>
                      <a:pt x="0" y="1"/>
                    </a:moveTo>
                    <a:lnTo>
                      <a:pt x="0" y="121"/>
                    </a:lnTo>
                    <a:lnTo>
                      <a:pt x="0" y="360"/>
                    </a:lnTo>
                    <a:lnTo>
                      <a:pt x="240" y="360"/>
                    </a:lnTo>
                    <a:cubicBezTo>
                      <a:pt x="360" y="241"/>
                      <a:pt x="360" y="241"/>
                      <a:pt x="360" y="121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43"/>
              <p:cNvSpPr/>
              <p:nvPr/>
            </p:nvSpPr>
            <p:spPr>
              <a:xfrm>
                <a:off x="2743912" y="3014055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270" y="1"/>
                    </a:moveTo>
                    <a:cubicBezTo>
                      <a:pt x="120" y="1"/>
                      <a:pt x="120" y="120"/>
                      <a:pt x="120" y="120"/>
                    </a:cubicBezTo>
                    <a:cubicBezTo>
                      <a:pt x="1" y="120"/>
                      <a:pt x="1" y="240"/>
                      <a:pt x="1" y="240"/>
                    </a:cubicBezTo>
                    <a:cubicBezTo>
                      <a:pt x="1" y="240"/>
                      <a:pt x="1" y="390"/>
                      <a:pt x="120" y="390"/>
                    </a:cubicBezTo>
                    <a:lnTo>
                      <a:pt x="390" y="390"/>
                    </a:lnTo>
                    <a:lnTo>
                      <a:pt x="390" y="240"/>
                    </a:lnTo>
                    <a:lnTo>
                      <a:pt x="390" y="120"/>
                    </a:lnTo>
                    <a:cubicBezTo>
                      <a:pt x="270" y="120"/>
                      <a:pt x="270" y="1"/>
                      <a:pt x="2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43"/>
              <p:cNvSpPr/>
              <p:nvPr/>
            </p:nvSpPr>
            <p:spPr>
              <a:xfrm>
                <a:off x="2781908" y="3014055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20"/>
                      <a:pt x="1" y="240"/>
                    </a:cubicBezTo>
                    <a:cubicBezTo>
                      <a:pt x="1" y="390"/>
                      <a:pt x="121" y="390"/>
                      <a:pt x="240" y="390"/>
                    </a:cubicBezTo>
                    <a:cubicBezTo>
                      <a:pt x="360" y="390"/>
                      <a:pt x="360" y="390"/>
                      <a:pt x="360" y="240"/>
                    </a:cubicBezTo>
                    <a:cubicBezTo>
                      <a:pt x="360" y="120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0"/>
                      <a:pt x="990" y="24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49" y="390"/>
                      <a:pt x="1349" y="390"/>
                      <a:pt x="1349" y="240"/>
                    </a:cubicBezTo>
                    <a:cubicBezTo>
                      <a:pt x="1349" y="120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0"/>
                      <a:pt x="1979" y="24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40"/>
                    </a:cubicBezTo>
                    <a:cubicBezTo>
                      <a:pt x="2369" y="120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0"/>
                      <a:pt x="2998" y="24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40"/>
                    </a:cubicBezTo>
                    <a:cubicBezTo>
                      <a:pt x="3358" y="120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0"/>
                      <a:pt x="3987" y="24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40"/>
                    </a:cubicBezTo>
                    <a:cubicBezTo>
                      <a:pt x="4347" y="120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0"/>
                      <a:pt x="4976" y="240"/>
                    </a:cubicBezTo>
                    <a:cubicBezTo>
                      <a:pt x="4976" y="390"/>
                      <a:pt x="5096" y="390"/>
                      <a:pt x="5246" y="390"/>
                    </a:cubicBezTo>
                    <a:cubicBezTo>
                      <a:pt x="5366" y="390"/>
                      <a:pt x="5366" y="390"/>
                      <a:pt x="5366" y="240"/>
                    </a:cubicBezTo>
                    <a:cubicBezTo>
                      <a:pt x="5366" y="120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0"/>
                      <a:pt x="5995" y="240"/>
                    </a:cubicBezTo>
                    <a:cubicBezTo>
                      <a:pt x="5995" y="390"/>
                      <a:pt x="6115" y="390"/>
                      <a:pt x="6235" y="390"/>
                    </a:cubicBezTo>
                    <a:cubicBezTo>
                      <a:pt x="6355" y="390"/>
                      <a:pt x="6355" y="390"/>
                      <a:pt x="6355" y="240"/>
                    </a:cubicBezTo>
                    <a:cubicBezTo>
                      <a:pt x="6355" y="120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0"/>
                      <a:pt x="6985" y="240"/>
                    </a:cubicBezTo>
                    <a:cubicBezTo>
                      <a:pt x="6985" y="390"/>
                      <a:pt x="7105" y="390"/>
                      <a:pt x="7224" y="390"/>
                    </a:cubicBezTo>
                    <a:cubicBezTo>
                      <a:pt x="7344" y="390"/>
                      <a:pt x="7344" y="390"/>
                      <a:pt x="7344" y="240"/>
                    </a:cubicBezTo>
                    <a:cubicBezTo>
                      <a:pt x="7344" y="120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0"/>
                      <a:pt x="7974" y="240"/>
                    </a:cubicBezTo>
                    <a:cubicBezTo>
                      <a:pt x="7974" y="390"/>
                      <a:pt x="8094" y="390"/>
                      <a:pt x="8244" y="390"/>
                    </a:cubicBezTo>
                    <a:cubicBezTo>
                      <a:pt x="8363" y="390"/>
                      <a:pt x="8363" y="390"/>
                      <a:pt x="8363" y="240"/>
                    </a:cubicBezTo>
                    <a:cubicBezTo>
                      <a:pt x="8363" y="120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0"/>
                      <a:pt x="8993" y="240"/>
                    </a:cubicBezTo>
                    <a:cubicBezTo>
                      <a:pt x="8993" y="390"/>
                      <a:pt x="9113" y="390"/>
                      <a:pt x="9233" y="390"/>
                    </a:cubicBezTo>
                    <a:cubicBezTo>
                      <a:pt x="9353" y="390"/>
                      <a:pt x="9353" y="390"/>
                      <a:pt x="9353" y="240"/>
                    </a:cubicBezTo>
                    <a:cubicBezTo>
                      <a:pt x="9353" y="120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0"/>
                      <a:pt x="10102" y="24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40"/>
                    </a:cubicBezTo>
                    <a:cubicBezTo>
                      <a:pt x="10492" y="120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0"/>
                      <a:pt x="11091" y="24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40"/>
                    </a:cubicBezTo>
                    <a:cubicBezTo>
                      <a:pt x="11481" y="120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0"/>
                      <a:pt x="12110" y="24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40"/>
                    </a:cubicBezTo>
                    <a:cubicBezTo>
                      <a:pt x="12470" y="120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0"/>
                      <a:pt x="13099" y="240"/>
                    </a:cubicBezTo>
                    <a:cubicBezTo>
                      <a:pt x="13099" y="390"/>
                      <a:pt x="13099" y="390"/>
                      <a:pt x="13219" y="390"/>
                    </a:cubicBezTo>
                    <a:cubicBezTo>
                      <a:pt x="13339" y="390"/>
                      <a:pt x="13489" y="390"/>
                      <a:pt x="13489" y="240"/>
                    </a:cubicBezTo>
                    <a:cubicBezTo>
                      <a:pt x="13489" y="120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0"/>
                      <a:pt x="14089" y="240"/>
                    </a:cubicBezTo>
                    <a:cubicBezTo>
                      <a:pt x="14089" y="390"/>
                      <a:pt x="14089" y="390"/>
                      <a:pt x="14238" y="390"/>
                    </a:cubicBezTo>
                    <a:cubicBezTo>
                      <a:pt x="14358" y="390"/>
                      <a:pt x="14478" y="390"/>
                      <a:pt x="14478" y="240"/>
                    </a:cubicBezTo>
                    <a:cubicBezTo>
                      <a:pt x="14478" y="120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0"/>
                      <a:pt x="15108" y="24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7" y="390"/>
                      <a:pt x="15467" y="390"/>
                      <a:pt x="15467" y="240"/>
                    </a:cubicBezTo>
                    <a:cubicBezTo>
                      <a:pt x="15467" y="120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0"/>
                      <a:pt x="16097" y="240"/>
                    </a:cubicBezTo>
                    <a:cubicBezTo>
                      <a:pt x="16097" y="390"/>
                      <a:pt x="16097" y="390"/>
                      <a:pt x="16217" y="390"/>
                    </a:cubicBezTo>
                    <a:cubicBezTo>
                      <a:pt x="16337" y="390"/>
                      <a:pt x="16486" y="390"/>
                      <a:pt x="16486" y="240"/>
                    </a:cubicBezTo>
                    <a:cubicBezTo>
                      <a:pt x="16486" y="120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0"/>
                      <a:pt x="17086" y="240"/>
                    </a:cubicBezTo>
                    <a:cubicBezTo>
                      <a:pt x="17086" y="390"/>
                      <a:pt x="17086" y="390"/>
                      <a:pt x="17236" y="390"/>
                    </a:cubicBezTo>
                    <a:cubicBezTo>
                      <a:pt x="17356" y="390"/>
                      <a:pt x="17476" y="390"/>
                      <a:pt x="17476" y="240"/>
                    </a:cubicBezTo>
                    <a:cubicBezTo>
                      <a:pt x="17476" y="120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0"/>
                      <a:pt x="18105" y="240"/>
                    </a:cubicBezTo>
                    <a:cubicBezTo>
                      <a:pt x="18105" y="390"/>
                      <a:pt x="18105" y="390"/>
                      <a:pt x="18225" y="390"/>
                    </a:cubicBezTo>
                    <a:cubicBezTo>
                      <a:pt x="18345" y="390"/>
                      <a:pt x="18465" y="390"/>
                      <a:pt x="18465" y="240"/>
                    </a:cubicBezTo>
                    <a:cubicBezTo>
                      <a:pt x="18465" y="120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0"/>
                      <a:pt x="19094" y="24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40"/>
                    </a:cubicBezTo>
                    <a:cubicBezTo>
                      <a:pt x="19484" y="120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20"/>
                      <a:pt x="20083" y="240"/>
                    </a:cubicBezTo>
                    <a:cubicBezTo>
                      <a:pt x="20083" y="390"/>
                      <a:pt x="20233" y="390"/>
                      <a:pt x="20233" y="390"/>
                    </a:cubicBezTo>
                    <a:cubicBezTo>
                      <a:pt x="20353" y="390"/>
                      <a:pt x="20473" y="390"/>
                      <a:pt x="20473" y="240"/>
                    </a:cubicBezTo>
                    <a:cubicBezTo>
                      <a:pt x="20473" y="120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43"/>
              <p:cNvSpPr/>
              <p:nvPr/>
            </p:nvSpPr>
            <p:spPr>
              <a:xfrm>
                <a:off x="3568747" y="3014055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120" y="1"/>
                    </a:moveTo>
                    <a:cubicBezTo>
                      <a:pt x="120" y="1"/>
                      <a:pt x="120" y="120"/>
                      <a:pt x="0" y="120"/>
                    </a:cubicBezTo>
                    <a:lnTo>
                      <a:pt x="0" y="240"/>
                    </a:lnTo>
                    <a:lnTo>
                      <a:pt x="0" y="390"/>
                    </a:lnTo>
                    <a:lnTo>
                      <a:pt x="240" y="390"/>
                    </a:lnTo>
                    <a:cubicBezTo>
                      <a:pt x="360" y="390"/>
                      <a:pt x="360" y="240"/>
                      <a:pt x="360" y="240"/>
                    </a:cubicBezTo>
                    <a:cubicBezTo>
                      <a:pt x="360" y="240"/>
                      <a:pt x="360" y="120"/>
                      <a:pt x="240" y="120"/>
                    </a:cubicBezTo>
                    <a:cubicBezTo>
                      <a:pt x="240" y="120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43"/>
              <p:cNvSpPr/>
              <p:nvPr/>
            </p:nvSpPr>
            <p:spPr>
              <a:xfrm>
                <a:off x="2743912" y="3116894"/>
                <a:ext cx="14580" cy="13425"/>
              </a:xfrm>
              <a:custGeom>
                <a:rect b="b" l="l" r="r" t="t"/>
                <a:pathLst>
                  <a:path extrusionOk="0" h="360" w="391">
                    <a:moveTo>
                      <a:pt x="120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0" y="240"/>
                    </a:cubicBezTo>
                    <a:cubicBezTo>
                      <a:pt x="120" y="360"/>
                      <a:pt x="120" y="360"/>
                      <a:pt x="270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43"/>
              <p:cNvSpPr/>
              <p:nvPr/>
            </p:nvSpPr>
            <p:spPr>
              <a:xfrm>
                <a:off x="2781908" y="3116894"/>
                <a:ext cx="763393" cy="13425"/>
              </a:xfrm>
              <a:custGeom>
                <a:rect b="b" l="l" r="r" t="t"/>
                <a:pathLst>
                  <a:path extrusionOk="0" h="36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12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12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12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12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12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12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12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12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12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12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12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12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12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12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12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12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12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12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12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12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lnTo>
                      <a:pt x="19094" y="120"/>
                    </a:ln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lnTo>
                      <a:pt x="20083" y="120"/>
                    </a:lnTo>
                    <a:cubicBezTo>
                      <a:pt x="20083" y="240"/>
                      <a:pt x="20233" y="360"/>
                      <a:pt x="2023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43"/>
              <p:cNvSpPr/>
              <p:nvPr/>
            </p:nvSpPr>
            <p:spPr>
              <a:xfrm>
                <a:off x="3568747" y="3116894"/>
                <a:ext cx="13461" cy="13425"/>
              </a:xfrm>
              <a:custGeom>
                <a:rect b="b" l="l" r="r" t="t"/>
                <a:pathLst>
                  <a:path extrusionOk="0" h="360" w="361">
                    <a:moveTo>
                      <a:pt x="0" y="0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120" y="360"/>
                    </a:lnTo>
                    <a:cubicBezTo>
                      <a:pt x="240" y="360"/>
                      <a:pt x="240" y="360"/>
                      <a:pt x="240" y="240"/>
                    </a:cubicBezTo>
                    <a:cubicBezTo>
                      <a:pt x="360" y="240"/>
                      <a:pt x="360" y="240"/>
                      <a:pt x="360" y="12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43"/>
              <p:cNvSpPr/>
              <p:nvPr/>
            </p:nvSpPr>
            <p:spPr>
              <a:xfrm>
                <a:off x="2743912" y="3214102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270" y="1"/>
                    </a:moveTo>
                    <a:cubicBezTo>
                      <a:pt x="120" y="1"/>
                      <a:pt x="120" y="121"/>
                      <a:pt x="120" y="121"/>
                    </a:cubicBezTo>
                    <a:cubicBezTo>
                      <a:pt x="1" y="121"/>
                      <a:pt x="1" y="121"/>
                      <a:pt x="1" y="271"/>
                    </a:cubicBezTo>
                    <a:cubicBezTo>
                      <a:pt x="1" y="271"/>
                      <a:pt x="1" y="391"/>
                      <a:pt x="120" y="391"/>
                    </a:cubicBezTo>
                    <a:lnTo>
                      <a:pt x="390" y="391"/>
                    </a:lnTo>
                    <a:lnTo>
                      <a:pt x="390" y="271"/>
                    </a:lnTo>
                    <a:lnTo>
                      <a:pt x="390" y="121"/>
                    </a:lnTo>
                    <a:cubicBezTo>
                      <a:pt x="270" y="121"/>
                      <a:pt x="270" y="1"/>
                      <a:pt x="2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43"/>
              <p:cNvSpPr/>
              <p:nvPr/>
            </p:nvSpPr>
            <p:spPr>
              <a:xfrm>
                <a:off x="2781908" y="3214102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271"/>
                    </a:cubicBezTo>
                    <a:cubicBezTo>
                      <a:pt x="1" y="391"/>
                      <a:pt x="121" y="391"/>
                      <a:pt x="240" y="391"/>
                    </a:cubicBezTo>
                    <a:cubicBezTo>
                      <a:pt x="360" y="391"/>
                      <a:pt x="360" y="391"/>
                      <a:pt x="360" y="27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71"/>
                    </a:cubicBezTo>
                    <a:cubicBezTo>
                      <a:pt x="990" y="391"/>
                      <a:pt x="1110" y="391"/>
                      <a:pt x="1230" y="391"/>
                    </a:cubicBezTo>
                    <a:cubicBezTo>
                      <a:pt x="1349" y="391"/>
                      <a:pt x="1349" y="391"/>
                      <a:pt x="1349" y="27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71"/>
                    </a:cubicBezTo>
                    <a:cubicBezTo>
                      <a:pt x="1979" y="391"/>
                      <a:pt x="2099" y="391"/>
                      <a:pt x="2249" y="391"/>
                    </a:cubicBezTo>
                    <a:cubicBezTo>
                      <a:pt x="2369" y="391"/>
                      <a:pt x="2369" y="391"/>
                      <a:pt x="2369" y="27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71"/>
                    </a:cubicBezTo>
                    <a:cubicBezTo>
                      <a:pt x="2998" y="391"/>
                      <a:pt x="3118" y="391"/>
                      <a:pt x="3238" y="391"/>
                    </a:cubicBezTo>
                    <a:cubicBezTo>
                      <a:pt x="3358" y="391"/>
                      <a:pt x="3358" y="391"/>
                      <a:pt x="3358" y="27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71"/>
                    </a:cubicBezTo>
                    <a:cubicBezTo>
                      <a:pt x="3987" y="391"/>
                      <a:pt x="4107" y="391"/>
                      <a:pt x="4227" y="391"/>
                    </a:cubicBezTo>
                    <a:cubicBezTo>
                      <a:pt x="4347" y="391"/>
                      <a:pt x="4347" y="391"/>
                      <a:pt x="4347" y="27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271"/>
                    </a:cubicBezTo>
                    <a:cubicBezTo>
                      <a:pt x="4976" y="391"/>
                      <a:pt x="5096" y="391"/>
                      <a:pt x="5246" y="391"/>
                    </a:cubicBezTo>
                    <a:cubicBezTo>
                      <a:pt x="5366" y="391"/>
                      <a:pt x="5366" y="391"/>
                      <a:pt x="5366" y="27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271"/>
                    </a:cubicBezTo>
                    <a:cubicBezTo>
                      <a:pt x="5995" y="391"/>
                      <a:pt x="6115" y="391"/>
                      <a:pt x="6235" y="391"/>
                    </a:cubicBezTo>
                    <a:cubicBezTo>
                      <a:pt x="6355" y="391"/>
                      <a:pt x="6355" y="391"/>
                      <a:pt x="6355" y="27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271"/>
                    </a:cubicBezTo>
                    <a:cubicBezTo>
                      <a:pt x="6985" y="391"/>
                      <a:pt x="7105" y="391"/>
                      <a:pt x="7224" y="391"/>
                    </a:cubicBezTo>
                    <a:cubicBezTo>
                      <a:pt x="7344" y="391"/>
                      <a:pt x="7344" y="391"/>
                      <a:pt x="7344" y="27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271"/>
                    </a:cubicBezTo>
                    <a:cubicBezTo>
                      <a:pt x="7974" y="391"/>
                      <a:pt x="8094" y="391"/>
                      <a:pt x="8244" y="391"/>
                    </a:cubicBezTo>
                    <a:cubicBezTo>
                      <a:pt x="8363" y="391"/>
                      <a:pt x="8363" y="391"/>
                      <a:pt x="8363" y="27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271"/>
                    </a:cubicBezTo>
                    <a:cubicBezTo>
                      <a:pt x="8993" y="391"/>
                      <a:pt x="9113" y="391"/>
                      <a:pt x="9233" y="391"/>
                    </a:cubicBezTo>
                    <a:cubicBezTo>
                      <a:pt x="9353" y="391"/>
                      <a:pt x="9353" y="391"/>
                      <a:pt x="9353" y="27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71"/>
                    </a:cubicBezTo>
                    <a:cubicBezTo>
                      <a:pt x="10102" y="391"/>
                      <a:pt x="10102" y="391"/>
                      <a:pt x="10222" y="391"/>
                    </a:cubicBezTo>
                    <a:cubicBezTo>
                      <a:pt x="10342" y="391"/>
                      <a:pt x="10492" y="391"/>
                      <a:pt x="10492" y="27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71"/>
                    </a:cubicBezTo>
                    <a:cubicBezTo>
                      <a:pt x="11091" y="391"/>
                      <a:pt x="11091" y="391"/>
                      <a:pt x="11241" y="391"/>
                    </a:cubicBezTo>
                    <a:cubicBezTo>
                      <a:pt x="11361" y="391"/>
                      <a:pt x="11481" y="391"/>
                      <a:pt x="11481" y="27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71"/>
                    </a:cubicBezTo>
                    <a:cubicBezTo>
                      <a:pt x="12110" y="391"/>
                      <a:pt x="12110" y="391"/>
                      <a:pt x="12230" y="391"/>
                    </a:cubicBezTo>
                    <a:cubicBezTo>
                      <a:pt x="12350" y="391"/>
                      <a:pt x="12470" y="391"/>
                      <a:pt x="12470" y="27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271"/>
                    </a:cubicBezTo>
                    <a:cubicBezTo>
                      <a:pt x="13099" y="391"/>
                      <a:pt x="13099" y="391"/>
                      <a:pt x="13219" y="391"/>
                    </a:cubicBezTo>
                    <a:cubicBezTo>
                      <a:pt x="13339" y="391"/>
                      <a:pt x="13489" y="391"/>
                      <a:pt x="13489" y="27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271"/>
                    </a:cubicBezTo>
                    <a:cubicBezTo>
                      <a:pt x="14089" y="391"/>
                      <a:pt x="14089" y="391"/>
                      <a:pt x="14238" y="391"/>
                    </a:cubicBezTo>
                    <a:cubicBezTo>
                      <a:pt x="14358" y="391"/>
                      <a:pt x="14478" y="391"/>
                      <a:pt x="14478" y="27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71"/>
                    </a:cubicBezTo>
                    <a:cubicBezTo>
                      <a:pt x="15108" y="391"/>
                      <a:pt x="15108" y="391"/>
                      <a:pt x="15228" y="391"/>
                    </a:cubicBezTo>
                    <a:cubicBezTo>
                      <a:pt x="15347" y="391"/>
                      <a:pt x="15467" y="391"/>
                      <a:pt x="15467" y="27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271"/>
                    </a:cubicBezTo>
                    <a:cubicBezTo>
                      <a:pt x="16097" y="391"/>
                      <a:pt x="16097" y="391"/>
                      <a:pt x="16217" y="391"/>
                    </a:cubicBezTo>
                    <a:cubicBezTo>
                      <a:pt x="16337" y="391"/>
                      <a:pt x="16486" y="391"/>
                      <a:pt x="16486" y="27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271"/>
                    </a:cubicBezTo>
                    <a:cubicBezTo>
                      <a:pt x="17086" y="391"/>
                      <a:pt x="17086" y="391"/>
                      <a:pt x="17236" y="391"/>
                    </a:cubicBezTo>
                    <a:cubicBezTo>
                      <a:pt x="17356" y="391"/>
                      <a:pt x="17476" y="391"/>
                      <a:pt x="17476" y="27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271"/>
                    </a:cubicBezTo>
                    <a:cubicBezTo>
                      <a:pt x="18105" y="391"/>
                      <a:pt x="18105" y="391"/>
                      <a:pt x="18225" y="391"/>
                    </a:cubicBezTo>
                    <a:cubicBezTo>
                      <a:pt x="18345" y="391"/>
                      <a:pt x="18465" y="391"/>
                      <a:pt x="18465" y="27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71"/>
                    </a:cubicBezTo>
                    <a:cubicBezTo>
                      <a:pt x="19094" y="391"/>
                      <a:pt x="19214" y="391"/>
                      <a:pt x="19214" y="391"/>
                    </a:cubicBezTo>
                    <a:cubicBezTo>
                      <a:pt x="19334" y="391"/>
                      <a:pt x="19484" y="391"/>
                      <a:pt x="19484" y="27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21"/>
                      <a:pt x="20083" y="271"/>
                    </a:cubicBezTo>
                    <a:cubicBezTo>
                      <a:pt x="20083" y="391"/>
                      <a:pt x="20233" y="391"/>
                      <a:pt x="20233" y="391"/>
                    </a:cubicBezTo>
                    <a:cubicBezTo>
                      <a:pt x="20353" y="391"/>
                      <a:pt x="20473" y="391"/>
                      <a:pt x="20473" y="27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43"/>
              <p:cNvSpPr/>
              <p:nvPr/>
            </p:nvSpPr>
            <p:spPr>
              <a:xfrm>
                <a:off x="3568747" y="3214102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120" y="1"/>
                    </a:moveTo>
                    <a:cubicBezTo>
                      <a:pt x="120" y="1"/>
                      <a:pt x="120" y="121"/>
                      <a:pt x="0" y="121"/>
                    </a:cubicBezTo>
                    <a:lnTo>
                      <a:pt x="0" y="271"/>
                    </a:lnTo>
                    <a:lnTo>
                      <a:pt x="0" y="391"/>
                    </a:lnTo>
                    <a:lnTo>
                      <a:pt x="240" y="391"/>
                    </a:lnTo>
                    <a:cubicBezTo>
                      <a:pt x="360" y="391"/>
                      <a:pt x="360" y="271"/>
                      <a:pt x="360" y="271"/>
                    </a:cubicBezTo>
                    <a:cubicBezTo>
                      <a:pt x="360" y="121"/>
                      <a:pt x="360" y="121"/>
                      <a:pt x="240" y="121"/>
                    </a:cubicBezTo>
                    <a:cubicBezTo>
                      <a:pt x="240" y="121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43"/>
              <p:cNvSpPr/>
              <p:nvPr/>
            </p:nvSpPr>
            <p:spPr>
              <a:xfrm>
                <a:off x="2743912" y="3316941"/>
                <a:ext cx="14580" cy="13462"/>
              </a:xfrm>
              <a:custGeom>
                <a:rect b="b" l="l" r="r" t="t"/>
                <a:pathLst>
                  <a:path extrusionOk="0" h="361" w="391">
                    <a:moveTo>
                      <a:pt x="120" y="1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20" y="240"/>
                    </a:cubicBezTo>
                    <a:cubicBezTo>
                      <a:pt x="120" y="360"/>
                      <a:pt x="120" y="360"/>
                      <a:pt x="270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43"/>
              <p:cNvSpPr/>
              <p:nvPr/>
            </p:nvSpPr>
            <p:spPr>
              <a:xfrm>
                <a:off x="2781908" y="3316941"/>
                <a:ext cx="763393" cy="13462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20"/>
                      <a:pt x="1" y="12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120"/>
                    </a:cubicBezTo>
                    <a:cubicBezTo>
                      <a:pt x="360" y="120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0"/>
                      <a:pt x="990" y="12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120"/>
                    </a:cubicBezTo>
                    <a:cubicBezTo>
                      <a:pt x="1349" y="120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0"/>
                      <a:pt x="1979" y="12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120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0"/>
                      <a:pt x="2998" y="12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120"/>
                    </a:cubicBezTo>
                    <a:cubicBezTo>
                      <a:pt x="3358" y="120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0"/>
                      <a:pt x="3987" y="12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120"/>
                    </a:cubicBezTo>
                    <a:cubicBezTo>
                      <a:pt x="4347" y="120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0"/>
                      <a:pt x="4976" y="12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120"/>
                    </a:cubicBezTo>
                    <a:cubicBezTo>
                      <a:pt x="5366" y="120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0"/>
                      <a:pt x="5995" y="12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120"/>
                    </a:cubicBezTo>
                    <a:cubicBezTo>
                      <a:pt x="6355" y="120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0"/>
                      <a:pt x="6985" y="12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120"/>
                    </a:cubicBezTo>
                    <a:cubicBezTo>
                      <a:pt x="7344" y="120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0"/>
                      <a:pt x="7974" y="12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120"/>
                    </a:cubicBezTo>
                    <a:cubicBezTo>
                      <a:pt x="8363" y="120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0"/>
                      <a:pt x="8993" y="12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120"/>
                    </a:cubicBezTo>
                    <a:cubicBezTo>
                      <a:pt x="9353" y="120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0"/>
                      <a:pt x="10102" y="12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120"/>
                    </a:cubicBezTo>
                    <a:cubicBezTo>
                      <a:pt x="10492" y="120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0"/>
                      <a:pt x="11091" y="12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120"/>
                    </a:cubicBezTo>
                    <a:cubicBezTo>
                      <a:pt x="11481" y="120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0"/>
                      <a:pt x="12110" y="12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120"/>
                    </a:cubicBezTo>
                    <a:cubicBezTo>
                      <a:pt x="12470" y="120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0"/>
                      <a:pt x="13099" y="12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120"/>
                    </a:cubicBezTo>
                    <a:cubicBezTo>
                      <a:pt x="13489" y="120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0"/>
                      <a:pt x="14089" y="12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120"/>
                    </a:cubicBezTo>
                    <a:cubicBezTo>
                      <a:pt x="14478" y="120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0"/>
                      <a:pt x="15108" y="12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120"/>
                    </a:cubicBezTo>
                    <a:cubicBezTo>
                      <a:pt x="15467" y="120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0"/>
                      <a:pt x="16097" y="12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120"/>
                    </a:cubicBezTo>
                    <a:cubicBezTo>
                      <a:pt x="16486" y="120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0"/>
                      <a:pt x="17086" y="12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120"/>
                    </a:cubicBezTo>
                    <a:cubicBezTo>
                      <a:pt x="17476" y="120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0"/>
                      <a:pt x="18105" y="12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120"/>
                    </a:cubicBezTo>
                    <a:cubicBezTo>
                      <a:pt x="18465" y="120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lnTo>
                      <a:pt x="19094" y="120"/>
                    </a:lnTo>
                    <a:cubicBezTo>
                      <a:pt x="19094" y="240"/>
                      <a:pt x="19214" y="360"/>
                      <a:pt x="19214" y="360"/>
                    </a:cubicBezTo>
                    <a:cubicBezTo>
                      <a:pt x="19334" y="360"/>
                      <a:pt x="19484" y="240"/>
                      <a:pt x="19484" y="120"/>
                    </a:cubicBezTo>
                    <a:cubicBezTo>
                      <a:pt x="19484" y="120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lnTo>
                      <a:pt x="20083" y="120"/>
                    </a:lnTo>
                    <a:cubicBezTo>
                      <a:pt x="20083" y="240"/>
                      <a:pt x="20233" y="360"/>
                      <a:pt x="20233" y="360"/>
                    </a:cubicBezTo>
                    <a:cubicBezTo>
                      <a:pt x="20353" y="360"/>
                      <a:pt x="20473" y="240"/>
                      <a:pt x="20473" y="120"/>
                    </a:cubicBezTo>
                    <a:cubicBezTo>
                      <a:pt x="20473" y="120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43"/>
              <p:cNvSpPr/>
              <p:nvPr/>
            </p:nvSpPr>
            <p:spPr>
              <a:xfrm>
                <a:off x="3568747" y="3316941"/>
                <a:ext cx="13461" cy="13462"/>
              </a:xfrm>
              <a:custGeom>
                <a:rect b="b" l="l" r="r" t="t"/>
                <a:pathLst>
                  <a:path extrusionOk="0" h="361" w="361">
                    <a:moveTo>
                      <a:pt x="0" y="1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120" y="360"/>
                    </a:lnTo>
                    <a:cubicBezTo>
                      <a:pt x="240" y="360"/>
                      <a:pt x="240" y="360"/>
                      <a:pt x="240" y="240"/>
                    </a:cubicBezTo>
                    <a:cubicBezTo>
                      <a:pt x="360" y="240"/>
                      <a:pt x="360" y="240"/>
                      <a:pt x="360" y="120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43"/>
              <p:cNvSpPr/>
              <p:nvPr/>
            </p:nvSpPr>
            <p:spPr>
              <a:xfrm>
                <a:off x="2743912" y="3414187"/>
                <a:ext cx="14580" cy="14543"/>
              </a:xfrm>
              <a:custGeom>
                <a:rect b="b" l="l" r="r" t="t"/>
                <a:pathLst>
                  <a:path extrusionOk="0" h="390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50"/>
                    </a:cubicBezTo>
                    <a:cubicBezTo>
                      <a:pt x="1" y="150"/>
                      <a:pt x="1" y="150"/>
                      <a:pt x="1" y="270"/>
                    </a:cubicBezTo>
                    <a:cubicBezTo>
                      <a:pt x="1" y="270"/>
                      <a:pt x="1" y="390"/>
                      <a:pt x="120" y="390"/>
                    </a:cubicBez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43"/>
              <p:cNvSpPr/>
              <p:nvPr/>
            </p:nvSpPr>
            <p:spPr>
              <a:xfrm>
                <a:off x="2781908" y="3414187"/>
                <a:ext cx="763393" cy="14543"/>
              </a:xfrm>
              <a:custGeom>
                <a:rect b="b" l="l" r="r" t="t"/>
                <a:pathLst>
                  <a:path extrusionOk="0" h="390" w="20473">
                    <a:moveTo>
                      <a:pt x="240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390"/>
                      <a:pt x="121" y="390"/>
                      <a:pt x="240" y="390"/>
                    </a:cubicBezTo>
                    <a:cubicBezTo>
                      <a:pt x="360" y="390"/>
                      <a:pt x="360" y="390"/>
                      <a:pt x="360" y="270"/>
                    </a:cubicBezTo>
                    <a:cubicBezTo>
                      <a:pt x="360" y="15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50"/>
                      <a:pt x="990" y="270"/>
                    </a:cubicBezTo>
                    <a:cubicBezTo>
                      <a:pt x="990" y="390"/>
                      <a:pt x="1110" y="390"/>
                      <a:pt x="1230" y="390"/>
                    </a:cubicBezTo>
                    <a:cubicBezTo>
                      <a:pt x="1349" y="390"/>
                      <a:pt x="1349" y="390"/>
                      <a:pt x="1349" y="270"/>
                    </a:cubicBezTo>
                    <a:cubicBezTo>
                      <a:pt x="1349" y="15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50"/>
                      <a:pt x="1979" y="270"/>
                    </a:cubicBezTo>
                    <a:cubicBezTo>
                      <a:pt x="1979" y="390"/>
                      <a:pt x="2099" y="390"/>
                      <a:pt x="2249" y="390"/>
                    </a:cubicBezTo>
                    <a:cubicBezTo>
                      <a:pt x="2369" y="390"/>
                      <a:pt x="2369" y="39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50"/>
                      <a:pt x="2998" y="270"/>
                    </a:cubicBezTo>
                    <a:cubicBezTo>
                      <a:pt x="2998" y="390"/>
                      <a:pt x="3118" y="390"/>
                      <a:pt x="3238" y="390"/>
                    </a:cubicBezTo>
                    <a:cubicBezTo>
                      <a:pt x="3358" y="390"/>
                      <a:pt x="3358" y="390"/>
                      <a:pt x="3358" y="270"/>
                    </a:cubicBezTo>
                    <a:cubicBezTo>
                      <a:pt x="3358" y="15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50"/>
                      <a:pt x="3987" y="270"/>
                    </a:cubicBezTo>
                    <a:cubicBezTo>
                      <a:pt x="3987" y="390"/>
                      <a:pt x="4107" y="390"/>
                      <a:pt x="4227" y="390"/>
                    </a:cubicBezTo>
                    <a:cubicBezTo>
                      <a:pt x="4347" y="390"/>
                      <a:pt x="4347" y="390"/>
                      <a:pt x="4347" y="270"/>
                    </a:cubicBezTo>
                    <a:cubicBezTo>
                      <a:pt x="4347" y="15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50"/>
                      <a:pt x="4976" y="270"/>
                    </a:cubicBezTo>
                    <a:cubicBezTo>
                      <a:pt x="4976" y="390"/>
                      <a:pt x="5096" y="390"/>
                      <a:pt x="5246" y="390"/>
                    </a:cubicBezTo>
                    <a:cubicBezTo>
                      <a:pt x="5366" y="390"/>
                      <a:pt x="5366" y="390"/>
                      <a:pt x="5366" y="270"/>
                    </a:cubicBezTo>
                    <a:cubicBezTo>
                      <a:pt x="5366" y="15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50"/>
                      <a:pt x="5995" y="270"/>
                    </a:cubicBezTo>
                    <a:cubicBezTo>
                      <a:pt x="5995" y="390"/>
                      <a:pt x="6115" y="390"/>
                      <a:pt x="6235" y="390"/>
                    </a:cubicBezTo>
                    <a:cubicBezTo>
                      <a:pt x="6355" y="390"/>
                      <a:pt x="6355" y="390"/>
                      <a:pt x="6355" y="270"/>
                    </a:cubicBezTo>
                    <a:cubicBezTo>
                      <a:pt x="6355" y="15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50"/>
                      <a:pt x="6985" y="270"/>
                    </a:cubicBezTo>
                    <a:cubicBezTo>
                      <a:pt x="6985" y="390"/>
                      <a:pt x="7105" y="390"/>
                      <a:pt x="7224" y="390"/>
                    </a:cubicBezTo>
                    <a:cubicBezTo>
                      <a:pt x="7344" y="390"/>
                      <a:pt x="7344" y="390"/>
                      <a:pt x="7344" y="270"/>
                    </a:cubicBezTo>
                    <a:cubicBezTo>
                      <a:pt x="7344" y="15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50"/>
                      <a:pt x="7974" y="270"/>
                    </a:cubicBezTo>
                    <a:cubicBezTo>
                      <a:pt x="7974" y="390"/>
                      <a:pt x="8094" y="390"/>
                      <a:pt x="8244" y="390"/>
                    </a:cubicBezTo>
                    <a:cubicBezTo>
                      <a:pt x="8363" y="390"/>
                      <a:pt x="8363" y="390"/>
                      <a:pt x="8363" y="270"/>
                    </a:cubicBezTo>
                    <a:cubicBezTo>
                      <a:pt x="8363" y="15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50"/>
                      <a:pt x="8993" y="270"/>
                    </a:cubicBezTo>
                    <a:cubicBezTo>
                      <a:pt x="8993" y="390"/>
                      <a:pt x="9113" y="390"/>
                      <a:pt x="9233" y="390"/>
                    </a:cubicBezTo>
                    <a:cubicBezTo>
                      <a:pt x="9353" y="390"/>
                      <a:pt x="9353" y="390"/>
                      <a:pt x="9353" y="270"/>
                    </a:cubicBezTo>
                    <a:cubicBezTo>
                      <a:pt x="9353" y="15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50"/>
                      <a:pt x="10102" y="270"/>
                    </a:cubicBezTo>
                    <a:cubicBezTo>
                      <a:pt x="10102" y="390"/>
                      <a:pt x="10102" y="390"/>
                      <a:pt x="10222" y="390"/>
                    </a:cubicBezTo>
                    <a:cubicBezTo>
                      <a:pt x="10342" y="390"/>
                      <a:pt x="10492" y="390"/>
                      <a:pt x="10492" y="270"/>
                    </a:cubicBezTo>
                    <a:cubicBezTo>
                      <a:pt x="10492" y="15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50"/>
                      <a:pt x="11091" y="270"/>
                    </a:cubicBezTo>
                    <a:cubicBezTo>
                      <a:pt x="11091" y="390"/>
                      <a:pt x="11091" y="390"/>
                      <a:pt x="11241" y="390"/>
                    </a:cubicBezTo>
                    <a:cubicBezTo>
                      <a:pt x="11361" y="390"/>
                      <a:pt x="11481" y="390"/>
                      <a:pt x="11481" y="270"/>
                    </a:cubicBezTo>
                    <a:cubicBezTo>
                      <a:pt x="11481" y="15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50"/>
                      <a:pt x="12110" y="270"/>
                    </a:cubicBezTo>
                    <a:cubicBezTo>
                      <a:pt x="12110" y="390"/>
                      <a:pt x="12110" y="390"/>
                      <a:pt x="12230" y="390"/>
                    </a:cubicBezTo>
                    <a:cubicBezTo>
                      <a:pt x="12350" y="390"/>
                      <a:pt x="12470" y="390"/>
                      <a:pt x="12470" y="270"/>
                    </a:cubicBezTo>
                    <a:cubicBezTo>
                      <a:pt x="12470" y="15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50"/>
                      <a:pt x="13099" y="270"/>
                    </a:cubicBezTo>
                    <a:cubicBezTo>
                      <a:pt x="13099" y="390"/>
                      <a:pt x="13099" y="390"/>
                      <a:pt x="13219" y="390"/>
                    </a:cubicBezTo>
                    <a:cubicBezTo>
                      <a:pt x="13339" y="390"/>
                      <a:pt x="13489" y="390"/>
                      <a:pt x="13489" y="270"/>
                    </a:cubicBezTo>
                    <a:cubicBezTo>
                      <a:pt x="13489" y="15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50"/>
                      <a:pt x="14089" y="270"/>
                    </a:cubicBezTo>
                    <a:cubicBezTo>
                      <a:pt x="14089" y="390"/>
                      <a:pt x="14089" y="390"/>
                      <a:pt x="14238" y="390"/>
                    </a:cubicBezTo>
                    <a:cubicBezTo>
                      <a:pt x="14358" y="390"/>
                      <a:pt x="14478" y="390"/>
                      <a:pt x="14478" y="270"/>
                    </a:cubicBezTo>
                    <a:cubicBezTo>
                      <a:pt x="14478" y="15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50"/>
                      <a:pt x="15108" y="270"/>
                    </a:cubicBezTo>
                    <a:cubicBezTo>
                      <a:pt x="15108" y="390"/>
                      <a:pt x="15108" y="390"/>
                      <a:pt x="15228" y="390"/>
                    </a:cubicBezTo>
                    <a:cubicBezTo>
                      <a:pt x="15347" y="390"/>
                      <a:pt x="15467" y="390"/>
                      <a:pt x="15467" y="270"/>
                    </a:cubicBezTo>
                    <a:cubicBezTo>
                      <a:pt x="15467" y="15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50"/>
                      <a:pt x="16097" y="270"/>
                    </a:cubicBezTo>
                    <a:cubicBezTo>
                      <a:pt x="16097" y="390"/>
                      <a:pt x="16097" y="390"/>
                      <a:pt x="16217" y="390"/>
                    </a:cubicBezTo>
                    <a:cubicBezTo>
                      <a:pt x="16337" y="390"/>
                      <a:pt x="16486" y="390"/>
                      <a:pt x="16486" y="270"/>
                    </a:cubicBezTo>
                    <a:cubicBezTo>
                      <a:pt x="16486" y="15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50"/>
                      <a:pt x="17086" y="270"/>
                    </a:cubicBezTo>
                    <a:cubicBezTo>
                      <a:pt x="17086" y="390"/>
                      <a:pt x="17086" y="390"/>
                      <a:pt x="17236" y="390"/>
                    </a:cubicBezTo>
                    <a:cubicBezTo>
                      <a:pt x="17356" y="390"/>
                      <a:pt x="17476" y="390"/>
                      <a:pt x="17476" y="270"/>
                    </a:cubicBezTo>
                    <a:cubicBezTo>
                      <a:pt x="17476" y="15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50"/>
                      <a:pt x="18105" y="270"/>
                    </a:cubicBezTo>
                    <a:cubicBezTo>
                      <a:pt x="18105" y="390"/>
                      <a:pt x="18105" y="390"/>
                      <a:pt x="18225" y="390"/>
                    </a:cubicBezTo>
                    <a:cubicBezTo>
                      <a:pt x="18345" y="390"/>
                      <a:pt x="18465" y="390"/>
                      <a:pt x="18465" y="270"/>
                    </a:cubicBezTo>
                    <a:cubicBezTo>
                      <a:pt x="18465" y="15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50"/>
                      <a:pt x="19094" y="270"/>
                    </a:cubicBezTo>
                    <a:cubicBezTo>
                      <a:pt x="19094" y="390"/>
                      <a:pt x="19214" y="390"/>
                      <a:pt x="19214" y="390"/>
                    </a:cubicBezTo>
                    <a:cubicBezTo>
                      <a:pt x="19334" y="390"/>
                      <a:pt x="19484" y="390"/>
                      <a:pt x="19484" y="270"/>
                    </a:cubicBezTo>
                    <a:cubicBezTo>
                      <a:pt x="19484" y="15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50"/>
                      <a:pt x="20083" y="270"/>
                    </a:cubicBezTo>
                    <a:cubicBezTo>
                      <a:pt x="20083" y="390"/>
                      <a:pt x="20233" y="390"/>
                      <a:pt x="20233" y="390"/>
                    </a:cubicBezTo>
                    <a:cubicBezTo>
                      <a:pt x="20353" y="390"/>
                      <a:pt x="20473" y="390"/>
                      <a:pt x="20473" y="270"/>
                    </a:cubicBezTo>
                    <a:cubicBezTo>
                      <a:pt x="20473" y="15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43"/>
              <p:cNvSpPr/>
              <p:nvPr/>
            </p:nvSpPr>
            <p:spPr>
              <a:xfrm>
                <a:off x="3568747" y="3414187"/>
                <a:ext cx="13461" cy="14543"/>
              </a:xfrm>
              <a:custGeom>
                <a:rect b="b" l="l" r="r" t="t"/>
                <a:pathLst>
                  <a:path extrusionOk="0" h="390" w="361">
                    <a:moveTo>
                      <a:pt x="120" y="0"/>
                    </a:moveTo>
                    <a:lnTo>
                      <a:pt x="0" y="150"/>
                    </a:lnTo>
                    <a:lnTo>
                      <a:pt x="0" y="270"/>
                    </a:lnTo>
                    <a:lnTo>
                      <a:pt x="0" y="390"/>
                    </a:lnTo>
                    <a:lnTo>
                      <a:pt x="240" y="390"/>
                    </a:lnTo>
                    <a:cubicBezTo>
                      <a:pt x="360" y="390"/>
                      <a:pt x="360" y="270"/>
                      <a:pt x="360" y="270"/>
                    </a:cubicBezTo>
                    <a:cubicBezTo>
                      <a:pt x="360" y="150"/>
                      <a:pt x="360" y="150"/>
                      <a:pt x="240" y="150"/>
                    </a:cubicBezTo>
                    <a:cubicBezTo>
                      <a:pt x="240" y="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43"/>
              <p:cNvSpPr/>
              <p:nvPr/>
            </p:nvSpPr>
            <p:spPr>
              <a:xfrm>
                <a:off x="2743912" y="3516989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120" y="1"/>
                    </a:moveTo>
                    <a:lnTo>
                      <a:pt x="1" y="121"/>
                    </a:lnTo>
                    <a:cubicBezTo>
                      <a:pt x="1" y="241"/>
                      <a:pt x="1" y="241"/>
                      <a:pt x="120" y="241"/>
                    </a:cubicBezTo>
                    <a:cubicBezTo>
                      <a:pt x="120" y="391"/>
                      <a:pt x="120" y="391"/>
                      <a:pt x="270" y="391"/>
                    </a:cubicBezTo>
                    <a:lnTo>
                      <a:pt x="390" y="241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43"/>
              <p:cNvSpPr/>
              <p:nvPr/>
            </p:nvSpPr>
            <p:spPr>
              <a:xfrm>
                <a:off x="2781908" y="3516989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1"/>
                      <a:pt x="121" y="391"/>
                      <a:pt x="240" y="391"/>
                    </a:cubicBezTo>
                    <a:cubicBezTo>
                      <a:pt x="360" y="391"/>
                      <a:pt x="360" y="241"/>
                      <a:pt x="360" y="121"/>
                    </a:cubicBezTo>
                    <a:cubicBezTo>
                      <a:pt x="360" y="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21"/>
                    </a:cubicBezTo>
                    <a:cubicBezTo>
                      <a:pt x="990" y="241"/>
                      <a:pt x="1110" y="391"/>
                      <a:pt x="1230" y="391"/>
                    </a:cubicBezTo>
                    <a:cubicBezTo>
                      <a:pt x="1349" y="391"/>
                      <a:pt x="1349" y="241"/>
                      <a:pt x="1349" y="121"/>
                    </a:cubicBezTo>
                    <a:cubicBezTo>
                      <a:pt x="1349" y="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21"/>
                    </a:cubicBezTo>
                    <a:cubicBezTo>
                      <a:pt x="1979" y="241"/>
                      <a:pt x="2099" y="391"/>
                      <a:pt x="2249" y="391"/>
                    </a:cubicBezTo>
                    <a:cubicBezTo>
                      <a:pt x="2369" y="391"/>
                      <a:pt x="2369" y="241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21"/>
                    </a:cubicBezTo>
                    <a:cubicBezTo>
                      <a:pt x="2998" y="241"/>
                      <a:pt x="3118" y="391"/>
                      <a:pt x="3238" y="391"/>
                    </a:cubicBezTo>
                    <a:cubicBezTo>
                      <a:pt x="3358" y="391"/>
                      <a:pt x="3358" y="241"/>
                      <a:pt x="3358" y="12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21"/>
                    </a:cubicBezTo>
                    <a:cubicBezTo>
                      <a:pt x="3987" y="241"/>
                      <a:pt x="4107" y="391"/>
                      <a:pt x="4227" y="391"/>
                    </a:cubicBezTo>
                    <a:cubicBezTo>
                      <a:pt x="4347" y="391"/>
                      <a:pt x="4347" y="241"/>
                      <a:pt x="4347" y="12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"/>
                      <a:pt x="4976" y="121"/>
                    </a:cubicBezTo>
                    <a:cubicBezTo>
                      <a:pt x="4976" y="241"/>
                      <a:pt x="5096" y="391"/>
                      <a:pt x="5246" y="391"/>
                    </a:cubicBezTo>
                    <a:cubicBezTo>
                      <a:pt x="5366" y="391"/>
                      <a:pt x="5366" y="241"/>
                      <a:pt x="5366" y="12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"/>
                      <a:pt x="5995" y="121"/>
                    </a:cubicBezTo>
                    <a:cubicBezTo>
                      <a:pt x="5995" y="241"/>
                      <a:pt x="6115" y="391"/>
                      <a:pt x="6235" y="391"/>
                    </a:cubicBezTo>
                    <a:cubicBezTo>
                      <a:pt x="6355" y="391"/>
                      <a:pt x="6355" y="241"/>
                      <a:pt x="6355" y="121"/>
                    </a:cubicBezTo>
                    <a:cubicBezTo>
                      <a:pt x="6355" y="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"/>
                      <a:pt x="6985" y="121"/>
                    </a:cubicBezTo>
                    <a:cubicBezTo>
                      <a:pt x="6985" y="241"/>
                      <a:pt x="7105" y="391"/>
                      <a:pt x="7224" y="391"/>
                    </a:cubicBezTo>
                    <a:cubicBezTo>
                      <a:pt x="7344" y="391"/>
                      <a:pt x="7344" y="241"/>
                      <a:pt x="7344" y="121"/>
                    </a:cubicBezTo>
                    <a:cubicBezTo>
                      <a:pt x="7344" y="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"/>
                      <a:pt x="7974" y="121"/>
                    </a:cubicBezTo>
                    <a:cubicBezTo>
                      <a:pt x="7974" y="241"/>
                      <a:pt x="8094" y="391"/>
                      <a:pt x="8244" y="391"/>
                    </a:cubicBezTo>
                    <a:cubicBezTo>
                      <a:pt x="8363" y="391"/>
                      <a:pt x="8363" y="241"/>
                      <a:pt x="8363" y="121"/>
                    </a:cubicBezTo>
                    <a:cubicBezTo>
                      <a:pt x="8363" y="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"/>
                      <a:pt x="8993" y="121"/>
                    </a:cubicBezTo>
                    <a:cubicBezTo>
                      <a:pt x="8993" y="241"/>
                      <a:pt x="9113" y="391"/>
                      <a:pt x="9233" y="391"/>
                    </a:cubicBezTo>
                    <a:cubicBezTo>
                      <a:pt x="9353" y="391"/>
                      <a:pt x="9353" y="241"/>
                      <a:pt x="9353" y="121"/>
                    </a:cubicBezTo>
                    <a:cubicBezTo>
                      <a:pt x="935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21"/>
                    </a:cubicBezTo>
                    <a:cubicBezTo>
                      <a:pt x="10102" y="241"/>
                      <a:pt x="10102" y="391"/>
                      <a:pt x="10222" y="391"/>
                    </a:cubicBezTo>
                    <a:cubicBezTo>
                      <a:pt x="10342" y="391"/>
                      <a:pt x="10492" y="241"/>
                      <a:pt x="10492" y="12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21"/>
                    </a:cubicBezTo>
                    <a:cubicBezTo>
                      <a:pt x="11091" y="241"/>
                      <a:pt x="11091" y="391"/>
                      <a:pt x="11241" y="391"/>
                    </a:cubicBezTo>
                    <a:cubicBezTo>
                      <a:pt x="11361" y="391"/>
                      <a:pt x="11481" y="241"/>
                      <a:pt x="11481" y="12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21"/>
                    </a:cubicBezTo>
                    <a:cubicBezTo>
                      <a:pt x="12110" y="241"/>
                      <a:pt x="12110" y="391"/>
                      <a:pt x="12230" y="391"/>
                    </a:cubicBezTo>
                    <a:cubicBezTo>
                      <a:pt x="12350" y="391"/>
                      <a:pt x="12470" y="241"/>
                      <a:pt x="12470" y="12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"/>
                      <a:pt x="13099" y="121"/>
                    </a:cubicBezTo>
                    <a:cubicBezTo>
                      <a:pt x="13099" y="241"/>
                      <a:pt x="13099" y="391"/>
                      <a:pt x="13219" y="391"/>
                    </a:cubicBezTo>
                    <a:cubicBezTo>
                      <a:pt x="13339" y="391"/>
                      <a:pt x="13489" y="241"/>
                      <a:pt x="13489" y="121"/>
                    </a:cubicBezTo>
                    <a:cubicBezTo>
                      <a:pt x="13489" y="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"/>
                      <a:pt x="14089" y="121"/>
                    </a:cubicBezTo>
                    <a:cubicBezTo>
                      <a:pt x="14089" y="241"/>
                      <a:pt x="14089" y="391"/>
                      <a:pt x="14238" y="391"/>
                    </a:cubicBezTo>
                    <a:cubicBezTo>
                      <a:pt x="14358" y="391"/>
                      <a:pt x="14478" y="241"/>
                      <a:pt x="14478" y="121"/>
                    </a:cubicBezTo>
                    <a:cubicBezTo>
                      <a:pt x="14478" y="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21"/>
                    </a:cubicBezTo>
                    <a:cubicBezTo>
                      <a:pt x="15108" y="241"/>
                      <a:pt x="15108" y="391"/>
                      <a:pt x="15228" y="391"/>
                    </a:cubicBezTo>
                    <a:cubicBezTo>
                      <a:pt x="15347" y="391"/>
                      <a:pt x="15467" y="241"/>
                      <a:pt x="15467" y="121"/>
                    </a:cubicBezTo>
                    <a:cubicBezTo>
                      <a:pt x="15467" y="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"/>
                      <a:pt x="16097" y="121"/>
                    </a:cubicBezTo>
                    <a:cubicBezTo>
                      <a:pt x="16097" y="241"/>
                      <a:pt x="16097" y="391"/>
                      <a:pt x="16217" y="391"/>
                    </a:cubicBezTo>
                    <a:cubicBezTo>
                      <a:pt x="16337" y="391"/>
                      <a:pt x="16486" y="241"/>
                      <a:pt x="16486" y="121"/>
                    </a:cubicBezTo>
                    <a:cubicBezTo>
                      <a:pt x="16486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"/>
                      <a:pt x="17086" y="121"/>
                    </a:cubicBezTo>
                    <a:cubicBezTo>
                      <a:pt x="17086" y="241"/>
                      <a:pt x="17086" y="391"/>
                      <a:pt x="17236" y="391"/>
                    </a:cubicBezTo>
                    <a:cubicBezTo>
                      <a:pt x="17356" y="391"/>
                      <a:pt x="17476" y="241"/>
                      <a:pt x="17476" y="12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"/>
                      <a:pt x="18105" y="121"/>
                    </a:cubicBezTo>
                    <a:cubicBezTo>
                      <a:pt x="18105" y="241"/>
                      <a:pt x="18105" y="391"/>
                      <a:pt x="18225" y="391"/>
                    </a:cubicBezTo>
                    <a:cubicBezTo>
                      <a:pt x="18345" y="391"/>
                      <a:pt x="18465" y="241"/>
                      <a:pt x="18465" y="12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21"/>
                    </a:cubicBezTo>
                    <a:cubicBezTo>
                      <a:pt x="19094" y="241"/>
                      <a:pt x="19214" y="391"/>
                      <a:pt x="19214" y="391"/>
                    </a:cubicBezTo>
                    <a:cubicBezTo>
                      <a:pt x="19334" y="391"/>
                      <a:pt x="19484" y="241"/>
                      <a:pt x="19484" y="12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"/>
                      <a:pt x="20083" y="121"/>
                    </a:cubicBezTo>
                    <a:cubicBezTo>
                      <a:pt x="20083" y="241"/>
                      <a:pt x="20233" y="391"/>
                      <a:pt x="20233" y="391"/>
                    </a:cubicBezTo>
                    <a:cubicBezTo>
                      <a:pt x="20353" y="391"/>
                      <a:pt x="20473" y="241"/>
                      <a:pt x="20473" y="121"/>
                    </a:cubicBezTo>
                    <a:cubicBezTo>
                      <a:pt x="20473" y="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43"/>
              <p:cNvSpPr/>
              <p:nvPr/>
            </p:nvSpPr>
            <p:spPr>
              <a:xfrm>
                <a:off x="3568747" y="3516989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0" y="1"/>
                    </a:moveTo>
                    <a:lnTo>
                      <a:pt x="0" y="121"/>
                    </a:lnTo>
                    <a:lnTo>
                      <a:pt x="0" y="241"/>
                    </a:lnTo>
                    <a:lnTo>
                      <a:pt x="120" y="391"/>
                    </a:lnTo>
                    <a:cubicBezTo>
                      <a:pt x="240" y="391"/>
                      <a:pt x="240" y="391"/>
                      <a:pt x="240" y="241"/>
                    </a:cubicBezTo>
                    <a:cubicBezTo>
                      <a:pt x="360" y="241"/>
                      <a:pt x="360" y="241"/>
                      <a:pt x="360" y="121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43"/>
              <p:cNvSpPr/>
              <p:nvPr/>
            </p:nvSpPr>
            <p:spPr>
              <a:xfrm>
                <a:off x="2743912" y="3615353"/>
                <a:ext cx="14580" cy="13462"/>
              </a:xfrm>
              <a:custGeom>
                <a:rect b="b" l="l" r="r" t="t"/>
                <a:pathLst>
                  <a:path extrusionOk="0" h="361" w="391">
                    <a:moveTo>
                      <a:pt x="270" y="1"/>
                    </a:moveTo>
                    <a:cubicBezTo>
                      <a:pt x="120" y="1"/>
                      <a:pt x="120" y="1"/>
                      <a:pt x="120" y="121"/>
                    </a:cubicBezTo>
                    <a:cubicBezTo>
                      <a:pt x="1" y="121"/>
                      <a:pt x="1" y="121"/>
                      <a:pt x="1" y="241"/>
                    </a:cubicBezTo>
                    <a:cubicBezTo>
                      <a:pt x="1" y="241"/>
                      <a:pt x="1" y="360"/>
                      <a:pt x="120" y="360"/>
                    </a:cubicBezTo>
                    <a:lnTo>
                      <a:pt x="390" y="360"/>
                    </a:lnTo>
                    <a:lnTo>
                      <a:pt x="390" y="241"/>
                    </a:lnTo>
                    <a:lnTo>
                      <a:pt x="390" y="121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43"/>
              <p:cNvSpPr/>
              <p:nvPr/>
            </p:nvSpPr>
            <p:spPr>
              <a:xfrm>
                <a:off x="2781908" y="3615353"/>
                <a:ext cx="763393" cy="13462"/>
              </a:xfrm>
              <a:custGeom>
                <a:rect b="b" l="l" r="r" t="t"/>
                <a:pathLst>
                  <a:path extrusionOk="0" h="361" w="20473">
                    <a:moveTo>
                      <a:pt x="240" y="1"/>
                    </a:moveTo>
                    <a:cubicBezTo>
                      <a:pt x="121" y="1"/>
                      <a:pt x="1" y="121"/>
                      <a:pt x="1" y="241"/>
                    </a:cubicBezTo>
                    <a:cubicBezTo>
                      <a:pt x="1" y="360"/>
                      <a:pt x="121" y="360"/>
                      <a:pt x="240" y="360"/>
                    </a:cubicBezTo>
                    <a:cubicBezTo>
                      <a:pt x="360" y="360"/>
                      <a:pt x="360" y="360"/>
                      <a:pt x="360" y="241"/>
                    </a:cubicBezTo>
                    <a:cubicBezTo>
                      <a:pt x="360" y="12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21"/>
                      <a:pt x="990" y="241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49" y="360"/>
                      <a:pt x="1349" y="360"/>
                      <a:pt x="1349" y="241"/>
                    </a:cubicBezTo>
                    <a:cubicBezTo>
                      <a:pt x="1349" y="12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21"/>
                      <a:pt x="1979" y="241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21"/>
                      <a:pt x="2998" y="241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1"/>
                    </a:cubicBezTo>
                    <a:cubicBezTo>
                      <a:pt x="3358" y="12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21"/>
                      <a:pt x="3987" y="241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1"/>
                    </a:cubicBezTo>
                    <a:cubicBezTo>
                      <a:pt x="4347" y="12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21"/>
                      <a:pt x="4976" y="241"/>
                    </a:cubicBezTo>
                    <a:cubicBezTo>
                      <a:pt x="4976" y="360"/>
                      <a:pt x="5096" y="360"/>
                      <a:pt x="5246" y="360"/>
                    </a:cubicBezTo>
                    <a:cubicBezTo>
                      <a:pt x="5366" y="360"/>
                      <a:pt x="5366" y="360"/>
                      <a:pt x="5366" y="241"/>
                    </a:cubicBezTo>
                    <a:cubicBezTo>
                      <a:pt x="5366" y="12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21"/>
                      <a:pt x="5995" y="241"/>
                    </a:cubicBezTo>
                    <a:cubicBezTo>
                      <a:pt x="5995" y="360"/>
                      <a:pt x="6115" y="360"/>
                      <a:pt x="6235" y="360"/>
                    </a:cubicBezTo>
                    <a:cubicBezTo>
                      <a:pt x="6355" y="360"/>
                      <a:pt x="6355" y="360"/>
                      <a:pt x="6355" y="241"/>
                    </a:cubicBezTo>
                    <a:cubicBezTo>
                      <a:pt x="6355" y="12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21"/>
                      <a:pt x="6985" y="241"/>
                    </a:cubicBezTo>
                    <a:cubicBezTo>
                      <a:pt x="6985" y="360"/>
                      <a:pt x="7105" y="360"/>
                      <a:pt x="7224" y="360"/>
                    </a:cubicBezTo>
                    <a:cubicBezTo>
                      <a:pt x="7344" y="360"/>
                      <a:pt x="7344" y="360"/>
                      <a:pt x="7344" y="241"/>
                    </a:cubicBezTo>
                    <a:cubicBezTo>
                      <a:pt x="7344" y="12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21"/>
                      <a:pt x="7974" y="241"/>
                    </a:cubicBezTo>
                    <a:cubicBezTo>
                      <a:pt x="7974" y="360"/>
                      <a:pt x="8094" y="360"/>
                      <a:pt x="8244" y="360"/>
                    </a:cubicBezTo>
                    <a:cubicBezTo>
                      <a:pt x="8363" y="360"/>
                      <a:pt x="8363" y="360"/>
                      <a:pt x="8363" y="241"/>
                    </a:cubicBezTo>
                    <a:cubicBezTo>
                      <a:pt x="8363" y="12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21"/>
                      <a:pt x="8993" y="241"/>
                    </a:cubicBezTo>
                    <a:cubicBezTo>
                      <a:pt x="8993" y="360"/>
                      <a:pt x="9113" y="360"/>
                      <a:pt x="9233" y="360"/>
                    </a:cubicBezTo>
                    <a:cubicBezTo>
                      <a:pt x="9353" y="360"/>
                      <a:pt x="9353" y="360"/>
                      <a:pt x="9353" y="241"/>
                    </a:cubicBezTo>
                    <a:cubicBezTo>
                      <a:pt x="9353" y="12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21"/>
                      <a:pt x="10102" y="241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1"/>
                    </a:cubicBezTo>
                    <a:cubicBezTo>
                      <a:pt x="10492" y="12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21"/>
                      <a:pt x="11091" y="241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1"/>
                    </a:cubicBezTo>
                    <a:cubicBezTo>
                      <a:pt x="11481" y="12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21"/>
                      <a:pt x="12110" y="241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1"/>
                    </a:cubicBezTo>
                    <a:cubicBezTo>
                      <a:pt x="12470" y="12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21"/>
                      <a:pt x="13099" y="241"/>
                    </a:cubicBezTo>
                    <a:cubicBezTo>
                      <a:pt x="13099" y="360"/>
                      <a:pt x="13099" y="360"/>
                      <a:pt x="13219" y="360"/>
                    </a:cubicBezTo>
                    <a:cubicBezTo>
                      <a:pt x="13339" y="360"/>
                      <a:pt x="13489" y="360"/>
                      <a:pt x="13489" y="241"/>
                    </a:cubicBezTo>
                    <a:cubicBezTo>
                      <a:pt x="13489" y="12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21"/>
                      <a:pt x="14089" y="241"/>
                    </a:cubicBezTo>
                    <a:cubicBezTo>
                      <a:pt x="14089" y="360"/>
                      <a:pt x="14089" y="360"/>
                      <a:pt x="14238" y="360"/>
                    </a:cubicBezTo>
                    <a:cubicBezTo>
                      <a:pt x="14358" y="360"/>
                      <a:pt x="14478" y="360"/>
                      <a:pt x="14478" y="241"/>
                    </a:cubicBezTo>
                    <a:cubicBezTo>
                      <a:pt x="14478" y="12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21"/>
                      <a:pt x="15108" y="241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7" y="360"/>
                      <a:pt x="15467" y="360"/>
                      <a:pt x="15467" y="241"/>
                    </a:cubicBezTo>
                    <a:cubicBezTo>
                      <a:pt x="15467" y="12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21"/>
                      <a:pt x="16097" y="241"/>
                    </a:cubicBezTo>
                    <a:cubicBezTo>
                      <a:pt x="16097" y="360"/>
                      <a:pt x="16097" y="360"/>
                      <a:pt x="16217" y="360"/>
                    </a:cubicBezTo>
                    <a:cubicBezTo>
                      <a:pt x="16337" y="360"/>
                      <a:pt x="16486" y="360"/>
                      <a:pt x="16486" y="241"/>
                    </a:cubicBezTo>
                    <a:cubicBezTo>
                      <a:pt x="16486" y="12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21"/>
                      <a:pt x="17086" y="241"/>
                    </a:cubicBezTo>
                    <a:cubicBezTo>
                      <a:pt x="17086" y="360"/>
                      <a:pt x="17086" y="360"/>
                      <a:pt x="17236" y="360"/>
                    </a:cubicBezTo>
                    <a:cubicBezTo>
                      <a:pt x="17356" y="360"/>
                      <a:pt x="17476" y="360"/>
                      <a:pt x="17476" y="241"/>
                    </a:cubicBezTo>
                    <a:cubicBezTo>
                      <a:pt x="17476" y="12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21"/>
                      <a:pt x="18105" y="241"/>
                    </a:cubicBezTo>
                    <a:cubicBezTo>
                      <a:pt x="18105" y="360"/>
                      <a:pt x="18105" y="360"/>
                      <a:pt x="18225" y="360"/>
                    </a:cubicBezTo>
                    <a:cubicBezTo>
                      <a:pt x="18345" y="360"/>
                      <a:pt x="18465" y="360"/>
                      <a:pt x="18465" y="241"/>
                    </a:cubicBezTo>
                    <a:cubicBezTo>
                      <a:pt x="18465" y="12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21"/>
                      <a:pt x="19094" y="241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1"/>
                    </a:cubicBezTo>
                    <a:cubicBezTo>
                      <a:pt x="19484" y="12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21"/>
                      <a:pt x="20083" y="241"/>
                    </a:cubicBezTo>
                    <a:cubicBezTo>
                      <a:pt x="20083" y="360"/>
                      <a:pt x="20233" y="360"/>
                      <a:pt x="20233" y="360"/>
                    </a:cubicBezTo>
                    <a:cubicBezTo>
                      <a:pt x="20353" y="360"/>
                      <a:pt x="20473" y="360"/>
                      <a:pt x="20473" y="241"/>
                    </a:cubicBezTo>
                    <a:cubicBezTo>
                      <a:pt x="20473" y="12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43"/>
              <p:cNvSpPr/>
              <p:nvPr/>
            </p:nvSpPr>
            <p:spPr>
              <a:xfrm>
                <a:off x="3568747" y="3615353"/>
                <a:ext cx="13461" cy="13462"/>
              </a:xfrm>
              <a:custGeom>
                <a:rect b="b" l="l" r="r" t="t"/>
                <a:pathLst>
                  <a:path extrusionOk="0" h="361" w="361">
                    <a:moveTo>
                      <a:pt x="120" y="1"/>
                    </a:moveTo>
                    <a:lnTo>
                      <a:pt x="0" y="121"/>
                    </a:lnTo>
                    <a:lnTo>
                      <a:pt x="0" y="241"/>
                    </a:lnTo>
                    <a:lnTo>
                      <a:pt x="0" y="360"/>
                    </a:lnTo>
                    <a:lnTo>
                      <a:pt x="240" y="360"/>
                    </a:lnTo>
                    <a:cubicBezTo>
                      <a:pt x="360" y="360"/>
                      <a:pt x="360" y="241"/>
                      <a:pt x="360" y="241"/>
                    </a:cubicBezTo>
                    <a:cubicBezTo>
                      <a:pt x="360" y="121"/>
                      <a:pt x="360" y="121"/>
                      <a:pt x="240" y="121"/>
                    </a:cubicBezTo>
                    <a:cubicBezTo>
                      <a:pt x="240" y="1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43"/>
              <p:cNvSpPr/>
              <p:nvPr/>
            </p:nvSpPr>
            <p:spPr>
              <a:xfrm>
                <a:off x="2743912" y="3717073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120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270"/>
                      <a:pt x="1" y="270"/>
                      <a:pt x="120" y="270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7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43"/>
              <p:cNvSpPr/>
              <p:nvPr/>
            </p:nvSpPr>
            <p:spPr>
              <a:xfrm>
                <a:off x="2781908" y="3717073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70"/>
                      <a:pt x="121" y="390"/>
                      <a:pt x="240" y="390"/>
                    </a:cubicBezTo>
                    <a:cubicBezTo>
                      <a:pt x="360" y="390"/>
                      <a:pt x="360" y="270"/>
                      <a:pt x="360" y="120"/>
                    </a:cubicBezTo>
                    <a:cubicBezTo>
                      <a:pt x="360" y="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0"/>
                      <a:pt x="990" y="120"/>
                    </a:cubicBezTo>
                    <a:cubicBezTo>
                      <a:pt x="990" y="270"/>
                      <a:pt x="1110" y="390"/>
                      <a:pt x="1230" y="390"/>
                    </a:cubicBezTo>
                    <a:cubicBezTo>
                      <a:pt x="1349" y="390"/>
                      <a:pt x="1349" y="270"/>
                      <a:pt x="1349" y="120"/>
                    </a:cubicBezTo>
                    <a:cubicBezTo>
                      <a:pt x="1349" y="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0"/>
                      <a:pt x="1979" y="120"/>
                    </a:cubicBezTo>
                    <a:cubicBezTo>
                      <a:pt x="1979" y="270"/>
                      <a:pt x="2099" y="390"/>
                      <a:pt x="2249" y="390"/>
                    </a:cubicBezTo>
                    <a:cubicBezTo>
                      <a:pt x="2369" y="390"/>
                      <a:pt x="2369" y="27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0"/>
                      <a:pt x="2998" y="120"/>
                    </a:cubicBezTo>
                    <a:cubicBezTo>
                      <a:pt x="2998" y="270"/>
                      <a:pt x="3118" y="390"/>
                      <a:pt x="3238" y="390"/>
                    </a:cubicBezTo>
                    <a:cubicBezTo>
                      <a:pt x="3358" y="390"/>
                      <a:pt x="3358" y="270"/>
                      <a:pt x="3358" y="120"/>
                    </a:cubicBezTo>
                    <a:cubicBezTo>
                      <a:pt x="3358" y="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0"/>
                      <a:pt x="3987" y="120"/>
                    </a:cubicBezTo>
                    <a:cubicBezTo>
                      <a:pt x="3987" y="270"/>
                      <a:pt x="4107" y="390"/>
                      <a:pt x="4227" y="390"/>
                    </a:cubicBezTo>
                    <a:cubicBezTo>
                      <a:pt x="4347" y="390"/>
                      <a:pt x="4347" y="270"/>
                      <a:pt x="4347" y="120"/>
                    </a:cubicBezTo>
                    <a:cubicBezTo>
                      <a:pt x="4347" y="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0"/>
                      <a:pt x="4976" y="120"/>
                    </a:cubicBezTo>
                    <a:cubicBezTo>
                      <a:pt x="4976" y="270"/>
                      <a:pt x="5096" y="390"/>
                      <a:pt x="5246" y="390"/>
                    </a:cubicBezTo>
                    <a:cubicBezTo>
                      <a:pt x="5366" y="390"/>
                      <a:pt x="5366" y="270"/>
                      <a:pt x="5366" y="120"/>
                    </a:cubicBezTo>
                    <a:cubicBezTo>
                      <a:pt x="5366" y="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0"/>
                      <a:pt x="5995" y="120"/>
                    </a:cubicBezTo>
                    <a:cubicBezTo>
                      <a:pt x="5995" y="270"/>
                      <a:pt x="6115" y="390"/>
                      <a:pt x="6235" y="390"/>
                    </a:cubicBezTo>
                    <a:cubicBezTo>
                      <a:pt x="6355" y="390"/>
                      <a:pt x="6355" y="270"/>
                      <a:pt x="6355" y="120"/>
                    </a:cubicBezTo>
                    <a:cubicBezTo>
                      <a:pt x="6355" y="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0"/>
                      <a:pt x="6985" y="120"/>
                    </a:cubicBezTo>
                    <a:cubicBezTo>
                      <a:pt x="6985" y="270"/>
                      <a:pt x="7105" y="390"/>
                      <a:pt x="7224" y="390"/>
                    </a:cubicBezTo>
                    <a:cubicBezTo>
                      <a:pt x="7344" y="390"/>
                      <a:pt x="7344" y="270"/>
                      <a:pt x="7344" y="120"/>
                    </a:cubicBezTo>
                    <a:cubicBezTo>
                      <a:pt x="7344" y="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0"/>
                      <a:pt x="7974" y="120"/>
                    </a:cubicBezTo>
                    <a:cubicBezTo>
                      <a:pt x="7974" y="270"/>
                      <a:pt x="8094" y="390"/>
                      <a:pt x="8244" y="390"/>
                    </a:cubicBezTo>
                    <a:cubicBezTo>
                      <a:pt x="8363" y="390"/>
                      <a:pt x="8363" y="270"/>
                      <a:pt x="8363" y="120"/>
                    </a:cubicBezTo>
                    <a:cubicBezTo>
                      <a:pt x="8363" y="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0"/>
                      <a:pt x="8993" y="120"/>
                    </a:cubicBezTo>
                    <a:cubicBezTo>
                      <a:pt x="8993" y="270"/>
                      <a:pt x="9113" y="390"/>
                      <a:pt x="9233" y="390"/>
                    </a:cubicBezTo>
                    <a:cubicBezTo>
                      <a:pt x="9353" y="390"/>
                      <a:pt x="9353" y="270"/>
                      <a:pt x="9353" y="120"/>
                    </a:cubicBezTo>
                    <a:cubicBezTo>
                      <a:pt x="9353" y="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0"/>
                      <a:pt x="10102" y="120"/>
                    </a:cubicBezTo>
                    <a:cubicBezTo>
                      <a:pt x="10102" y="270"/>
                      <a:pt x="10102" y="390"/>
                      <a:pt x="10222" y="390"/>
                    </a:cubicBezTo>
                    <a:cubicBezTo>
                      <a:pt x="10342" y="390"/>
                      <a:pt x="10492" y="270"/>
                      <a:pt x="10492" y="120"/>
                    </a:cubicBezTo>
                    <a:cubicBezTo>
                      <a:pt x="10492" y="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0"/>
                      <a:pt x="11091" y="120"/>
                    </a:cubicBezTo>
                    <a:cubicBezTo>
                      <a:pt x="11091" y="270"/>
                      <a:pt x="11091" y="390"/>
                      <a:pt x="11241" y="390"/>
                    </a:cubicBezTo>
                    <a:cubicBezTo>
                      <a:pt x="11361" y="390"/>
                      <a:pt x="11481" y="270"/>
                      <a:pt x="11481" y="120"/>
                    </a:cubicBezTo>
                    <a:cubicBezTo>
                      <a:pt x="11481" y="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0"/>
                      <a:pt x="12110" y="120"/>
                    </a:cubicBezTo>
                    <a:cubicBezTo>
                      <a:pt x="12110" y="270"/>
                      <a:pt x="12110" y="390"/>
                      <a:pt x="12230" y="390"/>
                    </a:cubicBezTo>
                    <a:cubicBezTo>
                      <a:pt x="12350" y="390"/>
                      <a:pt x="12470" y="270"/>
                      <a:pt x="12470" y="120"/>
                    </a:cubicBezTo>
                    <a:cubicBezTo>
                      <a:pt x="12470" y="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0"/>
                      <a:pt x="13099" y="120"/>
                    </a:cubicBezTo>
                    <a:cubicBezTo>
                      <a:pt x="13099" y="270"/>
                      <a:pt x="13099" y="390"/>
                      <a:pt x="13219" y="390"/>
                    </a:cubicBezTo>
                    <a:cubicBezTo>
                      <a:pt x="13339" y="390"/>
                      <a:pt x="13489" y="270"/>
                      <a:pt x="13489" y="120"/>
                    </a:cubicBezTo>
                    <a:cubicBezTo>
                      <a:pt x="13489" y="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0"/>
                      <a:pt x="14089" y="120"/>
                    </a:cubicBezTo>
                    <a:cubicBezTo>
                      <a:pt x="14089" y="270"/>
                      <a:pt x="14089" y="390"/>
                      <a:pt x="14238" y="390"/>
                    </a:cubicBezTo>
                    <a:cubicBezTo>
                      <a:pt x="14358" y="390"/>
                      <a:pt x="14478" y="270"/>
                      <a:pt x="14478" y="120"/>
                    </a:cubicBezTo>
                    <a:cubicBezTo>
                      <a:pt x="14478" y="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0"/>
                      <a:pt x="15108" y="120"/>
                    </a:cubicBezTo>
                    <a:cubicBezTo>
                      <a:pt x="15108" y="270"/>
                      <a:pt x="15108" y="390"/>
                      <a:pt x="15228" y="390"/>
                    </a:cubicBezTo>
                    <a:cubicBezTo>
                      <a:pt x="15347" y="390"/>
                      <a:pt x="15467" y="270"/>
                      <a:pt x="15467" y="120"/>
                    </a:cubicBezTo>
                    <a:cubicBezTo>
                      <a:pt x="15467" y="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0"/>
                      <a:pt x="16097" y="120"/>
                    </a:cubicBezTo>
                    <a:cubicBezTo>
                      <a:pt x="16097" y="270"/>
                      <a:pt x="16097" y="390"/>
                      <a:pt x="16217" y="390"/>
                    </a:cubicBezTo>
                    <a:cubicBezTo>
                      <a:pt x="16337" y="390"/>
                      <a:pt x="16486" y="270"/>
                      <a:pt x="16486" y="120"/>
                    </a:cubicBezTo>
                    <a:cubicBezTo>
                      <a:pt x="16486" y="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0"/>
                      <a:pt x="17086" y="120"/>
                    </a:cubicBezTo>
                    <a:cubicBezTo>
                      <a:pt x="17086" y="270"/>
                      <a:pt x="17086" y="390"/>
                      <a:pt x="17236" y="390"/>
                    </a:cubicBezTo>
                    <a:cubicBezTo>
                      <a:pt x="17356" y="390"/>
                      <a:pt x="17476" y="270"/>
                      <a:pt x="17476" y="120"/>
                    </a:cubicBezTo>
                    <a:cubicBezTo>
                      <a:pt x="17476" y="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0"/>
                      <a:pt x="18105" y="120"/>
                    </a:cubicBezTo>
                    <a:cubicBezTo>
                      <a:pt x="18105" y="270"/>
                      <a:pt x="18105" y="390"/>
                      <a:pt x="18225" y="390"/>
                    </a:cubicBezTo>
                    <a:cubicBezTo>
                      <a:pt x="18345" y="390"/>
                      <a:pt x="18465" y="270"/>
                      <a:pt x="18465" y="120"/>
                    </a:cubicBezTo>
                    <a:cubicBezTo>
                      <a:pt x="18465" y="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0"/>
                      <a:pt x="19094" y="120"/>
                    </a:cubicBezTo>
                    <a:cubicBezTo>
                      <a:pt x="19094" y="270"/>
                      <a:pt x="19214" y="390"/>
                      <a:pt x="19214" y="390"/>
                    </a:cubicBezTo>
                    <a:cubicBezTo>
                      <a:pt x="19334" y="390"/>
                      <a:pt x="19484" y="270"/>
                      <a:pt x="19484" y="120"/>
                    </a:cubicBezTo>
                    <a:cubicBezTo>
                      <a:pt x="19484" y="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0"/>
                      <a:pt x="20083" y="120"/>
                    </a:cubicBezTo>
                    <a:cubicBezTo>
                      <a:pt x="20083" y="270"/>
                      <a:pt x="20233" y="390"/>
                      <a:pt x="20233" y="390"/>
                    </a:cubicBezTo>
                    <a:cubicBezTo>
                      <a:pt x="20353" y="390"/>
                      <a:pt x="20473" y="270"/>
                      <a:pt x="20473" y="120"/>
                    </a:cubicBezTo>
                    <a:cubicBezTo>
                      <a:pt x="20473" y="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43"/>
              <p:cNvSpPr/>
              <p:nvPr/>
            </p:nvSpPr>
            <p:spPr>
              <a:xfrm>
                <a:off x="3568747" y="3717073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0" y="0"/>
                    </a:moveTo>
                    <a:lnTo>
                      <a:pt x="0" y="120"/>
                    </a:lnTo>
                    <a:lnTo>
                      <a:pt x="0" y="270"/>
                    </a:lnTo>
                    <a:lnTo>
                      <a:pt x="120" y="390"/>
                    </a:lnTo>
                    <a:cubicBezTo>
                      <a:pt x="240" y="390"/>
                      <a:pt x="240" y="390"/>
                      <a:pt x="240" y="270"/>
                    </a:cubicBezTo>
                    <a:cubicBezTo>
                      <a:pt x="360" y="270"/>
                      <a:pt x="360" y="270"/>
                      <a:pt x="360" y="12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43"/>
              <p:cNvSpPr/>
              <p:nvPr/>
            </p:nvSpPr>
            <p:spPr>
              <a:xfrm>
                <a:off x="2743912" y="3815438"/>
                <a:ext cx="14580" cy="13425"/>
              </a:xfrm>
              <a:custGeom>
                <a:rect b="b" l="l" r="r" t="t"/>
                <a:pathLst>
                  <a:path extrusionOk="0" h="360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20"/>
                    </a:cubicBezTo>
                    <a:cubicBezTo>
                      <a:pt x="1" y="120"/>
                      <a:pt x="1" y="120"/>
                      <a:pt x="1" y="240"/>
                    </a:cubicBezTo>
                    <a:lnTo>
                      <a:pt x="120" y="360"/>
                    </a:ln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43"/>
              <p:cNvSpPr/>
              <p:nvPr/>
            </p:nvSpPr>
            <p:spPr>
              <a:xfrm>
                <a:off x="2781908" y="3815438"/>
                <a:ext cx="763393" cy="13425"/>
              </a:xfrm>
              <a:custGeom>
                <a:rect b="b" l="l" r="r" t="t"/>
                <a:pathLst>
                  <a:path extrusionOk="0" h="360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40" y="360"/>
                    </a:cubicBezTo>
                    <a:cubicBezTo>
                      <a:pt x="360" y="360"/>
                      <a:pt x="360" y="36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360"/>
                      <a:pt x="1110" y="360"/>
                      <a:pt x="1230" y="360"/>
                    </a:cubicBezTo>
                    <a:cubicBezTo>
                      <a:pt x="1349" y="360"/>
                      <a:pt x="1349" y="36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360"/>
                      <a:pt x="209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360"/>
                      <a:pt x="3118" y="360"/>
                      <a:pt x="3238" y="360"/>
                    </a:cubicBezTo>
                    <a:cubicBezTo>
                      <a:pt x="3358" y="360"/>
                      <a:pt x="3358" y="36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360"/>
                      <a:pt x="4107" y="360"/>
                      <a:pt x="4227" y="360"/>
                    </a:cubicBezTo>
                    <a:cubicBezTo>
                      <a:pt x="4347" y="360"/>
                      <a:pt x="4347" y="36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360"/>
                      <a:pt x="5096" y="360"/>
                      <a:pt x="5246" y="360"/>
                    </a:cubicBezTo>
                    <a:cubicBezTo>
                      <a:pt x="5366" y="360"/>
                      <a:pt x="5366" y="36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360"/>
                      <a:pt x="6115" y="360"/>
                      <a:pt x="6235" y="360"/>
                    </a:cubicBezTo>
                    <a:cubicBezTo>
                      <a:pt x="6355" y="360"/>
                      <a:pt x="6355" y="36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360"/>
                      <a:pt x="7105" y="360"/>
                      <a:pt x="7224" y="360"/>
                    </a:cubicBezTo>
                    <a:cubicBezTo>
                      <a:pt x="7344" y="360"/>
                      <a:pt x="7344" y="36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360"/>
                      <a:pt x="8094" y="360"/>
                      <a:pt x="8244" y="360"/>
                    </a:cubicBezTo>
                    <a:cubicBezTo>
                      <a:pt x="8363" y="360"/>
                      <a:pt x="8363" y="36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360"/>
                      <a:pt x="9113" y="360"/>
                      <a:pt x="9233" y="360"/>
                    </a:cubicBezTo>
                    <a:cubicBezTo>
                      <a:pt x="9353" y="360"/>
                      <a:pt x="9353" y="36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360"/>
                      <a:pt x="10102" y="360"/>
                      <a:pt x="10222" y="360"/>
                    </a:cubicBezTo>
                    <a:cubicBezTo>
                      <a:pt x="10342" y="360"/>
                      <a:pt x="10492" y="36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360"/>
                      <a:pt x="11091" y="360"/>
                      <a:pt x="11241" y="360"/>
                    </a:cubicBezTo>
                    <a:cubicBezTo>
                      <a:pt x="11361" y="360"/>
                      <a:pt x="11481" y="36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360"/>
                      <a:pt x="12110" y="360"/>
                      <a:pt x="12230" y="360"/>
                    </a:cubicBezTo>
                    <a:cubicBezTo>
                      <a:pt x="12350" y="360"/>
                      <a:pt x="12470" y="36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360"/>
                      <a:pt x="13099" y="360"/>
                      <a:pt x="13219" y="360"/>
                    </a:cubicBezTo>
                    <a:cubicBezTo>
                      <a:pt x="13339" y="360"/>
                      <a:pt x="13489" y="36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360"/>
                      <a:pt x="14089" y="360"/>
                      <a:pt x="14238" y="360"/>
                    </a:cubicBezTo>
                    <a:cubicBezTo>
                      <a:pt x="14358" y="360"/>
                      <a:pt x="14478" y="36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360"/>
                      <a:pt x="15108" y="360"/>
                      <a:pt x="15228" y="360"/>
                    </a:cubicBezTo>
                    <a:cubicBezTo>
                      <a:pt x="15347" y="360"/>
                      <a:pt x="15467" y="36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360"/>
                      <a:pt x="16097" y="360"/>
                      <a:pt x="16217" y="360"/>
                    </a:cubicBezTo>
                    <a:cubicBezTo>
                      <a:pt x="16337" y="360"/>
                      <a:pt x="16486" y="36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360"/>
                      <a:pt x="17086" y="360"/>
                      <a:pt x="17236" y="360"/>
                    </a:cubicBezTo>
                    <a:cubicBezTo>
                      <a:pt x="17356" y="360"/>
                      <a:pt x="17476" y="36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360"/>
                      <a:pt x="18105" y="360"/>
                      <a:pt x="18225" y="360"/>
                    </a:cubicBezTo>
                    <a:cubicBezTo>
                      <a:pt x="18345" y="360"/>
                      <a:pt x="18465" y="36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cubicBezTo>
                      <a:pt x="19094" y="360"/>
                      <a:pt x="19214" y="360"/>
                      <a:pt x="19214" y="360"/>
                    </a:cubicBezTo>
                    <a:cubicBezTo>
                      <a:pt x="19334" y="360"/>
                      <a:pt x="19484" y="36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cubicBezTo>
                      <a:pt x="20083" y="360"/>
                      <a:pt x="20233" y="360"/>
                      <a:pt x="20233" y="360"/>
                    </a:cubicBezTo>
                    <a:cubicBezTo>
                      <a:pt x="20353" y="360"/>
                      <a:pt x="20473" y="36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43"/>
              <p:cNvSpPr/>
              <p:nvPr/>
            </p:nvSpPr>
            <p:spPr>
              <a:xfrm>
                <a:off x="3568747" y="3815438"/>
                <a:ext cx="13461" cy="13425"/>
              </a:xfrm>
              <a:custGeom>
                <a:rect b="b" l="l" r="r" t="t"/>
                <a:pathLst>
                  <a:path extrusionOk="0" h="360" w="361">
                    <a:moveTo>
                      <a:pt x="120" y="0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0" y="360"/>
                    </a:lnTo>
                    <a:lnTo>
                      <a:pt x="240" y="360"/>
                    </a:lnTo>
                    <a:lnTo>
                      <a:pt x="360" y="240"/>
                    </a:lnTo>
                    <a:cubicBezTo>
                      <a:pt x="360" y="120"/>
                      <a:pt x="360" y="120"/>
                      <a:pt x="240" y="120"/>
                    </a:cubicBezTo>
                    <a:cubicBezTo>
                      <a:pt x="240" y="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43"/>
              <p:cNvSpPr/>
              <p:nvPr/>
            </p:nvSpPr>
            <p:spPr>
              <a:xfrm>
                <a:off x="2743912" y="3917121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120" y="1"/>
                    </a:moveTo>
                    <a:cubicBezTo>
                      <a:pt x="1" y="1"/>
                      <a:pt x="1" y="151"/>
                      <a:pt x="1" y="151"/>
                    </a:cubicBezTo>
                    <a:cubicBezTo>
                      <a:pt x="1" y="271"/>
                      <a:pt x="1" y="271"/>
                      <a:pt x="120" y="271"/>
                    </a:cubicBezTo>
                    <a:cubicBezTo>
                      <a:pt x="120" y="390"/>
                      <a:pt x="120" y="390"/>
                      <a:pt x="270" y="390"/>
                    </a:cubicBezTo>
                    <a:lnTo>
                      <a:pt x="390" y="271"/>
                    </a:lnTo>
                    <a:lnTo>
                      <a:pt x="390" y="15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43"/>
              <p:cNvSpPr/>
              <p:nvPr/>
            </p:nvSpPr>
            <p:spPr>
              <a:xfrm>
                <a:off x="2781908" y="3917121"/>
                <a:ext cx="763393" cy="14581"/>
              </a:xfrm>
              <a:custGeom>
                <a:rect b="b" l="l" r="r" t="t"/>
                <a:pathLst>
                  <a:path extrusionOk="0" h="391" w="20473">
                    <a:moveTo>
                      <a:pt x="240" y="1"/>
                    </a:moveTo>
                    <a:cubicBezTo>
                      <a:pt x="121" y="1"/>
                      <a:pt x="1" y="1"/>
                      <a:pt x="1" y="151"/>
                    </a:cubicBezTo>
                    <a:cubicBezTo>
                      <a:pt x="1" y="271"/>
                      <a:pt x="121" y="390"/>
                      <a:pt x="240" y="390"/>
                    </a:cubicBezTo>
                    <a:cubicBezTo>
                      <a:pt x="360" y="390"/>
                      <a:pt x="360" y="271"/>
                      <a:pt x="360" y="151"/>
                    </a:cubicBezTo>
                    <a:cubicBezTo>
                      <a:pt x="360" y="1"/>
                      <a:pt x="360" y="1"/>
                      <a:pt x="240" y="1"/>
                    </a:cubicBezTo>
                    <a:close/>
                    <a:moveTo>
                      <a:pt x="1230" y="1"/>
                    </a:moveTo>
                    <a:cubicBezTo>
                      <a:pt x="1110" y="1"/>
                      <a:pt x="990" y="1"/>
                      <a:pt x="990" y="151"/>
                    </a:cubicBezTo>
                    <a:cubicBezTo>
                      <a:pt x="990" y="271"/>
                      <a:pt x="1110" y="390"/>
                      <a:pt x="1230" y="390"/>
                    </a:cubicBezTo>
                    <a:cubicBezTo>
                      <a:pt x="1349" y="390"/>
                      <a:pt x="1349" y="271"/>
                      <a:pt x="1349" y="151"/>
                    </a:cubicBezTo>
                    <a:cubicBezTo>
                      <a:pt x="1349" y="1"/>
                      <a:pt x="1349" y="1"/>
                      <a:pt x="1230" y="1"/>
                    </a:cubicBezTo>
                    <a:close/>
                    <a:moveTo>
                      <a:pt x="2249" y="1"/>
                    </a:moveTo>
                    <a:cubicBezTo>
                      <a:pt x="2099" y="1"/>
                      <a:pt x="1979" y="1"/>
                      <a:pt x="1979" y="151"/>
                    </a:cubicBezTo>
                    <a:cubicBezTo>
                      <a:pt x="1979" y="271"/>
                      <a:pt x="2099" y="390"/>
                      <a:pt x="2249" y="390"/>
                    </a:cubicBezTo>
                    <a:cubicBezTo>
                      <a:pt x="2369" y="390"/>
                      <a:pt x="2369" y="271"/>
                      <a:pt x="2369" y="15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38" y="1"/>
                    </a:moveTo>
                    <a:cubicBezTo>
                      <a:pt x="3118" y="1"/>
                      <a:pt x="2998" y="1"/>
                      <a:pt x="2998" y="151"/>
                    </a:cubicBezTo>
                    <a:cubicBezTo>
                      <a:pt x="2998" y="271"/>
                      <a:pt x="3118" y="390"/>
                      <a:pt x="3238" y="390"/>
                    </a:cubicBezTo>
                    <a:cubicBezTo>
                      <a:pt x="3358" y="390"/>
                      <a:pt x="3358" y="271"/>
                      <a:pt x="3358" y="151"/>
                    </a:cubicBezTo>
                    <a:cubicBezTo>
                      <a:pt x="3358" y="1"/>
                      <a:pt x="3358" y="1"/>
                      <a:pt x="3238" y="1"/>
                    </a:cubicBezTo>
                    <a:close/>
                    <a:moveTo>
                      <a:pt x="4227" y="1"/>
                    </a:moveTo>
                    <a:cubicBezTo>
                      <a:pt x="4107" y="1"/>
                      <a:pt x="3987" y="1"/>
                      <a:pt x="3987" y="151"/>
                    </a:cubicBezTo>
                    <a:cubicBezTo>
                      <a:pt x="3987" y="271"/>
                      <a:pt x="4107" y="390"/>
                      <a:pt x="4227" y="390"/>
                    </a:cubicBezTo>
                    <a:cubicBezTo>
                      <a:pt x="4347" y="390"/>
                      <a:pt x="4347" y="271"/>
                      <a:pt x="4347" y="151"/>
                    </a:cubicBezTo>
                    <a:cubicBezTo>
                      <a:pt x="4347" y="1"/>
                      <a:pt x="4347" y="1"/>
                      <a:pt x="4227" y="1"/>
                    </a:cubicBezTo>
                    <a:close/>
                    <a:moveTo>
                      <a:pt x="5246" y="1"/>
                    </a:moveTo>
                    <a:cubicBezTo>
                      <a:pt x="5096" y="1"/>
                      <a:pt x="4976" y="1"/>
                      <a:pt x="4976" y="151"/>
                    </a:cubicBezTo>
                    <a:cubicBezTo>
                      <a:pt x="4976" y="271"/>
                      <a:pt x="5096" y="390"/>
                      <a:pt x="5246" y="390"/>
                    </a:cubicBezTo>
                    <a:cubicBezTo>
                      <a:pt x="5366" y="390"/>
                      <a:pt x="5366" y="271"/>
                      <a:pt x="5366" y="151"/>
                    </a:cubicBezTo>
                    <a:cubicBezTo>
                      <a:pt x="5366" y="1"/>
                      <a:pt x="5366" y="1"/>
                      <a:pt x="5246" y="1"/>
                    </a:cubicBezTo>
                    <a:close/>
                    <a:moveTo>
                      <a:pt x="6235" y="1"/>
                    </a:moveTo>
                    <a:cubicBezTo>
                      <a:pt x="6115" y="1"/>
                      <a:pt x="5995" y="1"/>
                      <a:pt x="5995" y="151"/>
                    </a:cubicBezTo>
                    <a:cubicBezTo>
                      <a:pt x="5995" y="271"/>
                      <a:pt x="6115" y="390"/>
                      <a:pt x="6235" y="390"/>
                    </a:cubicBezTo>
                    <a:cubicBezTo>
                      <a:pt x="6355" y="390"/>
                      <a:pt x="6355" y="271"/>
                      <a:pt x="6355" y="151"/>
                    </a:cubicBezTo>
                    <a:cubicBezTo>
                      <a:pt x="6355" y="1"/>
                      <a:pt x="6355" y="1"/>
                      <a:pt x="6235" y="1"/>
                    </a:cubicBezTo>
                    <a:close/>
                    <a:moveTo>
                      <a:pt x="7224" y="1"/>
                    </a:moveTo>
                    <a:cubicBezTo>
                      <a:pt x="7105" y="1"/>
                      <a:pt x="6985" y="1"/>
                      <a:pt x="6985" y="151"/>
                    </a:cubicBezTo>
                    <a:cubicBezTo>
                      <a:pt x="6985" y="271"/>
                      <a:pt x="7105" y="390"/>
                      <a:pt x="7224" y="390"/>
                    </a:cubicBezTo>
                    <a:cubicBezTo>
                      <a:pt x="7344" y="390"/>
                      <a:pt x="7344" y="271"/>
                      <a:pt x="7344" y="151"/>
                    </a:cubicBezTo>
                    <a:cubicBezTo>
                      <a:pt x="7344" y="1"/>
                      <a:pt x="7344" y="1"/>
                      <a:pt x="7224" y="1"/>
                    </a:cubicBezTo>
                    <a:close/>
                    <a:moveTo>
                      <a:pt x="8244" y="1"/>
                    </a:moveTo>
                    <a:cubicBezTo>
                      <a:pt x="8094" y="1"/>
                      <a:pt x="7974" y="1"/>
                      <a:pt x="7974" y="151"/>
                    </a:cubicBezTo>
                    <a:cubicBezTo>
                      <a:pt x="7974" y="271"/>
                      <a:pt x="8094" y="390"/>
                      <a:pt x="8244" y="390"/>
                    </a:cubicBezTo>
                    <a:cubicBezTo>
                      <a:pt x="8363" y="390"/>
                      <a:pt x="8363" y="271"/>
                      <a:pt x="8363" y="151"/>
                    </a:cubicBezTo>
                    <a:cubicBezTo>
                      <a:pt x="8363" y="1"/>
                      <a:pt x="8363" y="1"/>
                      <a:pt x="8244" y="1"/>
                    </a:cubicBezTo>
                    <a:close/>
                    <a:moveTo>
                      <a:pt x="9233" y="1"/>
                    </a:moveTo>
                    <a:cubicBezTo>
                      <a:pt x="9113" y="1"/>
                      <a:pt x="8993" y="1"/>
                      <a:pt x="8993" y="151"/>
                    </a:cubicBezTo>
                    <a:cubicBezTo>
                      <a:pt x="8993" y="271"/>
                      <a:pt x="9113" y="390"/>
                      <a:pt x="9233" y="390"/>
                    </a:cubicBezTo>
                    <a:cubicBezTo>
                      <a:pt x="9353" y="390"/>
                      <a:pt x="9353" y="271"/>
                      <a:pt x="9353" y="151"/>
                    </a:cubicBezTo>
                    <a:cubicBezTo>
                      <a:pt x="9353" y="1"/>
                      <a:pt x="9353" y="1"/>
                      <a:pt x="9233" y="1"/>
                    </a:cubicBezTo>
                    <a:close/>
                    <a:moveTo>
                      <a:pt x="10222" y="1"/>
                    </a:moveTo>
                    <a:cubicBezTo>
                      <a:pt x="10102" y="1"/>
                      <a:pt x="10102" y="1"/>
                      <a:pt x="10102" y="151"/>
                    </a:cubicBezTo>
                    <a:cubicBezTo>
                      <a:pt x="10102" y="271"/>
                      <a:pt x="10102" y="390"/>
                      <a:pt x="10222" y="390"/>
                    </a:cubicBezTo>
                    <a:cubicBezTo>
                      <a:pt x="10342" y="390"/>
                      <a:pt x="10492" y="271"/>
                      <a:pt x="10492" y="151"/>
                    </a:cubicBezTo>
                    <a:cubicBezTo>
                      <a:pt x="10492" y="1"/>
                      <a:pt x="10342" y="1"/>
                      <a:pt x="10222" y="1"/>
                    </a:cubicBezTo>
                    <a:close/>
                    <a:moveTo>
                      <a:pt x="11241" y="1"/>
                    </a:moveTo>
                    <a:cubicBezTo>
                      <a:pt x="11091" y="1"/>
                      <a:pt x="11091" y="1"/>
                      <a:pt x="11091" y="151"/>
                    </a:cubicBezTo>
                    <a:cubicBezTo>
                      <a:pt x="11091" y="271"/>
                      <a:pt x="11091" y="390"/>
                      <a:pt x="11241" y="390"/>
                    </a:cubicBezTo>
                    <a:cubicBezTo>
                      <a:pt x="11361" y="390"/>
                      <a:pt x="11481" y="271"/>
                      <a:pt x="11481" y="151"/>
                    </a:cubicBezTo>
                    <a:cubicBezTo>
                      <a:pt x="11481" y="1"/>
                      <a:pt x="11361" y="1"/>
                      <a:pt x="11241" y="1"/>
                    </a:cubicBezTo>
                    <a:close/>
                    <a:moveTo>
                      <a:pt x="12230" y="1"/>
                    </a:moveTo>
                    <a:cubicBezTo>
                      <a:pt x="12110" y="1"/>
                      <a:pt x="12110" y="1"/>
                      <a:pt x="12110" y="151"/>
                    </a:cubicBezTo>
                    <a:cubicBezTo>
                      <a:pt x="12110" y="271"/>
                      <a:pt x="12110" y="390"/>
                      <a:pt x="12230" y="390"/>
                    </a:cubicBezTo>
                    <a:cubicBezTo>
                      <a:pt x="12350" y="390"/>
                      <a:pt x="12470" y="271"/>
                      <a:pt x="12470" y="151"/>
                    </a:cubicBezTo>
                    <a:cubicBezTo>
                      <a:pt x="12470" y="1"/>
                      <a:pt x="12350" y="1"/>
                      <a:pt x="12230" y="1"/>
                    </a:cubicBezTo>
                    <a:close/>
                    <a:moveTo>
                      <a:pt x="13219" y="1"/>
                    </a:moveTo>
                    <a:cubicBezTo>
                      <a:pt x="13099" y="1"/>
                      <a:pt x="13099" y="1"/>
                      <a:pt x="13099" y="151"/>
                    </a:cubicBezTo>
                    <a:cubicBezTo>
                      <a:pt x="13099" y="271"/>
                      <a:pt x="13099" y="390"/>
                      <a:pt x="13219" y="390"/>
                    </a:cubicBezTo>
                    <a:cubicBezTo>
                      <a:pt x="13339" y="390"/>
                      <a:pt x="13489" y="271"/>
                      <a:pt x="13489" y="151"/>
                    </a:cubicBezTo>
                    <a:cubicBezTo>
                      <a:pt x="13489" y="1"/>
                      <a:pt x="13339" y="1"/>
                      <a:pt x="13219" y="1"/>
                    </a:cubicBezTo>
                    <a:close/>
                    <a:moveTo>
                      <a:pt x="14238" y="1"/>
                    </a:moveTo>
                    <a:cubicBezTo>
                      <a:pt x="14089" y="1"/>
                      <a:pt x="14089" y="1"/>
                      <a:pt x="14089" y="151"/>
                    </a:cubicBezTo>
                    <a:cubicBezTo>
                      <a:pt x="14089" y="271"/>
                      <a:pt x="14089" y="390"/>
                      <a:pt x="14238" y="390"/>
                    </a:cubicBezTo>
                    <a:cubicBezTo>
                      <a:pt x="14358" y="390"/>
                      <a:pt x="14478" y="271"/>
                      <a:pt x="14478" y="151"/>
                    </a:cubicBezTo>
                    <a:cubicBezTo>
                      <a:pt x="14478" y="1"/>
                      <a:pt x="14358" y="1"/>
                      <a:pt x="14238" y="1"/>
                    </a:cubicBezTo>
                    <a:close/>
                    <a:moveTo>
                      <a:pt x="15228" y="1"/>
                    </a:moveTo>
                    <a:cubicBezTo>
                      <a:pt x="15108" y="1"/>
                      <a:pt x="15108" y="1"/>
                      <a:pt x="15108" y="151"/>
                    </a:cubicBezTo>
                    <a:cubicBezTo>
                      <a:pt x="15108" y="271"/>
                      <a:pt x="15108" y="390"/>
                      <a:pt x="15228" y="390"/>
                    </a:cubicBezTo>
                    <a:cubicBezTo>
                      <a:pt x="15347" y="390"/>
                      <a:pt x="15467" y="271"/>
                      <a:pt x="15467" y="151"/>
                    </a:cubicBezTo>
                    <a:cubicBezTo>
                      <a:pt x="15467" y="1"/>
                      <a:pt x="15347" y="1"/>
                      <a:pt x="15228" y="1"/>
                    </a:cubicBezTo>
                    <a:close/>
                    <a:moveTo>
                      <a:pt x="16217" y="1"/>
                    </a:moveTo>
                    <a:cubicBezTo>
                      <a:pt x="16097" y="1"/>
                      <a:pt x="16097" y="1"/>
                      <a:pt x="16097" y="151"/>
                    </a:cubicBezTo>
                    <a:cubicBezTo>
                      <a:pt x="16097" y="271"/>
                      <a:pt x="16097" y="390"/>
                      <a:pt x="16217" y="390"/>
                    </a:cubicBezTo>
                    <a:cubicBezTo>
                      <a:pt x="16337" y="390"/>
                      <a:pt x="16486" y="271"/>
                      <a:pt x="16486" y="151"/>
                    </a:cubicBezTo>
                    <a:cubicBezTo>
                      <a:pt x="16486" y="1"/>
                      <a:pt x="16337" y="1"/>
                      <a:pt x="16217" y="1"/>
                    </a:cubicBezTo>
                    <a:close/>
                    <a:moveTo>
                      <a:pt x="17236" y="1"/>
                    </a:moveTo>
                    <a:cubicBezTo>
                      <a:pt x="17086" y="1"/>
                      <a:pt x="17086" y="1"/>
                      <a:pt x="17086" y="151"/>
                    </a:cubicBezTo>
                    <a:cubicBezTo>
                      <a:pt x="17086" y="271"/>
                      <a:pt x="17086" y="390"/>
                      <a:pt x="17236" y="390"/>
                    </a:cubicBezTo>
                    <a:cubicBezTo>
                      <a:pt x="17356" y="390"/>
                      <a:pt x="17476" y="271"/>
                      <a:pt x="17476" y="151"/>
                    </a:cubicBezTo>
                    <a:cubicBezTo>
                      <a:pt x="17476" y="1"/>
                      <a:pt x="17356" y="1"/>
                      <a:pt x="17236" y="1"/>
                    </a:cubicBezTo>
                    <a:close/>
                    <a:moveTo>
                      <a:pt x="18225" y="1"/>
                    </a:moveTo>
                    <a:cubicBezTo>
                      <a:pt x="18105" y="1"/>
                      <a:pt x="18105" y="1"/>
                      <a:pt x="18105" y="151"/>
                    </a:cubicBezTo>
                    <a:cubicBezTo>
                      <a:pt x="18105" y="271"/>
                      <a:pt x="18105" y="390"/>
                      <a:pt x="18225" y="390"/>
                    </a:cubicBezTo>
                    <a:cubicBezTo>
                      <a:pt x="18345" y="390"/>
                      <a:pt x="18465" y="271"/>
                      <a:pt x="18465" y="151"/>
                    </a:cubicBezTo>
                    <a:cubicBezTo>
                      <a:pt x="18465" y="1"/>
                      <a:pt x="18345" y="1"/>
                      <a:pt x="18225" y="1"/>
                    </a:cubicBezTo>
                    <a:close/>
                    <a:moveTo>
                      <a:pt x="19214" y="1"/>
                    </a:moveTo>
                    <a:cubicBezTo>
                      <a:pt x="19214" y="1"/>
                      <a:pt x="19094" y="1"/>
                      <a:pt x="19094" y="151"/>
                    </a:cubicBezTo>
                    <a:cubicBezTo>
                      <a:pt x="19094" y="271"/>
                      <a:pt x="19214" y="390"/>
                      <a:pt x="19214" y="390"/>
                    </a:cubicBezTo>
                    <a:cubicBezTo>
                      <a:pt x="19334" y="390"/>
                      <a:pt x="19484" y="271"/>
                      <a:pt x="19484" y="151"/>
                    </a:cubicBezTo>
                    <a:cubicBezTo>
                      <a:pt x="19484" y="1"/>
                      <a:pt x="19334" y="1"/>
                      <a:pt x="19214" y="1"/>
                    </a:cubicBezTo>
                    <a:close/>
                    <a:moveTo>
                      <a:pt x="20233" y="1"/>
                    </a:moveTo>
                    <a:cubicBezTo>
                      <a:pt x="20233" y="1"/>
                      <a:pt x="20083" y="1"/>
                      <a:pt x="20083" y="151"/>
                    </a:cubicBezTo>
                    <a:cubicBezTo>
                      <a:pt x="20083" y="271"/>
                      <a:pt x="20233" y="390"/>
                      <a:pt x="20233" y="390"/>
                    </a:cubicBezTo>
                    <a:cubicBezTo>
                      <a:pt x="20353" y="390"/>
                      <a:pt x="20473" y="271"/>
                      <a:pt x="20473" y="151"/>
                    </a:cubicBezTo>
                    <a:cubicBezTo>
                      <a:pt x="20473" y="1"/>
                      <a:pt x="20353" y="1"/>
                      <a:pt x="2023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43"/>
              <p:cNvSpPr/>
              <p:nvPr/>
            </p:nvSpPr>
            <p:spPr>
              <a:xfrm>
                <a:off x="3568747" y="3917121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0" y="1"/>
                    </a:moveTo>
                    <a:lnTo>
                      <a:pt x="0" y="151"/>
                    </a:lnTo>
                    <a:lnTo>
                      <a:pt x="0" y="271"/>
                    </a:lnTo>
                    <a:lnTo>
                      <a:pt x="120" y="390"/>
                    </a:lnTo>
                    <a:cubicBezTo>
                      <a:pt x="240" y="390"/>
                      <a:pt x="240" y="390"/>
                      <a:pt x="240" y="271"/>
                    </a:cubicBezTo>
                    <a:cubicBezTo>
                      <a:pt x="360" y="271"/>
                      <a:pt x="360" y="271"/>
                      <a:pt x="360" y="151"/>
                    </a:cubicBezTo>
                    <a:cubicBezTo>
                      <a:pt x="360" y="151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43"/>
              <p:cNvSpPr/>
              <p:nvPr/>
            </p:nvSpPr>
            <p:spPr>
              <a:xfrm>
                <a:off x="2743912" y="4015485"/>
                <a:ext cx="14580" cy="13462"/>
              </a:xfrm>
              <a:custGeom>
                <a:rect b="b" l="l" r="r" t="t"/>
                <a:pathLst>
                  <a:path extrusionOk="0" h="361" w="391">
                    <a:moveTo>
                      <a:pt x="270" y="0"/>
                    </a:moveTo>
                    <a:cubicBezTo>
                      <a:pt x="120" y="0"/>
                      <a:pt x="120" y="0"/>
                      <a:pt x="120" y="120"/>
                    </a:cubicBezTo>
                    <a:cubicBezTo>
                      <a:pt x="1" y="120"/>
                      <a:pt x="1" y="120"/>
                      <a:pt x="1" y="240"/>
                    </a:cubicBezTo>
                    <a:lnTo>
                      <a:pt x="120" y="360"/>
                    </a:ln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43"/>
              <p:cNvSpPr/>
              <p:nvPr/>
            </p:nvSpPr>
            <p:spPr>
              <a:xfrm>
                <a:off x="2781908" y="4015485"/>
                <a:ext cx="763393" cy="13462"/>
              </a:xfrm>
              <a:custGeom>
                <a:rect b="b" l="l" r="r" t="t"/>
                <a:pathLst>
                  <a:path extrusionOk="0" h="361" w="20473">
                    <a:moveTo>
                      <a:pt x="240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240"/>
                      <a:pt x="121" y="360"/>
                      <a:pt x="240" y="360"/>
                    </a:cubicBezTo>
                    <a:cubicBezTo>
                      <a:pt x="360" y="360"/>
                      <a:pt x="360" y="240"/>
                      <a:pt x="360" y="240"/>
                    </a:cubicBezTo>
                    <a:cubicBezTo>
                      <a:pt x="360" y="120"/>
                      <a:pt x="360" y="0"/>
                      <a:pt x="240" y="0"/>
                    </a:cubicBezTo>
                    <a:close/>
                    <a:moveTo>
                      <a:pt x="1230" y="0"/>
                    </a:moveTo>
                    <a:cubicBezTo>
                      <a:pt x="1110" y="0"/>
                      <a:pt x="990" y="120"/>
                      <a:pt x="990" y="240"/>
                    </a:cubicBezTo>
                    <a:cubicBezTo>
                      <a:pt x="990" y="240"/>
                      <a:pt x="1110" y="360"/>
                      <a:pt x="1230" y="360"/>
                    </a:cubicBezTo>
                    <a:cubicBezTo>
                      <a:pt x="1349" y="360"/>
                      <a:pt x="1349" y="240"/>
                      <a:pt x="1349" y="240"/>
                    </a:cubicBezTo>
                    <a:cubicBezTo>
                      <a:pt x="1349" y="120"/>
                      <a:pt x="1349" y="0"/>
                      <a:pt x="1230" y="0"/>
                    </a:cubicBezTo>
                    <a:close/>
                    <a:moveTo>
                      <a:pt x="2249" y="0"/>
                    </a:moveTo>
                    <a:cubicBezTo>
                      <a:pt x="2099" y="0"/>
                      <a:pt x="1979" y="120"/>
                      <a:pt x="1979" y="240"/>
                    </a:cubicBezTo>
                    <a:cubicBezTo>
                      <a:pt x="1979" y="240"/>
                      <a:pt x="2099" y="360"/>
                      <a:pt x="2249" y="360"/>
                    </a:cubicBezTo>
                    <a:cubicBezTo>
                      <a:pt x="2369" y="360"/>
                      <a:pt x="2369" y="24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38" y="0"/>
                    </a:moveTo>
                    <a:cubicBezTo>
                      <a:pt x="3118" y="0"/>
                      <a:pt x="2998" y="120"/>
                      <a:pt x="2998" y="240"/>
                    </a:cubicBezTo>
                    <a:cubicBezTo>
                      <a:pt x="2998" y="240"/>
                      <a:pt x="3118" y="360"/>
                      <a:pt x="3238" y="360"/>
                    </a:cubicBezTo>
                    <a:cubicBezTo>
                      <a:pt x="3358" y="360"/>
                      <a:pt x="3358" y="240"/>
                      <a:pt x="3358" y="240"/>
                    </a:cubicBezTo>
                    <a:cubicBezTo>
                      <a:pt x="3358" y="120"/>
                      <a:pt x="3358" y="0"/>
                      <a:pt x="3238" y="0"/>
                    </a:cubicBezTo>
                    <a:close/>
                    <a:moveTo>
                      <a:pt x="4227" y="0"/>
                    </a:moveTo>
                    <a:cubicBezTo>
                      <a:pt x="4107" y="0"/>
                      <a:pt x="3987" y="120"/>
                      <a:pt x="3987" y="240"/>
                    </a:cubicBezTo>
                    <a:cubicBezTo>
                      <a:pt x="3987" y="240"/>
                      <a:pt x="4107" y="360"/>
                      <a:pt x="4227" y="360"/>
                    </a:cubicBezTo>
                    <a:cubicBezTo>
                      <a:pt x="4347" y="360"/>
                      <a:pt x="4347" y="240"/>
                      <a:pt x="4347" y="240"/>
                    </a:cubicBezTo>
                    <a:cubicBezTo>
                      <a:pt x="4347" y="120"/>
                      <a:pt x="4347" y="0"/>
                      <a:pt x="4227" y="0"/>
                    </a:cubicBezTo>
                    <a:close/>
                    <a:moveTo>
                      <a:pt x="5246" y="0"/>
                    </a:moveTo>
                    <a:cubicBezTo>
                      <a:pt x="5096" y="0"/>
                      <a:pt x="4976" y="120"/>
                      <a:pt x="4976" y="240"/>
                    </a:cubicBezTo>
                    <a:cubicBezTo>
                      <a:pt x="4976" y="240"/>
                      <a:pt x="5096" y="360"/>
                      <a:pt x="5246" y="360"/>
                    </a:cubicBezTo>
                    <a:cubicBezTo>
                      <a:pt x="5366" y="360"/>
                      <a:pt x="5366" y="240"/>
                      <a:pt x="5366" y="240"/>
                    </a:cubicBezTo>
                    <a:cubicBezTo>
                      <a:pt x="5366" y="120"/>
                      <a:pt x="5366" y="0"/>
                      <a:pt x="5246" y="0"/>
                    </a:cubicBezTo>
                    <a:close/>
                    <a:moveTo>
                      <a:pt x="6235" y="0"/>
                    </a:moveTo>
                    <a:cubicBezTo>
                      <a:pt x="6115" y="0"/>
                      <a:pt x="5995" y="120"/>
                      <a:pt x="5995" y="240"/>
                    </a:cubicBezTo>
                    <a:cubicBezTo>
                      <a:pt x="5995" y="240"/>
                      <a:pt x="6115" y="360"/>
                      <a:pt x="6235" y="360"/>
                    </a:cubicBezTo>
                    <a:cubicBezTo>
                      <a:pt x="6355" y="360"/>
                      <a:pt x="6355" y="240"/>
                      <a:pt x="6355" y="240"/>
                    </a:cubicBezTo>
                    <a:cubicBezTo>
                      <a:pt x="6355" y="120"/>
                      <a:pt x="6355" y="0"/>
                      <a:pt x="6235" y="0"/>
                    </a:cubicBezTo>
                    <a:close/>
                    <a:moveTo>
                      <a:pt x="7224" y="0"/>
                    </a:moveTo>
                    <a:cubicBezTo>
                      <a:pt x="7105" y="0"/>
                      <a:pt x="6985" y="120"/>
                      <a:pt x="6985" y="240"/>
                    </a:cubicBezTo>
                    <a:cubicBezTo>
                      <a:pt x="6985" y="240"/>
                      <a:pt x="7105" y="360"/>
                      <a:pt x="7224" y="360"/>
                    </a:cubicBezTo>
                    <a:cubicBezTo>
                      <a:pt x="7344" y="360"/>
                      <a:pt x="7344" y="240"/>
                      <a:pt x="7344" y="240"/>
                    </a:cubicBezTo>
                    <a:cubicBezTo>
                      <a:pt x="7344" y="120"/>
                      <a:pt x="7344" y="0"/>
                      <a:pt x="7224" y="0"/>
                    </a:cubicBezTo>
                    <a:close/>
                    <a:moveTo>
                      <a:pt x="8244" y="0"/>
                    </a:moveTo>
                    <a:cubicBezTo>
                      <a:pt x="8094" y="0"/>
                      <a:pt x="7974" y="120"/>
                      <a:pt x="7974" y="240"/>
                    </a:cubicBezTo>
                    <a:cubicBezTo>
                      <a:pt x="7974" y="240"/>
                      <a:pt x="8094" y="360"/>
                      <a:pt x="8244" y="360"/>
                    </a:cubicBezTo>
                    <a:cubicBezTo>
                      <a:pt x="8363" y="360"/>
                      <a:pt x="8363" y="240"/>
                      <a:pt x="8363" y="240"/>
                    </a:cubicBezTo>
                    <a:cubicBezTo>
                      <a:pt x="8363" y="120"/>
                      <a:pt x="8363" y="0"/>
                      <a:pt x="8244" y="0"/>
                    </a:cubicBezTo>
                    <a:close/>
                    <a:moveTo>
                      <a:pt x="9233" y="0"/>
                    </a:moveTo>
                    <a:cubicBezTo>
                      <a:pt x="9113" y="0"/>
                      <a:pt x="8993" y="120"/>
                      <a:pt x="8993" y="240"/>
                    </a:cubicBezTo>
                    <a:cubicBezTo>
                      <a:pt x="8993" y="240"/>
                      <a:pt x="9113" y="360"/>
                      <a:pt x="9233" y="360"/>
                    </a:cubicBezTo>
                    <a:cubicBezTo>
                      <a:pt x="9353" y="360"/>
                      <a:pt x="9353" y="240"/>
                      <a:pt x="9353" y="240"/>
                    </a:cubicBezTo>
                    <a:cubicBezTo>
                      <a:pt x="9353" y="120"/>
                      <a:pt x="9353" y="0"/>
                      <a:pt x="9233" y="0"/>
                    </a:cubicBezTo>
                    <a:close/>
                    <a:moveTo>
                      <a:pt x="10222" y="0"/>
                    </a:moveTo>
                    <a:cubicBezTo>
                      <a:pt x="10102" y="0"/>
                      <a:pt x="10102" y="120"/>
                      <a:pt x="10102" y="240"/>
                    </a:cubicBezTo>
                    <a:cubicBezTo>
                      <a:pt x="10102" y="240"/>
                      <a:pt x="10102" y="360"/>
                      <a:pt x="10222" y="360"/>
                    </a:cubicBezTo>
                    <a:cubicBezTo>
                      <a:pt x="10342" y="360"/>
                      <a:pt x="10492" y="240"/>
                      <a:pt x="10492" y="240"/>
                    </a:cubicBezTo>
                    <a:cubicBezTo>
                      <a:pt x="10492" y="120"/>
                      <a:pt x="10342" y="0"/>
                      <a:pt x="10222" y="0"/>
                    </a:cubicBezTo>
                    <a:close/>
                    <a:moveTo>
                      <a:pt x="11241" y="0"/>
                    </a:moveTo>
                    <a:cubicBezTo>
                      <a:pt x="11091" y="0"/>
                      <a:pt x="11091" y="120"/>
                      <a:pt x="11091" y="240"/>
                    </a:cubicBezTo>
                    <a:cubicBezTo>
                      <a:pt x="11091" y="240"/>
                      <a:pt x="11091" y="360"/>
                      <a:pt x="11241" y="360"/>
                    </a:cubicBezTo>
                    <a:cubicBezTo>
                      <a:pt x="11361" y="360"/>
                      <a:pt x="11481" y="240"/>
                      <a:pt x="11481" y="240"/>
                    </a:cubicBezTo>
                    <a:cubicBezTo>
                      <a:pt x="11481" y="120"/>
                      <a:pt x="11361" y="0"/>
                      <a:pt x="11241" y="0"/>
                    </a:cubicBezTo>
                    <a:close/>
                    <a:moveTo>
                      <a:pt x="12230" y="0"/>
                    </a:moveTo>
                    <a:cubicBezTo>
                      <a:pt x="12110" y="0"/>
                      <a:pt x="12110" y="120"/>
                      <a:pt x="12110" y="240"/>
                    </a:cubicBezTo>
                    <a:cubicBezTo>
                      <a:pt x="12110" y="240"/>
                      <a:pt x="12110" y="360"/>
                      <a:pt x="12230" y="360"/>
                    </a:cubicBezTo>
                    <a:cubicBezTo>
                      <a:pt x="12350" y="360"/>
                      <a:pt x="12470" y="240"/>
                      <a:pt x="12470" y="240"/>
                    </a:cubicBezTo>
                    <a:cubicBezTo>
                      <a:pt x="12470" y="120"/>
                      <a:pt x="12350" y="0"/>
                      <a:pt x="12230" y="0"/>
                    </a:cubicBezTo>
                    <a:close/>
                    <a:moveTo>
                      <a:pt x="13219" y="0"/>
                    </a:moveTo>
                    <a:cubicBezTo>
                      <a:pt x="13099" y="0"/>
                      <a:pt x="13099" y="120"/>
                      <a:pt x="13099" y="240"/>
                    </a:cubicBezTo>
                    <a:cubicBezTo>
                      <a:pt x="13099" y="240"/>
                      <a:pt x="13099" y="360"/>
                      <a:pt x="13219" y="360"/>
                    </a:cubicBezTo>
                    <a:cubicBezTo>
                      <a:pt x="13339" y="360"/>
                      <a:pt x="13489" y="240"/>
                      <a:pt x="13489" y="240"/>
                    </a:cubicBezTo>
                    <a:cubicBezTo>
                      <a:pt x="13489" y="120"/>
                      <a:pt x="13339" y="0"/>
                      <a:pt x="13219" y="0"/>
                    </a:cubicBezTo>
                    <a:close/>
                    <a:moveTo>
                      <a:pt x="14238" y="0"/>
                    </a:moveTo>
                    <a:cubicBezTo>
                      <a:pt x="14089" y="0"/>
                      <a:pt x="14089" y="120"/>
                      <a:pt x="14089" y="240"/>
                    </a:cubicBezTo>
                    <a:cubicBezTo>
                      <a:pt x="14089" y="240"/>
                      <a:pt x="14089" y="360"/>
                      <a:pt x="14238" y="360"/>
                    </a:cubicBezTo>
                    <a:cubicBezTo>
                      <a:pt x="14358" y="360"/>
                      <a:pt x="14478" y="240"/>
                      <a:pt x="14478" y="240"/>
                    </a:cubicBezTo>
                    <a:cubicBezTo>
                      <a:pt x="14478" y="120"/>
                      <a:pt x="14358" y="0"/>
                      <a:pt x="14238" y="0"/>
                    </a:cubicBezTo>
                    <a:close/>
                    <a:moveTo>
                      <a:pt x="15228" y="0"/>
                    </a:moveTo>
                    <a:cubicBezTo>
                      <a:pt x="15108" y="0"/>
                      <a:pt x="15108" y="120"/>
                      <a:pt x="15108" y="240"/>
                    </a:cubicBezTo>
                    <a:cubicBezTo>
                      <a:pt x="15108" y="240"/>
                      <a:pt x="15108" y="360"/>
                      <a:pt x="15228" y="360"/>
                    </a:cubicBezTo>
                    <a:cubicBezTo>
                      <a:pt x="15347" y="360"/>
                      <a:pt x="15467" y="240"/>
                      <a:pt x="15467" y="240"/>
                    </a:cubicBezTo>
                    <a:cubicBezTo>
                      <a:pt x="15467" y="120"/>
                      <a:pt x="15347" y="0"/>
                      <a:pt x="15228" y="0"/>
                    </a:cubicBezTo>
                    <a:close/>
                    <a:moveTo>
                      <a:pt x="16217" y="0"/>
                    </a:moveTo>
                    <a:cubicBezTo>
                      <a:pt x="16097" y="0"/>
                      <a:pt x="16097" y="120"/>
                      <a:pt x="16097" y="240"/>
                    </a:cubicBezTo>
                    <a:cubicBezTo>
                      <a:pt x="16097" y="240"/>
                      <a:pt x="16097" y="360"/>
                      <a:pt x="16217" y="360"/>
                    </a:cubicBezTo>
                    <a:cubicBezTo>
                      <a:pt x="16337" y="360"/>
                      <a:pt x="16486" y="240"/>
                      <a:pt x="16486" y="240"/>
                    </a:cubicBezTo>
                    <a:cubicBezTo>
                      <a:pt x="16486" y="120"/>
                      <a:pt x="16337" y="0"/>
                      <a:pt x="16217" y="0"/>
                    </a:cubicBezTo>
                    <a:close/>
                    <a:moveTo>
                      <a:pt x="17236" y="0"/>
                    </a:moveTo>
                    <a:cubicBezTo>
                      <a:pt x="17086" y="0"/>
                      <a:pt x="17086" y="120"/>
                      <a:pt x="17086" y="240"/>
                    </a:cubicBezTo>
                    <a:cubicBezTo>
                      <a:pt x="17086" y="240"/>
                      <a:pt x="17086" y="360"/>
                      <a:pt x="17236" y="360"/>
                    </a:cubicBezTo>
                    <a:cubicBezTo>
                      <a:pt x="17356" y="360"/>
                      <a:pt x="17476" y="240"/>
                      <a:pt x="17476" y="240"/>
                    </a:cubicBezTo>
                    <a:cubicBezTo>
                      <a:pt x="17476" y="120"/>
                      <a:pt x="17356" y="0"/>
                      <a:pt x="17236" y="0"/>
                    </a:cubicBezTo>
                    <a:close/>
                    <a:moveTo>
                      <a:pt x="18225" y="0"/>
                    </a:moveTo>
                    <a:cubicBezTo>
                      <a:pt x="18105" y="0"/>
                      <a:pt x="18105" y="120"/>
                      <a:pt x="18105" y="240"/>
                    </a:cubicBezTo>
                    <a:cubicBezTo>
                      <a:pt x="18105" y="240"/>
                      <a:pt x="18105" y="360"/>
                      <a:pt x="18225" y="360"/>
                    </a:cubicBezTo>
                    <a:cubicBezTo>
                      <a:pt x="18345" y="360"/>
                      <a:pt x="18465" y="240"/>
                      <a:pt x="18465" y="240"/>
                    </a:cubicBezTo>
                    <a:cubicBezTo>
                      <a:pt x="18465" y="120"/>
                      <a:pt x="18345" y="0"/>
                      <a:pt x="18225" y="0"/>
                    </a:cubicBezTo>
                    <a:close/>
                    <a:moveTo>
                      <a:pt x="19214" y="0"/>
                    </a:moveTo>
                    <a:cubicBezTo>
                      <a:pt x="19214" y="0"/>
                      <a:pt x="19094" y="120"/>
                      <a:pt x="19094" y="240"/>
                    </a:cubicBezTo>
                    <a:lnTo>
                      <a:pt x="19214" y="360"/>
                    </a:lnTo>
                    <a:cubicBezTo>
                      <a:pt x="19334" y="360"/>
                      <a:pt x="19484" y="240"/>
                      <a:pt x="19484" y="240"/>
                    </a:cubicBezTo>
                    <a:cubicBezTo>
                      <a:pt x="19484" y="120"/>
                      <a:pt x="19334" y="0"/>
                      <a:pt x="19214" y="0"/>
                    </a:cubicBezTo>
                    <a:close/>
                    <a:moveTo>
                      <a:pt x="20233" y="0"/>
                    </a:moveTo>
                    <a:cubicBezTo>
                      <a:pt x="20233" y="0"/>
                      <a:pt x="20083" y="120"/>
                      <a:pt x="20083" y="240"/>
                    </a:cubicBezTo>
                    <a:lnTo>
                      <a:pt x="20233" y="360"/>
                    </a:lnTo>
                    <a:cubicBezTo>
                      <a:pt x="20353" y="360"/>
                      <a:pt x="20473" y="240"/>
                      <a:pt x="20473" y="240"/>
                    </a:cubicBezTo>
                    <a:cubicBezTo>
                      <a:pt x="20473" y="120"/>
                      <a:pt x="20353" y="0"/>
                      <a:pt x="202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43"/>
              <p:cNvSpPr/>
              <p:nvPr/>
            </p:nvSpPr>
            <p:spPr>
              <a:xfrm>
                <a:off x="3568747" y="4015485"/>
                <a:ext cx="13461" cy="13462"/>
              </a:xfrm>
              <a:custGeom>
                <a:rect b="b" l="l" r="r" t="t"/>
                <a:pathLst>
                  <a:path extrusionOk="0" h="361" w="361">
                    <a:moveTo>
                      <a:pt x="120" y="0"/>
                    </a:moveTo>
                    <a:lnTo>
                      <a:pt x="0" y="120"/>
                    </a:lnTo>
                    <a:lnTo>
                      <a:pt x="0" y="240"/>
                    </a:lnTo>
                    <a:lnTo>
                      <a:pt x="0" y="360"/>
                    </a:lnTo>
                    <a:lnTo>
                      <a:pt x="240" y="360"/>
                    </a:lnTo>
                    <a:lnTo>
                      <a:pt x="360" y="240"/>
                    </a:lnTo>
                    <a:cubicBezTo>
                      <a:pt x="360" y="120"/>
                      <a:pt x="360" y="120"/>
                      <a:pt x="240" y="120"/>
                    </a:cubicBezTo>
                    <a:cubicBezTo>
                      <a:pt x="240" y="0"/>
                      <a:pt x="240" y="0"/>
                      <a:pt x="12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43"/>
              <p:cNvSpPr/>
              <p:nvPr/>
            </p:nvSpPr>
            <p:spPr>
              <a:xfrm>
                <a:off x="2539390" y="2743572"/>
                <a:ext cx="55894" cy="55935"/>
              </a:xfrm>
              <a:custGeom>
                <a:rect b="b" l="l" r="r" t="t"/>
                <a:pathLst>
                  <a:path extrusionOk="0" h="1500" w="1499">
                    <a:moveTo>
                      <a:pt x="1379" y="1"/>
                    </a:moveTo>
                    <a:cubicBezTo>
                      <a:pt x="989" y="1"/>
                      <a:pt x="510" y="151"/>
                      <a:pt x="0" y="151"/>
                    </a:cubicBezTo>
                    <a:cubicBezTo>
                      <a:pt x="360" y="750"/>
                      <a:pt x="870" y="1260"/>
                      <a:pt x="1499" y="1500"/>
                    </a:cubicBezTo>
                    <a:lnTo>
                      <a:pt x="1499" y="1"/>
                    </a:lnTo>
                    <a:close/>
                  </a:path>
                </a:pathLst>
              </a:custGeom>
              <a:solidFill>
                <a:srgbClr val="A07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43"/>
              <p:cNvSpPr/>
              <p:nvPr/>
            </p:nvSpPr>
            <p:spPr>
              <a:xfrm>
                <a:off x="2595247" y="2706694"/>
                <a:ext cx="191174" cy="107359"/>
              </a:xfrm>
              <a:custGeom>
                <a:rect b="b" l="l" r="r" t="t"/>
                <a:pathLst>
                  <a:path extrusionOk="0" h="2879" w="5127">
                    <a:moveTo>
                      <a:pt x="4377" y="240"/>
                    </a:moveTo>
                    <a:lnTo>
                      <a:pt x="4377" y="510"/>
                    </a:lnTo>
                    <a:lnTo>
                      <a:pt x="4377" y="630"/>
                    </a:lnTo>
                    <a:lnTo>
                      <a:pt x="4107" y="630"/>
                    </a:lnTo>
                    <a:lnTo>
                      <a:pt x="3988" y="510"/>
                    </a:lnTo>
                    <a:cubicBezTo>
                      <a:pt x="3988" y="390"/>
                      <a:pt x="3988" y="390"/>
                      <a:pt x="4107" y="240"/>
                    </a:cubicBezTo>
                    <a:close/>
                    <a:moveTo>
                      <a:pt x="4617" y="1"/>
                    </a:moveTo>
                    <a:lnTo>
                      <a:pt x="4617" y="1"/>
                    </a:lnTo>
                    <a:cubicBezTo>
                      <a:pt x="3628" y="390"/>
                      <a:pt x="3118" y="990"/>
                      <a:pt x="1859" y="1140"/>
                    </a:cubicBezTo>
                    <a:lnTo>
                      <a:pt x="750" y="1140"/>
                    </a:lnTo>
                    <a:cubicBezTo>
                      <a:pt x="511" y="1140"/>
                      <a:pt x="241" y="990"/>
                      <a:pt x="1" y="990"/>
                    </a:cubicBezTo>
                    <a:lnTo>
                      <a:pt x="1" y="2489"/>
                    </a:lnTo>
                    <a:cubicBezTo>
                      <a:pt x="511" y="2758"/>
                      <a:pt x="1110" y="2878"/>
                      <a:pt x="1739" y="2878"/>
                    </a:cubicBezTo>
                    <a:lnTo>
                      <a:pt x="2369" y="2878"/>
                    </a:lnTo>
                    <a:cubicBezTo>
                      <a:pt x="3868" y="2638"/>
                      <a:pt x="5127" y="1260"/>
                      <a:pt x="4617" y="1"/>
                    </a:cubicBezTo>
                    <a:close/>
                  </a:path>
                </a:pathLst>
              </a:custGeom>
              <a:solidFill>
                <a:srgbClr val="DBB7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43"/>
              <p:cNvSpPr/>
              <p:nvPr/>
            </p:nvSpPr>
            <p:spPr>
              <a:xfrm>
                <a:off x="2743912" y="2715643"/>
                <a:ext cx="14580" cy="14581"/>
              </a:xfrm>
              <a:custGeom>
                <a:rect b="b" l="l" r="r" t="t"/>
                <a:pathLst>
                  <a:path extrusionOk="0" h="391" w="391">
                    <a:moveTo>
                      <a:pt x="120" y="0"/>
                    </a:moveTo>
                    <a:cubicBezTo>
                      <a:pt x="1" y="150"/>
                      <a:pt x="1" y="150"/>
                      <a:pt x="1" y="270"/>
                    </a:cubicBezTo>
                    <a:lnTo>
                      <a:pt x="120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43"/>
              <p:cNvSpPr/>
              <p:nvPr/>
            </p:nvSpPr>
            <p:spPr>
              <a:xfrm>
                <a:off x="2520373" y="2408283"/>
                <a:ext cx="255981" cy="377564"/>
              </a:xfrm>
              <a:custGeom>
                <a:rect b="b" l="l" r="r" t="t"/>
                <a:pathLst>
                  <a:path extrusionOk="0" h="10125" w="6865">
                    <a:moveTo>
                      <a:pt x="1769" y="1"/>
                    </a:moveTo>
                    <a:lnTo>
                      <a:pt x="1" y="8633"/>
                    </a:lnTo>
                    <a:cubicBezTo>
                      <a:pt x="810" y="9502"/>
                      <a:pt x="2436" y="10124"/>
                      <a:pt x="3890" y="10124"/>
                    </a:cubicBezTo>
                    <a:cubicBezTo>
                      <a:pt x="5344" y="10124"/>
                      <a:pt x="6625" y="9502"/>
                      <a:pt x="6745" y="7884"/>
                    </a:cubicBezTo>
                    <a:cubicBezTo>
                      <a:pt x="6865" y="6385"/>
                      <a:pt x="6115" y="5246"/>
                      <a:pt x="4767" y="4497"/>
                    </a:cubicBezTo>
                    <a:cubicBezTo>
                      <a:pt x="2758" y="3388"/>
                      <a:pt x="1769" y="2009"/>
                      <a:pt x="1769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43"/>
              <p:cNvSpPr/>
              <p:nvPr/>
            </p:nvSpPr>
            <p:spPr>
              <a:xfrm>
                <a:off x="3731917" y="2743572"/>
                <a:ext cx="69355" cy="61529"/>
              </a:xfrm>
              <a:custGeom>
                <a:rect b="b" l="l" r="r" t="t"/>
                <a:pathLst>
                  <a:path extrusionOk="0" h="1650" w="1860">
                    <a:moveTo>
                      <a:pt x="1" y="1"/>
                    </a:moveTo>
                    <a:lnTo>
                      <a:pt x="1" y="1649"/>
                    </a:lnTo>
                    <a:cubicBezTo>
                      <a:pt x="870" y="1380"/>
                      <a:pt x="1499" y="900"/>
                      <a:pt x="1859" y="151"/>
                    </a:cubicBezTo>
                    <a:cubicBezTo>
                      <a:pt x="1350" y="151"/>
                      <a:pt x="870" y="1"/>
                      <a:pt x="480" y="1"/>
                    </a:cubicBezTo>
                    <a:close/>
                  </a:path>
                </a:pathLst>
              </a:custGeom>
              <a:solidFill>
                <a:srgbClr val="A07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43"/>
              <p:cNvSpPr/>
              <p:nvPr/>
            </p:nvSpPr>
            <p:spPr>
              <a:xfrm>
                <a:off x="3568747" y="2706694"/>
                <a:ext cx="163209" cy="107359"/>
              </a:xfrm>
              <a:custGeom>
                <a:rect b="b" l="l" r="r" t="t"/>
                <a:pathLst>
                  <a:path extrusionOk="0" h="2879" w="4377">
                    <a:moveTo>
                      <a:pt x="120" y="1"/>
                    </a:moveTo>
                    <a:lnTo>
                      <a:pt x="120" y="240"/>
                    </a:lnTo>
                    <a:lnTo>
                      <a:pt x="240" y="240"/>
                    </a:lnTo>
                    <a:cubicBezTo>
                      <a:pt x="360" y="390"/>
                      <a:pt x="360" y="390"/>
                      <a:pt x="360" y="510"/>
                    </a:cubicBezTo>
                    <a:lnTo>
                      <a:pt x="240" y="630"/>
                    </a:lnTo>
                    <a:lnTo>
                      <a:pt x="0" y="630"/>
                    </a:lnTo>
                    <a:cubicBezTo>
                      <a:pt x="0" y="1619"/>
                      <a:pt x="1110" y="2758"/>
                      <a:pt x="2368" y="2878"/>
                    </a:cubicBezTo>
                    <a:lnTo>
                      <a:pt x="2998" y="2878"/>
                    </a:lnTo>
                    <a:cubicBezTo>
                      <a:pt x="3477" y="2878"/>
                      <a:pt x="3987" y="2758"/>
                      <a:pt x="4377" y="2638"/>
                    </a:cubicBezTo>
                    <a:lnTo>
                      <a:pt x="4377" y="990"/>
                    </a:lnTo>
                    <a:cubicBezTo>
                      <a:pt x="4227" y="1140"/>
                      <a:pt x="4107" y="1140"/>
                      <a:pt x="3987" y="1140"/>
                    </a:cubicBezTo>
                    <a:lnTo>
                      <a:pt x="2878" y="1140"/>
                    </a:lnTo>
                    <a:cubicBezTo>
                      <a:pt x="1619" y="990"/>
                      <a:pt x="1110" y="390"/>
                      <a:pt x="120" y="1"/>
                    </a:cubicBezTo>
                    <a:close/>
                  </a:path>
                </a:pathLst>
              </a:custGeom>
              <a:solidFill>
                <a:srgbClr val="DBB7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43"/>
              <p:cNvSpPr/>
              <p:nvPr/>
            </p:nvSpPr>
            <p:spPr>
              <a:xfrm>
                <a:off x="3568747" y="2715643"/>
                <a:ext cx="13461" cy="14581"/>
              </a:xfrm>
              <a:custGeom>
                <a:rect b="b" l="l" r="r" t="t"/>
                <a:pathLst>
                  <a:path extrusionOk="0" h="391" w="361">
                    <a:moveTo>
                      <a:pt x="120" y="0"/>
                    </a:moveTo>
                    <a:cubicBezTo>
                      <a:pt x="0" y="150"/>
                      <a:pt x="0" y="270"/>
                      <a:pt x="0" y="390"/>
                    </a:cubicBezTo>
                    <a:lnTo>
                      <a:pt x="240" y="390"/>
                    </a:lnTo>
                    <a:lnTo>
                      <a:pt x="360" y="270"/>
                    </a:lnTo>
                    <a:cubicBezTo>
                      <a:pt x="360" y="150"/>
                      <a:pt x="360" y="150"/>
                      <a:pt x="24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43"/>
              <p:cNvSpPr/>
              <p:nvPr/>
            </p:nvSpPr>
            <p:spPr>
              <a:xfrm>
                <a:off x="3564273" y="2408283"/>
                <a:ext cx="255981" cy="377564"/>
              </a:xfrm>
              <a:custGeom>
                <a:rect b="b" l="l" r="r" t="t"/>
                <a:pathLst>
                  <a:path extrusionOk="0" h="10125" w="6865">
                    <a:moveTo>
                      <a:pt x="5096" y="1"/>
                    </a:moveTo>
                    <a:cubicBezTo>
                      <a:pt x="5096" y="2009"/>
                      <a:pt x="4107" y="3388"/>
                      <a:pt x="2099" y="4497"/>
                    </a:cubicBezTo>
                    <a:cubicBezTo>
                      <a:pt x="750" y="5246"/>
                      <a:pt x="1" y="6385"/>
                      <a:pt x="120" y="7884"/>
                    </a:cubicBezTo>
                    <a:cubicBezTo>
                      <a:pt x="240" y="9502"/>
                      <a:pt x="1522" y="10124"/>
                      <a:pt x="2976" y="10124"/>
                    </a:cubicBezTo>
                    <a:cubicBezTo>
                      <a:pt x="4429" y="10124"/>
                      <a:pt x="6055" y="9502"/>
                      <a:pt x="6865" y="863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1" name="Google Shape;2661;p43"/>
            <p:cNvGrpSpPr/>
            <p:nvPr/>
          </p:nvGrpSpPr>
          <p:grpSpPr>
            <a:xfrm>
              <a:off x="2519638" y="2265323"/>
              <a:ext cx="1301913" cy="1461405"/>
              <a:chOff x="1662438" y="1801000"/>
              <a:chExt cx="1301913" cy="1461405"/>
            </a:xfrm>
          </p:grpSpPr>
          <p:sp>
            <p:nvSpPr>
              <p:cNvPr id="2662" name="Google Shape;2662;p43"/>
              <p:cNvSpPr txBox="1"/>
              <p:nvPr/>
            </p:nvSpPr>
            <p:spPr>
              <a:xfrm>
                <a:off x="1662438" y="24563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63" name="Google Shape;2663;p43"/>
              <p:cNvSpPr txBox="1"/>
              <p:nvPr/>
            </p:nvSpPr>
            <p:spPr>
              <a:xfrm>
                <a:off x="1662650" y="18010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664" name="Google Shape;2664;p43"/>
          <p:cNvGrpSpPr/>
          <p:nvPr/>
        </p:nvGrpSpPr>
        <p:grpSpPr>
          <a:xfrm>
            <a:off x="6609383" y="1114577"/>
            <a:ext cx="2207925" cy="3294523"/>
            <a:chOff x="6488326" y="1285875"/>
            <a:chExt cx="2207925" cy="3294523"/>
          </a:xfrm>
        </p:grpSpPr>
        <p:grpSp>
          <p:nvGrpSpPr>
            <p:cNvPr id="2665" name="Google Shape;2665;p43"/>
            <p:cNvGrpSpPr/>
            <p:nvPr/>
          </p:nvGrpSpPr>
          <p:grpSpPr>
            <a:xfrm>
              <a:off x="6488326" y="1285875"/>
              <a:ext cx="2207925" cy="3294523"/>
              <a:chOff x="6488326" y="1285875"/>
              <a:chExt cx="2207925" cy="3294523"/>
            </a:xfrm>
          </p:grpSpPr>
          <p:sp>
            <p:nvSpPr>
              <p:cNvPr id="2666" name="Google Shape;2666;p43"/>
              <p:cNvSpPr/>
              <p:nvPr/>
            </p:nvSpPr>
            <p:spPr>
              <a:xfrm>
                <a:off x="6488326" y="1285875"/>
                <a:ext cx="2147915" cy="1424913"/>
              </a:xfrm>
              <a:custGeom>
                <a:rect b="b" l="l" r="r" t="t"/>
                <a:pathLst>
                  <a:path extrusionOk="0" h="38532" w="58091">
                    <a:moveTo>
                      <a:pt x="33612" y="0"/>
                    </a:moveTo>
                    <a:cubicBezTo>
                      <a:pt x="30781" y="0"/>
                      <a:pt x="27601" y="428"/>
                      <a:pt x="26348" y="3034"/>
                    </a:cubicBezTo>
                    <a:cubicBezTo>
                      <a:pt x="25988" y="2404"/>
                      <a:pt x="25718" y="1535"/>
                      <a:pt x="25359" y="906"/>
                    </a:cubicBezTo>
                    <a:cubicBezTo>
                      <a:pt x="24836" y="131"/>
                      <a:pt x="24006" y="15"/>
                      <a:pt x="23083" y="15"/>
                    </a:cubicBezTo>
                    <a:cubicBezTo>
                      <a:pt x="22684" y="15"/>
                      <a:pt x="22268" y="36"/>
                      <a:pt x="21852" y="36"/>
                    </a:cubicBezTo>
                    <a:cubicBezTo>
                      <a:pt x="19244" y="276"/>
                      <a:pt x="16726" y="906"/>
                      <a:pt x="16606" y="3903"/>
                    </a:cubicBezTo>
                    <a:cubicBezTo>
                      <a:pt x="15995" y="3124"/>
                      <a:pt x="15266" y="2640"/>
                      <a:pt x="14408" y="2640"/>
                    </a:cubicBezTo>
                    <a:cubicBezTo>
                      <a:pt x="14045" y="2640"/>
                      <a:pt x="13659" y="2727"/>
                      <a:pt x="13249" y="2914"/>
                    </a:cubicBezTo>
                    <a:cubicBezTo>
                      <a:pt x="12380" y="3274"/>
                      <a:pt x="11750" y="4023"/>
                      <a:pt x="11481" y="4922"/>
                    </a:cubicBezTo>
                    <a:cubicBezTo>
                      <a:pt x="11361" y="5402"/>
                      <a:pt x="11481" y="6031"/>
                      <a:pt x="11121" y="6421"/>
                    </a:cubicBezTo>
                    <a:cubicBezTo>
                      <a:pt x="10462" y="6182"/>
                      <a:pt x="9673" y="6086"/>
                      <a:pt x="8854" y="6086"/>
                    </a:cubicBezTo>
                    <a:cubicBezTo>
                      <a:pt x="7511" y="6086"/>
                      <a:pt x="6086" y="6344"/>
                      <a:pt x="5006" y="6661"/>
                    </a:cubicBezTo>
                    <a:cubicBezTo>
                      <a:pt x="2638" y="7290"/>
                      <a:pt x="1379" y="9029"/>
                      <a:pt x="870" y="11397"/>
                    </a:cubicBezTo>
                    <a:cubicBezTo>
                      <a:pt x="390" y="13405"/>
                      <a:pt x="390" y="15263"/>
                      <a:pt x="750" y="17152"/>
                    </a:cubicBezTo>
                    <a:cubicBezTo>
                      <a:pt x="990" y="18261"/>
                      <a:pt x="1259" y="19160"/>
                      <a:pt x="1739" y="20029"/>
                    </a:cubicBezTo>
                    <a:cubicBezTo>
                      <a:pt x="2129" y="20509"/>
                      <a:pt x="2638" y="21018"/>
                      <a:pt x="2878" y="21528"/>
                    </a:cubicBezTo>
                    <a:cubicBezTo>
                      <a:pt x="510" y="22907"/>
                      <a:pt x="1" y="25904"/>
                      <a:pt x="990" y="28152"/>
                    </a:cubicBezTo>
                    <a:cubicBezTo>
                      <a:pt x="1619" y="29381"/>
                      <a:pt x="2488" y="31000"/>
                      <a:pt x="3627" y="31899"/>
                    </a:cubicBezTo>
                    <a:cubicBezTo>
                      <a:pt x="4257" y="32379"/>
                      <a:pt x="5126" y="32648"/>
                      <a:pt x="5876" y="33128"/>
                    </a:cubicBezTo>
                    <a:cubicBezTo>
                      <a:pt x="4886" y="34387"/>
                      <a:pt x="4617" y="35646"/>
                      <a:pt x="5366" y="37384"/>
                    </a:cubicBezTo>
                    <a:cubicBezTo>
                      <a:pt x="5690" y="38207"/>
                      <a:pt x="6180" y="38532"/>
                      <a:pt x="6973" y="38532"/>
                    </a:cubicBezTo>
                    <a:cubicBezTo>
                      <a:pt x="7134" y="38532"/>
                      <a:pt x="7307" y="38519"/>
                      <a:pt x="7494" y="38493"/>
                    </a:cubicBezTo>
                    <a:cubicBezTo>
                      <a:pt x="8124" y="38493"/>
                      <a:pt x="9502" y="38373"/>
                      <a:pt x="9742" y="37624"/>
                    </a:cubicBezTo>
                    <a:cubicBezTo>
                      <a:pt x="11631" y="37384"/>
                      <a:pt x="12500" y="36755"/>
                      <a:pt x="13729" y="36635"/>
                    </a:cubicBezTo>
                    <a:cubicBezTo>
                      <a:pt x="14350" y="36585"/>
                      <a:pt x="15017" y="36556"/>
                      <a:pt x="15700" y="36556"/>
                    </a:cubicBezTo>
                    <a:cubicBezTo>
                      <a:pt x="16667" y="36556"/>
                      <a:pt x="17666" y="36614"/>
                      <a:pt x="18615" y="36755"/>
                    </a:cubicBezTo>
                    <a:cubicBezTo>
                      <a:pt x="22228" y="37455"/>
                      <a:pt x="25900" y="37665"/>
                      <a:pt x="29588" y="37665"/>
                    </a:cubicBezTo>
                    <a:cubicBezTo>
                      <a:pt x="33794" y="37665"/>
                      <a:pt x="38020" y="37392"/>
                      <a:pt x="42204" y="37264"/>
                    </a:cubicBezTo>
                    <a:cubicBezTo>
                      <a:pt x="44842" y="37145"/>
                      <a:pt x="47210" y="37145"/>
                      <a:pt x="49698" y="35886"/>
                    </a:cubicBezTo>
                    <a:cubicBezTo>
                      <a:pt x="51077" y="35136"/>
                      <a:pt x="53085" y="34387"/>
                      <a:pt x="54074" y="33128"/>
                    </a:cubicBezTo>
                    <a:cubicBezTo>
                      <a:pt x="54823" y="32259"/>
                      <a:pt x="54943" y="31270"/>
                      <a:pt x="54823" y="30250"/>
                    </a:cubicBezTo>
                    <a:cubicBezTo>
                      <a:pt x="54703" y="28902"/>
                      <a:pt x="53834" y="29141"/>
                      <a:pt x="53325" y="28152"/>
                    </a:cubicBezTo>
                    <a:cubicBezTo>
                      <a:pt x="53954" y="27882"/>
                      <a:pt x="54584" y="28002"/>
                      <a:pt x="55213" y="27763"/>
                    </a:cubicBezTo>
                    <a:cubicBezTo>
                      <a:pt x="55962" y="27403"/>
                      <a:pt x="56442" y="26773"/>
                      <a:pt x="56832" y="26024"/>
                    </a:cubicBezTo>
                    <a:cubicBezTo>
                      <a:pt x="57941" y="24405"/>
                      <a:pt x="58091" y="22757"/>
                      <a:pt x="57701" y="20898"/>
                    </a:cubicBezTo>
                    <a:cubicBezTo>
                      <a:pt x="57071" y="18141"/>
                      <a:pt x="55573" y="16762"/>
                      <a:pt x="52965" y="16163"/>
                    </a:cubicBezTo>
                    <a:cubicBezTo>
                      <a:pt x="54584" y="14904"/>
                      <a:pt x="54703" y="12895"/>
                      <a:pt x="53834" y="11157"/>
                    </a:cubicBezTo>
                    <a:cubicBezTo>
                      <a:pt x="53037" y="9424"/>
                      <a:pt x="51381" y="8650"/>
                      <a:pt x="49678" y="8650"/>
                    </a:cubicBezTo>
                    <a:cubicBezTo>
                      <a:pt x="49525" y="8650"/>
                      <a:pt x="49371" y="8657"/>
                      <a:pt x="49218" y="8669"/>
                    </a:cubicBezTo>
                    <a:cubicBezTo>
                      <a:pt x="49698" y="6900"/>
                      <a:pt x="49098" y="4772"/>
                      <a:pt x="47330" y="3903"/>
                    </a:cubicBezTo>
                    <a:cubicBezTo>
                      <a:pt x="46543" y="3532"/>
                      <a:pt x="45822" y="3364"/>
                      <a:pt x="45154" y="3364"/>
                    </a:cubicBezTo>
                    <a:cubicBezTo>
                      <a:pt x="43607" y="3364"/>
                      <a:pt x="42345" y="4269"/>
                      <a:pt x="41215" y="5672"/>
                    </a:cubicBezTo>
                    <a:cubicBezTo>
                      <a:pt x="40705" y="2674"/>
                      <a:pt x="38338" y="156"/>
                      <a:pt x="35220" y="36"/>
                    </a:cubicBezTo>
                    <a:cubicBezTo>
                      <a:pt x="34709" y="17"/>
                      <a:pt x="34167" y="0"/>
                      <a:pt x="33612" y="0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43"/>
              <p:cNvSpPr/>
              <p:nvPr/>
            </p:nvSpPr>
            <p:spPr>
              <a:xfrm>
                <a:off x="7005941" y="1559882"/>
                <a:ext cx="387942" cy="360259"/>
              </a:xfrm>
              <a:custGeom>
                <a:rect b="b" l="l" r="r" t="t"/>
                <a:pathLst>
                  <a:path extrusionOk="0" h="9742" w="10492">
                    <a:moveTo>
                      <a:pt x="5246" y="0"/>
                    </a:moveTo>
                    <a:cubicBezTo>
                      <a:pt x="2368" y="0"/>
                      <a:pt x="1" y="2248"/>
                      <a:pt x="1" y="4856"/>
                    </a:cubicBezTo>
                    <a:cubicBezTo>
                      <a:pt x="1" y="7494"/>
                      <a:pt x="2368" y="9742"/>
                      <a:pt x="5246" y="9742"/>
                    </a:cubicBezTo>
                    <a:cubicBezTo>
                      <a:pt x="8124" y="9742"/>
                      <a:pt x="10491" y="7494"/>
                      <a:pt x="10491" y="4856"/>
                    </a:cubicBezTo>
                    <a:cubicBezTo>
                      <a:pt x="10491" y="2248"/>
                      <a:pt x="8124" y="0"/>
                      <a:pt x="5246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43"/>
              <p:cNvSpPr/>
              <p:nvPr/>
            </p:nvSpPr>
            <p:spPr>
              <a:xfrm>
                <a:off x="7102379" y="1651846"/>
                <a:ext cx="193971" cy="176284"/>
              </a:xfrm>
              <a:custGeom>
                <a:rect b="b" l="l" r="r" t="t"/>
                <a:pathLst>
                  <a:path extrusionOk="0" h="4767" w="5246">
                    <a:moveTo>
                      <a:pt x="2638" y="1"/>
                    </a:moveTo>
                    <a:cubicBezTo>
                      <a:pt x="1259" y="1"/>
                      <a:pt x="0" y="1020"/>
                      <a:pt x="0" y="2369"/>
                    </a:cubicBezTo>
                    <a:cubicBezTo>
                      <a:pt x="0" y="3748"/>
                      <a:pt x="1259" y="4767"/>
                      <a:pt x="2638" y="4767"/>
                    </a:cubicBezTo>
                    <a:cubicBezTo>
                      <a:pt x="4137" y="4767"/>
                      <a:pt x="5246" y="3748"/>
                      <a:pt x="5246" y="2369"/>
                    </a:cubicBezTo>
                    <a:cubicBezTo>
                      <a:pt x="5246" y="1020"/>
                      <a:pt x="4137" y="1"/>
                      <a:pt x="2638" y="1"/>
                    </a:cubicBezTo>
                    <a:close/>
                  </a:path>
                </a:pathLst>
              </a:custGeom>
              <a:solidFill>
                <a:srgbClr val="FBC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43"/>
              <p:cNvSpPr/>
              <p:nvPr/>
            </p:nvSpPr>
            <p:spPr>
              <a:xfrm>
                <a:off x="7675387" y="1559882"/>
                <a:ext cx="387942" cy="360259"/>
              </a:xfrm>
              <a:custGeom>
                <a:rect b="b" l="l" r="r" t="t"/>
                <a:pathLst>
                  <a:path extrusionOk="0" h="9742" w="10492">
                    <a:moveTo>
                      <a:pt x="5246" y="0"/>
                    </a:moveTo>
                    <a:cubicBezTo>
                      <a:pt x="2369" y="0"/>
                      <a:pt x="1" y="2248"/>
                      <a:pt x="1" y="4856"/>
                    </a:cubicBezTo>
                    <a:cubicBezTo>
                      <a:pt x="1" y="7494"/>
                      <a:pt x="2369" y="9742"/>
                      <a:pt x="5246" y="9742"/>
                    </a:cubicBezTo>
                    <a:cubicBezTo>
                      <a:pt x="8124" y="9742"/>
                      <a:pt x="10492" y="7494"/>
                      <a:pt x="10492" y="4856"/>
                    </a:cubicBezTo>
                    <a:cubicBezTo>
                      <a:pt x="10492" y="2248"/>
                      <a:pt x="8124" y="0"/>
                      <a:pt x="5246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43"/>
              <p:cNvSpPr/>
              <p:nvPr/>
            </p:nvSpPr>
            <p:spPr>
              <a:xfrm>
                <a:off x="7771825" y="1651846"/>
                <a:ext cx="194008" cy="176284"/>
              </a:xfrm>
              <a:custGeom>
                <a:rect b="b" l="l" r="r" t="t"/>
                <a:pathLst>
                  <a:path extrusionOk="0" h="4767" w="5247">
                    <a:moveTo>
                      <a:pt x="2638" y="1"/>
                    </a:moveTo>
                    <a:cubicBezTo>
                      <a:pt x="1140" y="1"/>
                      <a:pt x="1" y="1020"/>
                      <a:pt x="1" y="2369"/>
                    </a:cubicBezTo>
                    <a:cubicBezTo>
                      <a:pt x="1" y="3748"/>
                      <a:pt x="1140" y="4767"/>
                      <a:pt x="2638" y="4767"/>
                    </a:cubicBezTo>
                    <a:cubicBezTo>
                      <a:pt x="4137" y="4767"/>
                      <a:pt x="5246" y="3748"/>
                      <a:pt x="5246" y="2369"/>
                    </a:cubicBezTo>
                    <a:cubicBezTo>
                      <a:pt x="5246" y="1020"/>
                      <a:pt x="4137" y="1"/>
                      <a:pt x="2638" y="1"/>
                    </a:cubicBezTo>
                    <a:close/>
                  </a:path>
                </a:pathLst>
              </a:custGeom>
              <a:solidFill>
                <a:srgbClr val="FBC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43"/>
              <p:cNvSpPr/>
              <p:nvPr/>
            </p:nvSpPr>
            <p:spPr>
              <a:xfrm>
                <a:off x="8082180" y="3832070"/>
                <a:ext cx="567492" cy="566608"/>
              </a:xfrm>
              <a:custGeom>
                <a:rect b="b" l="l" r="r" t="t"/>
                <a:pathLst>
                  <a:path extrusionOk="0" h="15322" w="15348">
                    <a:moveTo>
                      <a:pt x="12739" y="0"/>
                    </a:moveTo>
                    <a:cubicBezTo>
                      <a:pt x="13848" y="2998"/>
                      <a:pt x="13729" y="7614"/>
                      <a:pt x="11840" y="10851"/>
                    </a:cubicBezTo>
                    <a:cubicBezTo>
                      <a:pt x="10706" y="12666"/>
                      <a:pt x="8009" y="14464"/>
                      <a:pt x="5621" y="14464"/>
                    </a:cubicBezTo>
                    <a:cubicBezTo>
                      <a:pt x="4854" y="14464"/>
                      <a:pt x="4119" y="14278"/>
                      <a:pt x="3477" y="13848"/>
                    </a:cubicBezTo>
                    <a:cubicBezTo>
                      <a:pt x="2444" y="13218"/>
                      <a:pt x="1834" y="9407"/>
                      <a:pt x="775" y="9407"/>
                    </a:cubicBezTo>
                    <a:cubicBezTo>
                      <a:pt x="575" y="9407"/>
                      <a:pt x="358" y="9543"/>
                      <a:pt x="120" y="9862"/>
                    </a:cubicBezTo>
                    <a:cubicBezTo>
                      <a:pt x="0" y="12110"/>
                      <a:pt x="2248" y="14478"/>
                      <a:pt x="4347" y="15107"/>
                    </a:cubicBezTo>
                    <a:cubicBezTo>
                      <a:pt x="4866" y="15254"/>
                      <a:pt x="5382" y="15321"/>
                      <a:pt x="5890" y="15321"/>
                    </a:cubicBezTo>
                    <a:cubicBezTo>
                      <a:pt x="8817" y="15321"/>
                      <a:pt x="11480" y="13081"/>
                      <a:pt x="12859" y="10731"/>
                    </a:cubicBezTo>
                    <a:cubicBezTo>
                      <a:pt x="14358" y="8123"/>
                      <a:pt x="15347" y="3118"/>
                      <a:pt x="14088" y="0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43"/>
              <p:cNvSpPr/>
              <p:nvPr/>
            </p:nvSpPr>
            <p:spPr>
              <a:xfrm>
                <a:off x="8432434" y="3561798"/>
                <a:ext cx="263817" cy="311335"/>
              </a:xfrm>
              <a:custGeom>
                <a:rect b="b" l="l" r="r" t="t"/>
                <a:pathLst>
                  <a:path extrusionOk="0" h="8419" w="7135">
                    <a:moveTo>
                      <a:pt x="2390" y="1"/>
                    </a:moveTo>
                    <a:cubicBezTo>
                      <a:pt x="2307" y="1"/>
                      <a:pt x="2220" y="18"/>
                      <a:pt x="2128" y="56"/>
                    </a:cubicBezTo>
                    <a:cubicBezTo>
                      <a:pt x="1019" y="445"/>
                      <a:pt x="1259" y="2304"/>
                      <a:pt x="1499" y="3173"/>
                    </a:cubicBezTo>
                    <a:cubicBezTo>
                      <a:pt x="1323" y="2997"/>
                      <a:pt x="1148" y="2886"/>
                      <a:pt x="914" y="2886"/>
                    </a:cubicBezTo>
                    <a:cubicBezTo>
                      <a:pt x="828" y="2886"/>
                      <a:pt x="734" y="2901"/>
                      <a:pt x="630" y="2933"/>
                    </a:cubicBezTo>
                    <a:cubicBezTo>
                      <a:pt x="0" y="3053"/>
                      <a:pt x="0" y="3563"/>
                      <a:pt x="120" y="4192"/>
                    </a:cubicBezTo>
                    <a:cubicBezTo>
                      <a:pt x="270" y="4941"/>
                      <a:pt x="510" y="5571"/>
                      <a:pt x="870" y="6170"/>
                    </a:cubicBezTo>
                    <a:cubicBezTo>
                      <a:pt x="1259" y="6680"/>
                      <a:pt x="1619" y="7549"/>
                      <a:pt x="2128" y="7939"/>
                    </a:cubicBezTo>
                    <a:cubicBezTo>
                      <a:pt x="2758" y="8418"/>
                      <a:pt x="3627" y="8418"/>
                      <a:pt x="4376" y="8418"/>
                    </a:cubicBezTo>
                    <a:cubicBezTo>
                      <a:pt x="6265" y="8418"/>
                      <a:pt x="7014" y="7069"/>
                      <a:pt x="7014" y="5421"/>
                    </a:cubicBezTo>
                    <a:cubicBezTo>
                      <a:pt x="7134" y="4552"/>
                      <a:pt x="7134" y="2933"/>
                      <a:pt x="6265" y="2423"/>
                    </a:cubicBezTo>
                    <a:cubicBezTo>
                      <a:pt x="6106" y="2326"/>
                      <a:pt x="5908" y="2268"/>
                      <a:pt x="5713" y="2268"/>
                    </a:cubicBezTo>
                    <a:cubicBezTo>
                      <a:pt x="5427" y="2268"/>
                      <a:pt x="5148" y="2391"/>
                      <a:pt x="5006" y="2693"/>
                    </a:cubicBezTo>
                    <a:cubicBezTo>
                      <a:pt x="5006" y="2304"/>
                      <a:pt x="5246" y="1314"/>
                      <a:pt x="4766" y="1195"/>
                    </a:cubicBezTo>
                    <a:cubicBezTo>
                      <a:pt x="4667" y="1142"/>
                      <a:pt x="4578" y="1119"/>
                      <a:pt x="4497" y="1119"/>
                    </a:cubicBezTo>
                    <a:cubicBezTo>
                      <a:pt x="4162" y="1119"/>
                      <a:pt x="3964" y="1510"/>
                      <a:pt x="3747" y="1824"/>
                    </a:cubicBezTo>
                    <a:cubicBezTo>
                      <a:pt x="3532" y="1261"/>
                      <a:pt x="3102" y="1"/>
                      <a:pt x="2390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43"/>
              <p:cNvSpPr/>
              <p:nvPr/>
            </p:nvSpPr>
            <p:spPr>
              <a:xfrm>
                <a:off x="6816393" y="1753832"/>
                <a:ext cx="1440842" cy="2826566"/>
              </a:xfrm>
              <a:custGeom>
                <a:rect b="b" l="l" r="r" t="t"/>
                <a:pathLst>
                  <a:path extrusionOk="0" h="76435" w="38968">
                    <a:moveTo>
                      <a:pt x="4107" y="1"/>
                    </a:moveTo>
                    <a:cubicBezTo>
                      <a:pt x="1859" y="1"/>
                      <a:pt x="1" y="1859"/>
                      <a:pt x="1" y="4107"/>
                    </a:cubicBezTo>
                    <a:lnTo>
                      <a:pt x="1" y="72298"/>
                    </a:lnTo>
                    <a:cubicBezTo>
                      <a:pt x="1" y="74547"/>
                      <a:pt x="1859" y="76435"/>
                      <a:pt x="4107" y="76435"/>
                    </a:cubicBezTo>
                    <a:lnTo>
                      <a:pt x="34981" y="76435"/>
                    </a:lnTo>
                    <a:cubicBezTo>
                      <a:pt x="37229" y="76435"/>
                      <a:pt x="38967" y="74547"/>
                      <a:pt x="38967" y="72298"/>
                    </a:cubicBezTo>
                    <a:lnTo>
                      <a:pt x="38967" y="4107"/>
                    </a:lnTo>
                    <a:cubicBezTo>
                      <a:pt x="38967" y="1859"/>
                      <a:pt x="37229" y="1"/>
                      <a:pt x="34981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43"/>
              <p:cNvSpPr/>
              <p:nvPr/>
            </p:nvSpPr>
            <p:spPr>
              <a:xfrm>
                <a:off x="6973807" y="2224895"/>
                <a:ext cx="1130474" cy="2119398"/>
              </a:xfrm>
              <a:custGeom>
                <a:rect b="b" l="l" r="r" t="t"/>
                <a:pathLst>
                  <a:path extrusionOk="0" h="57312" w="30574">
                    <a:moveTo>
                      <a:pt x="1739" y="1"/>
                    </a:moveTo>
                    <a:cubicBezTo>
                      <a:pt x="750" y="1"/>
                      <a:pt x="0" y="750"/>
                      <a:pt x="0" y="1739"/>
                    </a:cubicBezTo>
                    <a:lnTo>
                      <a:pt x="0" y="55573"/>
                    </a:lnTo>
                    <a:cubicBezTo>
                      <a:pt x="0" y="56562"/>
                      <a:pt x="750" y="57311"/>
                      <a:pt x="1739" y="57311"/>
                    </a:cubicBezTo>
                    <a:lnTo>
                      <a:pt x="28835" y="57311"/>
                    </a:lnTo>
                    <a:cubicBezTo>
                      <a:pt x="29825" y="57311"/>
                      <a:pt x="30574" y="56562"/>
                      <a:pt x="30574" y="55573"/>
                    </a:cubicBezTo>
                    <a:lnTo>
                      <a:pt x="30574" y="1739"/>
                    </a:lnTo>
                    <a:cubicBezTo>
                      <a:pt x="30574" y="750"/>
                      <a:pt x="29825" y="1"/>
                      <a:pt x="28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43"/>
              <p:cNvSpPr/>
              <p:nvPr/>
            </p:nvSpPr>
            <p:spPr>
              <a:xfrm>
                <a:off x="7065808" y="1938944"/>
                <a:ext cx="253833" cy="221732"/>
              </a:xfrm>
              <a:custGeom>
                <a:rect b="b" l="l" r="r" t="t"/>
                <a:pathLst>
                  <a:path extrusionOk="0" h="5996" w="6865">
                    <a:moveTo>
                      <a:pt x="3357" y="0"/>
                    </a:moveTo>
                    <a:cubicBezTo>
                      <a:pt x="1499" y="0"/>
                      <a:pt x="0" y="1349"/>
                      <a:pt x="0" y="2998"/>
                    </a:cubicBezTo>
                    <a:cubicBezTo>
                      <a:pt x="0" y="4616"/>
                      <a:pt x="1499" y="5995"/>
                      <a:pt x="3357" y="5995"/>
                    </a:cubicBezTo>
                    <a:cubicBezTo>
                      <a:pt x="5246" y="5995"/>
                      <a:pt x="6864" y="4616"/>
                      <a:pt x="6864" y="2998"/>
                    </a:cubicBezTo>
                    <a:cubicBezTo>
                      <a:pt x="6864" y="1349"/>
                      <a:pt x="5246" y="0"/>
                      <a:pt x="3357" y="0"/>
                    </a:cubicBezTo>
                    <a:close/>
                  </a:path>
                </a:pathLst>
              </a:custGeom>
              <a:solidFill>
                <a:srgbClr val="FBC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43"/>
              <p:cNvSpPr/>
              <p:nvPr/>
            </p:nvSpPr>
            <p:spPr>
              <a:xfrm>
                <a:off x="7758513" y="1938944"/>
                <a:ext cx="253870" cy="221732"/>
              </a:xfrm>
              <a:custGeom>
                <a:rect b="b" l="l" r="r" t="t"/>
                <a:pathLst>
                  <a:path extrusionOk="0" h="5996" w="6866">
                    <a:moveTo>
                      <a:pt x="3358" y="0"/>
                    </a:moveTo>
                    <a:cubicBezTo>
                      <a:pt x="1500" y="0"/>
                      <a:pt x="1" y="1349"/>
                      <a:pt x="1" y="2998"/>
                    </a:cubicBezTo>
                    <a:cubicBezTo>
                      <a:pt x="1" y="4616"/>
                      <a:pt x="1500" y="5995"/>
                      <a:pt x="3358" y="5995"/>
                    </a:cubicBezTo>
                    <a:cubicBezTo>
                      <a:pt x="5246" y="5995"/>
                      <a:pt x="6865" y="4616"/>
                      <a:pt x="6865" y="2998"/>
                    </a:cubicBezTo>
                    <a:cubicBezTo>
                      <a:pt x="6865" y="1349"/>
                      <a:pt x="5246" y="0"/>
                      <a:pt x="3358" y="0"/>
                    </a:cubicBezTo>
                    <a:close/>
                  </a:path>
                </a:pathLst>
              </a:custGeom>
              <a:solidFill>
                <a:srgbClr val="FBC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43"/>
              <p:cNvSpPr/>
              <p:nvPr/>
            </p:nvSpPr>
            <p:spPr>
              <a:xfrm>
                <a:off x="7240935" y="1924522"/>
                <a:ext cx="157403" cy="102028"/>
              </a:xfrm>
              <a:custGeom>
                <a:rect b="b" l="l" r="r" t="t"/>
                <a:pathLst>
                  <a:path extrusionOk="0" h="2759" w="4257">
                    <a:moveTo>
                      <a:pt x="270" y="1"/>
                    </a:moveTo>
                    <a:cubicBezTo>
                      <a:pt x="120" y="1"/>
                      <a:pt x="0" y="120"/>
                      <a:pt x="0" y="240"/>
                    </a:cubicBezTo>
                    <a:lnTo>
                      <a:pt x="0" y="390"/>
                    </a:lnTo>
                    <a:cubicBezTo>
                      <a:pt x="0" y="990"/>
                      <a:pt x="120" y="1499"/>
                      <a:pt x="510" y="2009"/>
                    </a:cubicBezTo>
                    <a:cubicBezTo>
                      <a:pt x="749" y="2369"/>
                      <a:pt x="1259" y="2758"/>
                      <a:pt x="2008" y="2758"/>
                    </a:cubicBezTo>
                    <a:lnTo>
                      <a:pt x="2128" y="2758"/>
                    </a:lnTo>
                    <a:cubicBezTo>
                      <a:pt x="2758" y="2758"/>
                      <a:pt x="3387" y="2369"/>
                      <a:pt x="3747" y="2009"/>
                    </a:cubicBezTo>
                    <a:cubicBezTo>
                      <a:pt x="4136" y="1499"/>
                      <a:pt x="4256" y="990"/>
                      <a:pt x="4256" y="390"/>
                    </a:cubicBezTo>
                    <a:cubicBezTo>
                      <a:pt x="4256" y="240"/>
                      <a:pt x="4136" y="120"/>
                      <a:pt x="4017" y="120"/>
                    </a:cubicBezTo>
                    <a:cubicBezTo>
                      <a:pt x="3867" y="120"/>
                      <a:pt x="3747" y="240"/>
                      <a:pt x="3747" y="390"/>
                    </a:cubicBezTo>
                    <a:cubicBezTo>
                      <a:pt x="3747" y="870"/>
                      <a:pt x="3627" y="1379"/>
                      <a:pt x="3387" y="1619"/>
                    </a:cubicBezTo>
                    <a:cubicBezTo>
                      <a:pt x="3117" y="2009"/>
                      <a:pt x="2638" y="2249"/>
                      <a:pt x="2128" y="2249"/>
                    </a:cubicBezTo>
                    <a:lnTo>
                      <a:pt x="2008" y="2249"/>
                    </a:lnTo>
                    <a:cubicBezTo>
                      <a:pt x="1379" y="2249"/>
                      <a:pt x="1139" y="2009"/>
                      <a:pt x="869" y="1619"/>
                    </a:cubicBezTo>
                    <a:cubicBezTo>
                      <a:pt x="629" y="1379"/>
                      <a:pt x="510" y="870"/>
                      <a:pt x="510" y="390"/>
                    </a:cubicBezTo>
                    <a:lnTo>
                      <a:pt x="510" y="240"/>
                    </a:lnTo>
                    <a:cubicBezTo>
                      <a:pt x="510" y="120"/>
                      <a:pt x="510" y="1"/>
                      <a:pt x="270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43"/>
              <p:cNvSpPr/>
              <p:nvPr/>
            </p:nvSpPr>
            <p:spPr>
              <a:xfrm>
                <a:off x="7675387" y="1924522"/>
                <a:ext cx="157440" cy="102028"/>
              </a:xfrm>
              <a:custGeom>
                <a:rect b="b" l="l" r="r" t="t"/>
                <a:pathLst>
                  <a:path extrusionOk="0" h="2759" w="4258">
                    <a:moveTo>
                      <a:pt x="241" y="1"/>
                    </a:moveTo>
                    <a:cubicBezTo>
                      <a:pt x="121" y="1"/>
                      <a:pt x="1" y="120"/>
                      <a:pt x="1" y="240"/>
                    </a:cubicBezTo>
                    <a:lnTo>
                      <a:pt x="1" y="390"/>
                    </a:lnTo>
                    <a:cubicBezTo>
                      <a:pt x="1" y="990"/>
                      <a:pt x="1" y="1499"/>
                      <a:pt x="361" y="2009"/>
                    </a:cubicBezTo>
                    <a:cubicBezTo>
                      <a:pt x="630" y="2369"/>
                      <a:pt x="1110" y="2758"/>
                      <a:pt x="1859" y="2758"/>
                    </a:cubicBezTo>
                    <a:lnTo>
                      <a:pt x="2009" y="2758"/>
                    </a:lnTo>
                    <a:cubicBezTo>
                      <a:pt x="2759" y="2758"/>
                      <a:pt x="3238" y="2369"/>
                      <a:pt x="3628" y="2009"/>
                    </a:cubicBezTo>
                    <a:cubicBezTo>
                      <a:pt x="3987" y="1499"/>
                      <a:pt x="4257" y="990"/>
                      <a:pt x="4257" y="390"/>
                    </a:cubicBezTo>
                    <a:cubicBezTo>
                      <a:pt x="4257" y="240"/>
                      <a:pt x="4107" y="120"/>
                      <a:pt x="3987" y="120"/>
                    </a:cubicBezTo>
                    <a:cubicBezTo>
                      <a:pt x="3868" y="120"/>
                      <a:pt x="3748" y="240"/>
                      <a:pt x="3748" y="390"/>
                    </a:cubicBezTo>
                    <a:cubicBezTo>
                      <a:pt x="3748" y="870"/>
                      <a:pt x="3508" y="1379"/>
                      <a:pt x="3238" y="1619"/>
                    </a:cubicBezTo>
                    <a:cubicBezTo>
                      <a:pt x="2998" y="2009"/>
                      <a:pt x="2609" y="2249"/>
                      <a:pt x="2009" y="2249"/>
                    </a:cubicBezTo>
                    <a:lnTo>
                      <a:pt x="1859" y="2249"/>
                    </a:lnTo>
                    <a:cubicBezTo>
                      <a:pt x="1380" y="2249"/>
                      <a:pt x="990" y="2009"/>
                      <a:pt x="750" y="1619"/>
                    </a:cubicBezTo>
                    <a:cubicBezTo>
                      <a:pt x="510" y="1379"/>
                      <a:pt x="510" y="870"/>
                      <a:pt x="510" y="390"/>
                    </a:cubicBezTo>
                    <a:lnTo>
                      <a:pt x="510" y="240"/>
                    </a:lnTo>
                    <a:cubicBezTo>
                      <a:pt x="510" y="120"/>
                      <a:pt x="361" y="1"/>
                      <a:pt x="241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43"/>
              <p:cNvSpPr/>
              <p:nvPr/>
            </p:nvSpPr>
            <p:spPr>
              <a:xfrm>
                <a:off x="7402750" y="1921897"/>
                <a:ext cx="258270" cy="241442"/>
              </a:xfrm>
              <a:custGeom>
                <a:rect b="b" l="l" r="r" t="t"/>
                <a:pathLst>
                  <a:path extrusionOk="0" h="6529" w="6985">
                    <a:moveTo>
                      <a:pt x="3842" y="1"/>
                    </a:moveTo>
                    <a:cubicBezTo>
                      <a:pt x="2636" y="1"/>
                      <a:pt x="1461" y="916"/>
                      <a:pt x="750" y="2080"/>
                    </a:cubicBezTo>
                    <a:cubicBezTo>
                      <a:pt x="390" y="2709"/>
                      <a:pt x="0" y="3818"/>
                      <a:pt x="0" y="4568"/>
                    </a:cubicBezTo>
                    <a:cubicBezTo>
                      <a:pt x="0" y="5707"/>
                      <a:pt x="1139" y="6186"/>
                      <a:pt x="2128" y="6306"/>
                    </a:cubicBezTo>
                    <a:cubicBezTo>
                      <a:pt x="2648" y="6431"/>
                      <a:pt x="3323" y="6529"/>
                      <a:pt x="4003" y="6529"/>
                    </a:cubicBezTo>
                    <a:cubicBezTo>
                      <a:pt x="5440" y="6529"/>
                      <a:pt x="6903" y="6094"/>
                      <a:pt x="6984" y="4568"/>
                    </a:cubicBezTo>
                    <a:cubicBezTo>
                      <a:pt x="6984" y="3579"/>
                      <a:pt x="6385" y="1211"/>
                      <a:pt x="5246" y="461"/>
                    </a:cubicBezTo>
                    <a:cubicBezTo>
                      <a:pt x="4791" y="141"/>
                      <a:pt x="4314" y="1"/>
                      <a:pt x="3842" y="1"/>
                    </a:cubicBezTo>
                    <a:close/>
                  </a:path>
                </a:pathLst>
              </a:custGeom>
              <a:solidFill>
                <a:srgbClr val="FFE7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43"/>
              <p:cNvSpPr/>
              <p:nvPr/>
            </p:nvSpPr>
            <p:spPr>
              <a:xfrm>
                <a:off x="7472564" y="1984390"/>
                <a:ext cx="68774" cy="101991"/>
              </a:xfrm>
              <a:custGeom>
                <a:rect b="b" l="l" r="r" t="t"/>
                <a:pathLst>
                  <a:path extrusionOk="0" h="2758" w="1860">
                    <a:moveTo>
                      <a:pt x="1739" y="0"/>
                    </a:moveTo>
                    <a:lnTo>
                      <a:pt x="1619" y="120"/>
                    </a:lnTo>
                    <a:lnTo>
                      <a:pt x="1619" y="1139"/>
                    </a:lnTo>
                    <a:lnTo>
                      <a:pt x="1619" y="1769"/>
                    </a:lnTo>
                    <a:cubicBezTo>
                      <a:pt x="1619" y="1889"/>
                      <a:pt x="1499" y="2128"/>
                      <a:pt x="1349" y="2248"/>
                    </a:cubicBezTo>
                    <a:cubicBezTo>
                      <a:pt x="1349" y="2368"/>
                      <a:pt x="1110" y="2518"/>
                      <a:pt x="870" y="2518"/>
                    </a:cubicBezTo>
                    <a:cubicBezTo>
                      <a:pt x="750" y="2518"/>
                      <a:pt x="480" y="2518"/>
                      <a:pt x="360" y="2368"/>
                    </a:cubicBezTo>
                    <a:cubicBezTo>
                      <a:pt x="240" y="2368"/>
                      <a:pt x="240" y="2248"/>
                      <a:pt x="240" y="2248"/>
                    </a:cubicBezTo>
                    <a:cubicBezTo>
                      <a:pt x="240" y="2128"/>
                      <a:pt x="240" y="2128"/>
                      <a:pt x="121" y="2008"/>
                    </a:cubicBezTo>
                    <a:lnTo>
                      <a:pt x="1" y="2128"/>
                    </a:lnTo>
                    <a:lnTo>
                      <a:pt x="1" y="2248"/>
                    </a:lnTo>
                    <a:cubicBezTo>
                      <a:pt x="1" y="2368"/>
                      <a:pt x="121" y="2518"/>
                      <a:pt x="240" y="2638"/>
                    </a:cubicBezTo>
                    <a:cubicBezTo>
                      <a:pt x="360" y="2758"/>
                      <a:pt x="600" y="2758"/>
                      <a:pt x="870" y="2758"/>
                    </a:cubicBezTo>
                    <a:lnTo>
                      <a:pt x="990" y="2758"/>
                    </a:lnTo>
                    <a:cubicBezTo>
                      <a:pt x="1230" y="2758"/>
                      <a:pt x="1499" y="2638"/>
                      <a:pt x="1619" y="2368"/>
                    </a:cubicBezTo>
                    <a:cubicBezTo>
                      <a:pt x="1739" y="2128"/>
                      <a:pt x="1859" y="2008"/>
                      <a:pt x="1859" y="1889"/>
                    </a:cubicBezTo>
                    <a:lnTo>
                      <a:pt x="1859" y="1139"/>
                    </a:lnTo>
                    <a:lnTo>
                      <a:pt x="1859" y="120"/>
                    </a:lnTo>
                    <a:cubicBezTo>
                      <a:pt x="1859" y="120"/>
                      <a:pt x="1859" y="0"/>
                      <a:pt x="1739" y="0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43"/>
              <p:cNvSpPr/>
              <p:nvPr/>
            </p:nvSpPr>
            <p:spPr>
              <a:xfrm>
                <a:off x="7504698" y="1971078"/>
                <a:ext cx="59899" cy="23963"/>
              </a:xfrm>
              <a:custGeom>
                <a:rect b="b" l="l" r="r" t="t"/>
                <a:pathLst>
                  <a:path extrusionOk="0" h="648" w="1620">
                    <a:moveTo>
                      <a:pt x="1" y="1"/>
                    </a:moveTo>
                    <a:cubicBezTo>
                      <a:pt x="1" y="216"/>
                      <a:pt x="508" y="648"/>
                      <a:pt x="872" y="648"/>
                    </a:cubicBezTo>
                    <a:cubicBezTo>
                      <a:pt x="913" y="648"/>
                      <a:pt x="953" y="642"/>
                      <a:pt x="990" y="630"/>
                    </a:cubicBezTo>
                    <a:cubicBezTo>
                      <a:pt x="1230" y="630"/>
                      <a:pt x="1619" y="240"/>
                      <a:pt x="1619" y="1"/>
                    </a:cubicBezTo>
                    <a:close/>
                  </a:path>
                </a:pathLst>
              </a:custGeom>
              <a:solidFill>
                <a:srgbClr val="51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43"/>
              <p:cNvSpPr/>
              <p:nvPr/>
            </p:nvSpPr>
            <p:spPr>
              <a:xfrm>
                <a:off x="7532431" y="2044220"/>
                <a:ext cx="73174" cy="42157"/>
              </a:xfrm>
              <a:custGeom>
                <a:rect b="b" l="l" r="r" t="t"/>
                <a:pathLst>
                  <a:path extrusionOk="0" h="1140" w="1979">
                    <a:moveTo>
                      <a:pt x="120" y="1"/>
                    </a:moveTo>
                    <a:cubicBezTo>
                      <a:pt x="0" y="1"/>
                      <a:pt x="0" y="1"/>
                      <a:pt x="0" y="151"/>
                    </a:cubicBezTo>
                    <a:cubicBezTo>
                      <a:pt x="0" y="271"/>
                      <a:pt x="120" y="510"/>
                      <a:pt x="240" y="630"/>
                    </a:cubicBezTo>
                    <a:cubicBezTo>
                      <a:pt x="360" y="900"/>
                      <a:pt x="480" y="1140"/>
                      <a:pt x="869" y="1140"/>
                    </a:cubicBezTo>
                    <a:lnTo>
                      <a:pt x="1109" y="1140"/>
                    </a:lnTo>
                    <a:cubicBezTo>
                      <a:pt x="1379" y="1140"/>
                      <a:pt x="1499" y="1140"/>
                      <a:pt x="1739" y="1020"/>
                    </a:cubicBezTo>
                    <a:cubicBezTo>
                      <a:pt x="1859" y="900"/>
                      <a:pt x="1979" y="750"/>
                      <a:pt x="1979" y="510"/>
                    </a:cubicBezTo>
                    <a:cubicBezTo>
                      <a:pt x="1979" y="390"/>
                      <a:pt x="1859" y="390"/>
                      <a:pt x="1739" y="390"/>
                    </a:cubicBezTo>
                    <a:lnTo>
                      <a:pt x="1739" y="510"/>
                    </a:lnTo>
                    <a:cubicBezTo>
                      <a:pt x="1739" y="630"/>
                      <a:pt x="1619" y="750"/>
                      <a:pt x="1499" y="750"/>
                    </a:cubicBezTo>
                    <a:cubicBezTo>
                      <a:pt x="1499" y="900"/>
                      <a:pt x="1229" y="900"/>
                      <a:pt x="1109" y="900"/>
                    </a:cubicBezTo>
                    <a:lnTo>
                      <a:pt x="869" y="900"/>
                    </a:lnTo>
                    <a:cubicBezTo>
                      <a:pt x="630" y="900"/>
                      <a:pt x="480" y="750"/>
                      <a:pt x="360" y="510"/>
                    </a:cubicBezTo>
                    <a:cubicBezTo>
                      <a:pt x="240" y="390"/>
                      <a:pt x="240" y="271"/>
                      <a:pt x="240" y="151"/>
                    </a:cubicBezTo>
                    <a:cubicBezTo>
                      <a:pt x="240" y="1"/>
                      <a:pt x="240" y="1"/>
                      <a:pt x="120" y="1"/>
                    </a:cubicBezTo>
                    <a:close/>
                  </a:path>
                </a:pathLst>
              </a:custGeom>
              <a:solidFill>
                <a:srgbClr val="7F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43"/>
              <p:cNvSpPr/>
              <p:nvPr/>
            </p:nvSpPr>
            <p:spPr>
              <a:xfrm>
                <a:off x="7121201" y="2608394"/>
                <a:ext cx="13348" cy="13350"/>
              </a:xfrm>
              <a:custGeom>
                <a:rect b="b" l="l" r="r" t="t"/>
                <a:pathLst>
                  <a:path extrusionOk="0" h="361" w="361">
                    <a:moveTo>
                      <a:pt x="241" y="1"/>
                    </a:moveTo>
                    <a:cubicBezTo>
                      <a:pt x="121" y="1"/>
                      <a:pt x="121" y="1"/>
                      <a:pt x="121" y="121"/>
                    </a:cubicBezTo>
                    <a:cubicBezTo>
                      <a:pt x="121" y="121"/>
                      <a:pt x="1" y="121"/>
                      <a:pt x="1" y="241"/>
                    </a:cubicBezTo>
                    <a:lnTo>
                      <a:pt x="121" y="360"/>
                    </a:lnTo>
                    <a:lnTo>
                      <a:pt x="361" y="360"/>
                    </a:lnTo>
                    <a:lnTo>
                      <a:pt x="361" y="241"/>
                    </a:lnTo>
                    <a:lnTo>
                      <a:pt x="361" y="121"/>
                    </a:lnTo>
                    <a:cubicBezTo>
                      <a:pt x="361" y="1"/>
                      <a:pt x="241" y="1"/>
                      <a:pt x="24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43"/>
              <p:cNvSpPr/>
              <p:nvPr/>
            </p:nvSpPr>
            <p:spPr>
              <a:xfrm>
                <a:off x="7157772" y="2608394"/>
                <a:ext cx="758135" cy="13350"/>
              </a:xfrm>
              <a:custGeom>
                <a:rect b="b" l="l" r="r" t="t"/>
                <a:pathLst>
                  <a:path extrusionOk="0" h="361" w="20504">
                    <a:moveTo>
                      <a:pt x="271" y="1"/>
                    </a:moveTo>
                    <a:cubicBezTo>
                      <a:pt x="121" y="1"/>
                      <a:pt x="1" y="121"/>
                      <a:pt x="1" y="241"/>
                    </a:cubicBezTo>
                    <a:cubicBezTo>
                      <a:pt x="1" y="360"/>
                      <a:pt x="121" y="360"/>
                      <a:pt x="271" y="360"/>
                    </a:cubicBezTo>
                    <a:cubicBezTo>
                      <a:pt x="391" y="360"/>
                      <a:pt x="391" y="360"/>
                      <a:pt x="391" y="241"/>
                    </a:cubicBezTo>
                    <a:cubicBezTo>
                      <a:pt x="391" y="12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21"/>
                      <a:pt x="1020" y="241"/>
                    </a:cubicBezTo>
                    <a:cubicBezTo>
                      <a:pt x="1020" y="360"/>
                      <a:pt x="1140" y="360"/>
                      <a:pt x="1260" y="360"/>
                    </a:cubicBezTo>
                    <a:cubicBezTo>
                      <a:pt x="1380" y="360"/>
                      <a:pt x="1380" y="360"/>
                      <a:pt x="1380" y="241"/>
                    </a:cubicBezTo>
                    <a:cubicBezTo>
                      <a:pt x="1380" y="12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21"/>
                      <a:pt x="2009" y="241"/>
                    </a:cubicBezTo>
                    <a:cubicBezTo>
                      <a:pt x="2009" y="360"/>
                      <a:pt x="2129" y="360"/>
                      <a:pt x="2249" y="360"/>
                    </a:cubicBezTo>
                    <a:cubicBezTo>
                      <a:pt x="2369" y="360"/>
                      <a:pt x="2369" y="360"/>
                      <a:pt x="2369" y="24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21"/>
                      <a:pt x="3118" y="241"/>
                    </a:cubicBezTo>
                    <a:cubicBezTo>
                      <a:pt x="3118" y="360"/>
                      <a:pt x="3118" y="360"/>
                      <a:pt x="3268" y="360"/>
                    </a:cubicBezTo>
                    <a:cubicBezTo>
                      <a:pt x="3388" y="360"/>
                      <a:pt x="3508" y="360"/>
                      <a:pt x="3508" y="241"/>
                    </a:cubicBezTo>
                    <a:cubicBezTo>
                      <a:pt x="3508" y="12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21"/>
                      <a:pt x="4137" y="241"/>
                    </a:cubicBezTo>
                    <a:cubicBezTo>
                      <a:pt x="4137" y="360"/>
                      <a:pt x="4137" y="360"/>
                      <a:pt x="4257" y="360"/>
                    </a:cubicBezTo>
                    <a:cubicBezTo>
                      <a:pt x="4377" y="360"/>
                      <a:pt x="4497" y="360"/>
                      <a:pt x="4497" y="241"/>
                    </a:cubicBezTo>
                    <a:cubicBezTo>
                      <a:pt x="4497" y="12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21"/>
                      <a:pt x="5127" y="241"/>
                    </a:cubicBezTo>
                    <a:cubicBezTo>
                      <a:pt x="5127" y="360"/>
                      <a:pt x="5127" y="360"/>
                      <a:pt x="5246" y="360"/>
                    </a:cubicBezTo>
                    <a:cubicBezTo>
                      <a:pt x="5366" y="360"/>
                      <a:pt x="5516" y="360"/>
                      <a:pt x="5516" y="241"/>
                    </a:cubicBezTo>
                    <a:cubicBezTo>
                      <a:pt x="5516" y="12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21"/>
                      <a:pt x="6116" y="241"/>
                    </a:cubicBezTo>
                    <a:cubicBezTo>
                      <a:pt x="6116" y="360"/>
                      <a:pt x="6116" y="360"/>
                      <a:pt x="6266" y="360"/>
                    </a:cubicBezTo>
                    <a:cubicBezTo>
                      <a:pt x="6385" y="360"/>
                      <a:pt x="6505" y="360"/>
                      <a:pt x="6505" y="241"/>
                    </a:cubicBezTo>
                    <a:cubicBezTo>
                      <a:pt x="6505" y="12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21"/>
                      <a:pt x="7135" y="241"/>
                    </a:cubicBezTo>
                    <a:cubicBezTo>
                      <a:pt x="7135" y="360"/>
                      <a:pt x="7135" y="360"/>
                      <a:pt x="7255" y="360"/>
                    </a:cubicBezTo>
                    <a:cubicBezTo>
                      <a:pt x="7375" y="360"/>
                      <a:pt x="7495" y="360"/>
                      <a:pt x="7495" y="241"/>
                    </a:cubicBezTo>
                    <a:cubicBezTo>
                      <a:pt x="7495" y="12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21"/>
                      <a:pt x="8124" y="241"/>
                    </a:cubicBezTo>
                    <a:cubicBezTo>
                      <a:pt x="8124" y="360"/>
                      <a:pt x="8124" y="360"/>
                      <a:pt x="8244" y="360"/>
                    </a:cubicBezTo>
                    <a:cubicBezTo>
                      <a:pt x="8364" y="360"/>
                      <a:pt x="8514" y="360"/>
                      <a:pt x="8514" y="241"/>
                    </a:cubicBezTo>
                    <a:cubicBezTo>
                      <a:pt x="8514" y="12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21"/>
                      <a:pt x="9113" y="241"/>
                    </a:cubicBezTo>
                    <a:cubicBezTo>
                      <a:pt x="9113" y="360"/>
                      <a:pt x="9113" y="360"/>
                      <a:pt x="9263" y="360"/>
                    </a:cubicBezTo>
                    <a:cubicBezTo>
                      <a:pt x="9383" y="360"/>
                      <a:pt x="9503" y="360"/>
                      <a:pt x="9503" y="241"/>
                    </a:cubicBezTo>
                    <a:cubicBezTo>
                      <a:pt x="9503" y="12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21"/>
                      <a:pt x="10132" y="241"/>
                    </a:cubicBezTo>
                    <a:cubicBezTo>
                      <a:pt x="10132" y="360"/>
                      <a:pt x="10132" y="360"/>
                      <a:pt x="10252" y="360"/>
                    </a:cubicBezTo>
                    <a:cubicBezTo>
                      <a:pt x="10372" y="360"/>
                      <a:pt x="10492" y="360"/>
                      <a:pt x="10492" y="241"/>
                    </a:cubicBezTo>
                    <a:cubicBezTo>
                      <a:pt x="10492" y="12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21"/>
                      <a:pt x="11121" y="241"/>
                    </a:cubicBezTo>
                    <a:cubicBezTo>
                      <a:pt x="11121" y="360"/>
                      <a:pt x="11121" y="360"/>
                      <a:pt x="11241" y="360"/>
                    </a:cubicBezTo>
                    <a:cubicBezTo>
                      <a:pt x="11361" y="360"/>
                      <a:pt x="11511" y="360"/>
                      <a:pt x="11511" y="241"/>
                    </a:cubicBezTo>
                    <a:cubicBezTo>
                      <a:pt x="11511" y="12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21"/>
                      <a:pt x="12111" y="241"/>
                    </a:cubicBezTo>
                    <a:cubicBezTo>
                      <a:pt x="12111" y="360"/>
                      <a:pt x="12260" y="360"/>
                      <a:pt x="12260" y="360"/>
                    </a:cubicBezTo>
                    <a:cubicBezTo>
                      <a:pt x="12380" y="360"/>
                      <a:pt x="12500" y="360"/>
                      <a:pt x="12500" y="241"/>
                    </a:cubicBezTo>
                    <a:cubicBezTo>
                      <a:pt x="12500" y="12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21"/>
                      <a:pt x="13130" y="241"/>
                    </a:cubicBezTo>
                    <a:cubicBezTo>
                      <a:pt x="13130" y="360"/>
                      <a:pt x="13250" y="360"/>
                      <a:pt x="13250" y="360"/>
                    </a:cubicBezTo>
                    <a:cubicBezTo>
                      <a:pt x="13369" y="360"/>
                      <a:pt x="13489" y="360"/>
                      <a:pt x="13489" y="241"/>
                    </a:cubicBezTo>
                    <a:cubicBezTo>
                      <a:pt x="13489" y="12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21"/>
                      <a:pt x="14119" y="241"/>
                    </a:cubicBezTo>
                    <a:cubicBezTo>
                      <a:pt x="14119" y="360"/>
                      <a:pt x="14239" y="360"/>
                      <a:pt x="14239" y="360"/>
                    </a:cubicBezTo>
                    <a:cubicBezTo>
                      <a:pt x="14359" y="360"/>
                      <a:pt x="14508" y="360"/>
                      <a:pt x="14508" y="241"/>
                    </a:cubicBezTo>
                    <a:cubicBezTo>
                      <a:pt x="14508" y="12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21"/>
                      <a:pt x="15108" y="241"/>
                    </a:cubicBezTo>
                    <a:cubicBezTo>
                      <a:pt x="15108" y="360"/>
                      <a:pt x="15258" y="360"/>
                      <a:pt x="15258" y="360"/>
                    </a:cubicBezTo>
                    <a:cubicBezTo>
                      <a:pt x="15378" y="360"/>
                      <a:pt x="15498" y="360"/>
                      <a:pt x="15498" y="241"/>
                    </a:cubicBezTo>
                    <a:cubicBezTo>
                      <a:pt x="15498" y="12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21"/>
                      <a:pt x="16127" y="241"/>
                    </a:cubicBezTo>
                    <a:cubicBezTo>
                      <a:pt x="16127" y="360"/>
                      <a:pt x="16247" y="360"/>
                      <a:pt x="16247" y="360"/>
                    </a:cubicBezTo>
                    <a:cubicBezTo>
                      <a:pt x="16367" y="360"/>
                      <a:pt x="16487" y="360"/>
                      <a:pt x="16487" y="241"/>
                    </a:cubicBezTo>
                    <a:cubicBezTo>
                      <a:pt x="16487" y="12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21"/>
                      <a:pt x="17116" y="241"/>
                    </a:cubicBezTo>
                    <a:cubicBezTo>
                      <a:pt x="17116" y="360"/>
                      <a:pt x="17236" y="360"/>
                      <a:pt x="17356" y="360"/>
                    </a:cubicBezTo>
                    <a:cubicBezTo>
                      <a:pt x="17356" y="360"/>
                      <a:pt x="17506" y="360"/>
                      <a:pt x="17506" y="241"/>
                    </a:cubicBezTo>
                    <a:cubicBezTo>
                      <a:pt x="17506" y="12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21"/>
                      <a:pt x="18105" y="241"/>
                    </a:cubicBezTo>
                    <a:cubicBezTo>
                      <a:pt x="18105" y="360"/>
                      <a:pt x="18255" y="360"/>
                      <a:pt x="18375" y="360"/>
                    </a:cubicBezTo>
                    <a:cubicBezTo>
                      <a:pt x="18375" y="360"/>
                      <a:pt x="18495" y="360"/>
                      <a:pt x="18495" y="241"/>
                    </a:cubicBezTo>
                    <a:cubicBezTo>
                      <a:pt x="18495" y="12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21"/>
                      <a:pt x="19124" y="241"/>
                    </a:cubicBezTo>
                    <a:cubicBezTo>
                      <a:pt x="19124" y="360"/>
                      <a:pt x="19244" y="360"/>
                      <a:pt x="19364" y="360"/>
                    </a:cubicBezTo>
                    <a:cubicBezTo>
                      <a:pt x="19364" y="360"/>
                      <a:pt x="19484" y="360"/>
                      <a:pt x="19484" y="241"/>
                    </a:cubicBezTo>
                    <a:cubicBezTo>
                      <a:pt x="19484" y="12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21"/>
                      <a:pt x="20114" y="241"/>
                    </a:cubicBezTo>
                    <a:cubicBezTo>
                      <a:pt x="20114" y="360"/>
                      <a:pt x="20234" y="360"/>
                      <a:pt x="20353" y="360"/>
                    </a:cubicBezTo>
                    <a:cubicBezTo>
                      <a:pt x="20353" y="360"/>
                      <a:pt x="20503" y="360"/>
                      <a:pt x="20503" y="241"/>
                    </a:cubicBezTo>
                    <a:cubicBezTo>
                      <a:pt x="20503" y="12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43"/>
              <p:cNvSpPr/>
              <p:nvPr/>
            </p:nvSpPr>
            <p:spPr>
              <a:xfrm>
                <a:off x="7938078" y="2608394"/>
                <a:ext cx="14457" cy="13350"/>
              </a:xfrm>
              <a:custGeom>
                <a:rect b="b" l="l" r="r" t="t"/>
                <a:pathLst>
                  <a:path extrusionOk="0" h="361" w="391">
                    <a:moveTo>
                      <a:pt x="271" y="1"/>
                    </a:moveTo>
                    <a:cubicBezTo>
                      <a:pt x="151" y="1"/>
                      <a:pt x="151" y="1"/>
                      <a:pt x="151" y="121"/>
                    </a:cubicBezTo>
                    <a:cubicBezTo>
                      <a:pt x="1" y="121"/>
                      <a:pt x="1" y="121"/>
                      <a:pt x="1" y="241"/>
                    </a:cubicBezTo>
                    <a:cubicBezTo>
                      <a:pt x="1" y="241"/>
                      <a:pt x="1" y="360"/>
                      <a:pt x="151" y="360"/>
                    </a:cubicBezTo>
                    <a:lnTo>
                      <a:pt x="390" y="360"/>
                    </a:lnTo>
                    <a:lnTo>
                      <a:pt x="390" y="241"/>
                    </a:lnTo>
                    <a:lnTo>
                      <a:pt x="390" y="12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43"/>
              <p:cNvSpPr/>
              <p:nvPr/>
            </p:nvSpPr>
            <p:spPr>
              <a:xfrm>
                <a:off x="7121201" y="2709270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121" y="0"/>
                    </a:moveTo>
                    <a:lnTo>
                      <a:pt x="1" y="150"/>
                    </a:lnTo>
                    <a:cubicBezTo>
                      <a:pt x="1" y="270"/>
                      <a:pt x="121" y="270"/>
                      <a:pt x="121" y="270"/>
                    </a:cubicBezTo>
                    <a:cubicBezTo>
                      <a:pt x="121" y="390"/>
                      <a:pt x="121" y="390"/>
                      <a:pt x="241" y="390"/>
                    </a:cubicBezTo>
                    <a:cubicBezTo>
                      <a:pt x="241" y="390"/>
                      <a:pt x="361" y="390"/>
                      <a:pt x="361" y="270"/>
                    </a:cubicBezTo>
                    <a:lnTo>
                      <a:pt x="361" y="15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43"/>
              <p:cNvSpPr/>
              <p:nvPr/>
            </p:nvSpPr>
            <p:spPr>
              <a:xfrm>
                <a:off x="7157772" y="2709270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0"/>
                    </a:moveTo>
                    <a:cubicBezTo>
                      <a:pt x="121" y="0"/>
                      <a:pt x="1" y="0"/>
                      <a:pt x="1" y="150"/>
                    </a:cubicBezTo>
                    <a:cubicBezTo>
                      <a:pt x="1" y="270"/>
                      <a:pt x="121" y="390"/>
                      <a:pt x="271" y="390"/>
                    </a:cubicBezTo>
                    <a:cubicBezTo>
                      <a:pt x="391" y="390"/>
                      <a:pt x="391" y="270"/>
                      <a:pt x="391" y="150"/>
                    </a:cubicBezTo>
                    <a:cubicBezTo>
                      <a:pt x="391" y="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0"/>
                      <a:pt x="1020" y="150"/>
                    </a:cubicBezTo>
                    <a:cubicBezTo>
                      <a:pt x="1020" y="270"/>
                      <a:pt x="1140" y="390"/>
                      <a:pt x="1260" y="390"/>
                    </a:cubicBezTo>
                    <a:cubicBezTo>
                      <a:pt x="1380" y="390"/>
                      <a:pt x="1380" y="270"/>
                      <a:pt x="1380" y="150"/>
                    </a:cubicBezTo>
                    <a:cubicBezTo>
                      <a:pt x="1380" y="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0"/>
                      <a:pt x="2009" y="150"/>
                    </a:cubicBezTo>
                    <a:cubicBezTo>
                      <a:pt x="2009" y="270"/>
                      <a:pt x="2129" y="390"/>
                      <a:pt x="2249" y="390"/>
                    </a:cubicBezTo>
                    <a:cubicBezTo>
                      <a:pt x="2369" y="390"/>
                      <a:pt x="2369" y="270"/>
                      <a:pt x="2369" y="15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0"/>
                      <a:pt x="3118" y="150"/>
                    </a:cubicBezTo>
                    <a:cubicBezTo>
                      <a:pt x="3118" y="270"/>
                      <a:pt x="3118" y="390"/>
                      <a:pt x="3268" y="390"/>
                    </a:cubicBezTo>
                    <a:cubicBezTo>
                      <a:pt x="3388" y="390"/>
                      <a:pt x="3508" y="270"/>
                      <a:pt x="3508" y="150"/>
                    </a:cubicBezTo>
                    <a:cubicBezTo>
                      <a:pt x="3508" y="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0"/>
                      <a:pt x="4137" y="150"/>
                    </a:cubicBezTo>
                    <a:cubicBezTo>
                      <a:pt x="4137" y="270"/>
                      <a:pt x="4137" y="390"/>
                      <a:pt x="4257" y="390"/>
                    </a:cubicBezTo>
                    <a:cubicBezTo>
                      <a:pt x="4377" y="390"/>
                      <a:pt x="4497" y="270"/>
                      <a:pt x="4497" y="150"/>
                    </a:cubicBezTo>
                    <a:cubicBezTo>
                      <a:pt x="4497" y="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0"/>
                      <a:pt x="5127" y="150"/>
                    </a:cubicBezTo>
                    <a:cubicBezTo>
                      <a:pt x="5127" y="270"/>
                      <a:pt x="5127" y="390"/>
                      <a:pt x="5246" y="390"/>
                    </a:cubicBezTo>
                    <a:cubicBezTo>
                      <a:pt x="5366" y="390"/>
                      <a:pt x="5516" y="270"/>
                      <a:pt x="5516" y="150"/>
                    </a:cubicBezTo>
                    <a:cubicBezTo>
                      <a:pt x="5516" y="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0"/>
                      <a:pt x="6116" y="150"/>
                    </a:cubicBezTo>
                    <a:cubicBezTo>
                      <a:pt x="6116" y="270"/>
                      <a:pt x="6116" y="390"/>
                      <a:pt x="6266" y="390"/>
                    </a:cubicBezTo>
                    <a:cubicBezTo>
                      <a:pt x="6385" y="390"/>
                      <a:pt x="6505" y="270"/>
                      <a:pt x="6505" y="150"/>
                    </a:cubicBezTo>
                    <a:cubicBezTo>
                      <a:pt x="6505" y="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0"/>
                      <a:pt x="7135" y="150"/>
                    </a:cubicBezTo>
                    <a:cubicBezTo>
                      <a:pt x="7135" y="270"/>
                      <a:pt x="7135" y="390"/>
                      <a:pt x="7255" y="390"/>
                    </a:cubicBezTo>
                    <a:cubicBezTo>
                      <a:pt x="7375" y="390"/>
                      <a:pt x="7495" y="270"/>
                      <a:pt x="7495" y="150"/>
                    </a:cubicBezTo>
                    <a:cubicBezTo>
                      <a:pt x="7495" y="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0"/>
                      <a:pt x="8124" y="150"/>
                    </a:cubicBezTo>
                    <a:cubicBezTo>
                      <a:pt x="8124" y="270"/>
                      <a:pt x="8124" y="390"/>
                      <a:pt x="8244" y="390"/>
                    </a:cubicBezTo>
                    <a:cubicBezTo>
                      <a:pt x="8364" y="390"/>
                      <a:pt x="8514" y="270"/>
                      <a:pt x="8514" y="150"/>
                    </a:cubicBezTo>
                    <a:cubicBezTo>
                      <a:pt x="8514" y="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0"/>
                      <a:pt x="9113" y="150"/>
                    </a:cubicBezTo>
                    <a:cubicBezTo>
                      <a:pt x="9113" y="270"/>
                      <a:pt x="9113" y="390"/>
                      <a:pt x="9263" y="390"/>
                    </a:cubicBezTo>
                    <a:cubicBezTo>
                      <a:pt x="9383" y="390"/>
                      <a:pt x="9503" y="270"/>
                      <a:pt x="9503" y="150"/>
                    </a:cubicBezTo>
                    <a:cubicBezTo>
                      <a:pt x="9503" y="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0"/>
                      <a:pt x="10132" y="150"/>
                    </a:cubicBezTo>
                    <a:cubicBezTo>
                      <a:pt x="10132" y="270"/>
                      <a:pt x="10132" y="390"/>
                      <a:pt x="10252" y="390"/>
                    </a:cubicBezTo>
                    <a:cubicBezTo>
                      <a:pt x="10372" y="390"/>
                      <a:pt x="10492" y="270"/>
                      <a:pt x="10492" y="150"/>
                    </a:cubicBezTo>
                    <a:cubicBezTo>
                      <a:pt x="10492" y="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0"/>
                      <a:pt x="11121" y="150"/>
                    </a:cubicBezTo>
                    <a:cubicBezTo>
                      <a:pt x="11121" y="270"/>
                      <a:pt x="11121" y="390"/>
                      <a:pt x="11241" y="390"/>
                    </a:cubicBezTo>
                    <a:cubicBezTo>
                      <a:pt x="11361" y="390"/>
                      <a:pt x="11511" y="270"/>
                      <a:pt x="11511" y="150"/>
                    </a:cubicBezTo>
                    <a:cubicBezTo>
                      <a:pt x="11511" y="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0"/>
                      <a:pt x="12111" y="150"/>
                    </a:cubicBezTo>
                    <a:cubicBezTo>
                      <a:pt x="12111" y="270"/>
                      <a:pt x="12260" y="390"/>
                      <a:pt x="12260" y="390"/>
                    </a:cubicBezTo>
                    <a:cubicBezTo>
                      <a:pt x="12380" y="390"/>
                      <a:pt x="12500" y="270"/>
                      <a:pt x="12500" y="150"/>
                    </a:cubicBezTo>
                    <a:cubicBezTo>
                      <a:pt x="12500" y="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0"/>
                      <a:pt x="13130" y="150"/>
                    </a:cubicBezTo>
                    <a:cubicBezTo>
                      <a:pt x="13130" y="270"/>
                      <a:pt x="13250" y="390"/>
                      <a:pt x="13250" y="390"/>
                    </a:cubicBezTo>
                    <a:cubicBezTo>
                      <a:pt x="13369" y="390"/>
                      <a:pt x="13489" y="270"/>
                      <a:pt x="13489" y="150"/>
                    </a:cubicBezTo>
                    <a:cubicBezTo>
                      <a:pt x="13489" y="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0"/>
                      <a:pt x="14119" y="150"/>
                    </a:cubicBezTo>
                    <a:cubicBezTo>
                      <a:pt x="14119" y="270"/>
                      <a:pt x="14239" y="390"/>
                      <a:pt x="14239" y="390"/>
                    </a:cubicBezTo>
                    <a:cubicBezTo>
                      <a:pt x="14359" y="390"/>
                      <a:pt x="14508" y="270"/>
                      <a:pt x="14508" y="150"/>
                    </a:cubicBezTo>
                    <a:cubicBezTo>
                      <a:pt x="14508" y="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0"/>
                      <a:pt x="15108" y="150"/>
                    </a:cubicBezTo>
                    <a:cubicBezTo>
                      <a:pt x="15108" y="270"/>
                      <a:pt x="15258" y="390"/>
                      <a:pt x="15258" y="390"/>
                    </a:cubicBezTo>
                    <a:cubicBezTo>
                      <a:pt x="15378" y="390"/>
                      <a:pt x="15498" y="270"/>
                      <a:pt x="15498" y="150"/>
                    </a:cubicBezTo>
                    <a:cubicBezTo>
                      <a:pt x="15498" y="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0"/>
                      <a:pt x="16127" y="150"/>
                    </a:cubicBezTo>
                    <a:cubicBezTo>
                      <a:pt x="16127" y="270"/>
                      <a:pt x="16247" y="390"/>
                      <a:pt x="16247" y="390"/>
                    </a:cubicBezTo>
                    <a:cubicBezTo>
                      <a:pt x="16367" y="390"/>
                      <a:pt x="16487" y="270"/>
                      <a:pt x="16487" y="150"/>
                    </a:cubicBezTo>
                    <a:cubicBezTo>
                      <a:pt x="16487" y="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0"/>
                      <a:pt x="17116" y="150"/>
                    </a:cubicBezTo>
                    <a:cubicBezTo>
                      <a:pt x="17116" y="270"/>
                      <a:pt x="17236" y="390"/>
                      <a:pt x="17356" y="390"/>
                    </a:cubicBezTo>
                    <a:cubicBezTo>
                      <a:pt x="17356" y="390"/>
                      <a:pt x="17506" y="270"/>
                      <a:pt x="17506" y="150"/>
                    </a:cubicBezTo>
                    <a:cubicBezTo>
                      <a:pt x="17506" y="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0"/>
                      <a:pt x="18105" y="150"/>
                    </a:cubicBezTo>
                    <a:cubicBezTo>
                      <a:pt x="18105" y="270"/>
                      <a:pt x="18255" y="390"/>
                      <a:pt x="18375" y="390"/>
                    </a:cubicBezTo>
                    <a:cubicBezTo>
                      <a:pt x="18375" y="390"/>
                      <a:pt x="18495" y="270"/>
                      <a:pt x="18495" y="150"/>
                    </a:cubicBezTo>
                    <a:cubicBezTo>
                      <a:pt x="18495" y="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0"/>
                      <a:pt x="19124" y="150"/>
                    </a:cubicBezTo>
                    <a:cubicBezTo>
                      <a:pt x="19124" y="270"/>
                      <a:pt x="19244" y="390"/>
                      <a:pt x="19364" y="390"/>
                    </a:cubicBezTo>
                    <a:cubicBezTo>
                      <a:pt x="19364" y="390"/>
                      <a:pt x="19484" y="270"/>
                      <a:pt x="19484" y="150"/>
                    </a:cubicBezTo>
                    <a:cubicBezTo>
                      <a:pt x="19484" y="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0"/>
                      <a:pt x="20114" y="150"/>
                    </a:cubicBezTo>
                    <a:cubicBezTo>
                      <a:pt x="20114" y="270"/>
                      <a:pt x="20234" y="390"/>
                      <a:pt x="20353" y="390"/>
                    </a:cubicBezTo>
                    <a:cubicBezTo>
                      <a:pt x="20353" y="390"/>
                      <a:pt x="20503" y="270"/>
                      <a:pt x="20503" y="150"/>
                    </a:cubicBezTo>
                    <a:cubicBezTo>
                      <a:pt x="20503" y="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43"/>
              <p:cNvSpPr/>
              <p:nvPr/>
            </p:nvSpPr>
            <p:spPr>
              <a:xfrm>
                <a:off x="7938078" y="2709270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151" y="0"/>
                    </a:moveTo>
                    <a:cubicBezTo>
                      <a:pt x="1" y="0"/>
                      <a:pt x="1" y="150"/>
                      <a:pt x="1" y="150"/>
                    </a:cubicBezTo>
                    <a:cubicBezTo>
                      <a:pt x="1" y="270"/>
                      <a:pt x="1" y="270"/>
                      <a:pt x="151" y="270"/>
                    </a:cubicBezTo>
                    <a:cubicBezTo>
                      <a:pt x="151" y="390"/>
                      <a:pt x="151" y="390"/>
                      <a:pt x="271" y="390"/>
                    </a:cubicBezTo>
                    <a:lnTo>
                      <a:pt x="390" y="270"/>
                    </a:lnTo>
                    <a:lnTo>
                      <a:pt x="390" y="15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43"/>
              <p:cNvSpPr/>
              <p:nvPr/>
            </p:nvSpPr>
            <p:spPr>
              <a:xfrm>
                <a:off x="7121201" y="2806818"/>
                <a:ext cx="13348" cy="13313"/>
              </a:xfrm>
              <a:custGeom>
                <a:rect b="b" l="l" r="r" t="t"/>
                <a:pathLst>
                  <a:path extrusionOk="0" h="360" w="361">
                    <a:moveTo>
                      <a:pt x="241" y="0"/>
                    </a:moveTo>
                    <a:cubicBezTo>
                      <a:pt x="121" y="0"/>
                      <a:pt x="121" y="0"/>
                      <a:pt x="121" y="120"/>
                    </a:cubicBezTo>
                    <a:cubicBezTo>
                      <a:pt x="121" y="120"/>
                      <a:pt x="1" y="120"/>
                      <a:pt x="1" y="240"/>
                    </a:cubicBezTo>
                    <a:lnTo>
                      <a:pt x="121" y="360"/>
                    </a:lnTo>
                    <a:lnTo>
                      <a:pt x="361" y="360"/>
                    </a:lnTo>
                    <a:lnTo>
                      <a:pt x="361" y="240"/>
                    </a:lnTo>
                    <a:lnTo>
                      <a:pt x="361" y="120"/>
                    </a:lnTo>
                    <a:cubicBezTo>
                      <a:pt x="361" y="0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43"/>
              <p:cNvSpPr/>
              <p:nvPr/>
            </p:nvSpPr>
            <p:spPr>
              <a:xfrm>
                <a:off x="7157772" y="2806818"/>
                <a:ext cx="758135" cy="13313"/>
              </a:xfrm>
              <a:custGeom>
                <a:rect b="b" l="l" r="r" t="t"/>
                <a:pathLst>
                  <a:path extrusionOk="0" h="360" w="20504">
                    <a:moveTo>
                      <a:pt x="27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60"/>
                      <a:pt x="121" y="360"/>
                      <a:pt x="271" y="360"/>
                    </a:cubicBezTo>
                    <a:cubicBezTo>
                      <a:pt x="391" y="360"/>
                      <a:pt x="391" y="360"/>
                      <a:pt x="391" y="240"/>
                    </a:cubicBezTo>
                    <a:cubicBezTo>
                      <a:pt x="391" y="12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20"/>
                      <a:pt x="1020" y="240"/>
                    </a:cubicBezTo>
                    <a:cubicBezTo>
                      <a:pt x="1020" y="360"/>
                      <a:pt x="1140" y="360"/>
                      <a:pt x="1260" y="360"/>
                    </a:cubicBezTo>
                    <a:cubicBezTo>
                      <a:pt x="1380" y="360"/>
                      <a:pt x="1380" y="360"/>
                      <a:pt x="1380" y="240"/>
                    </a:cubicBezTo>
                    <a:cubicBezTo>
                      <a:pt x="1380" y="12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20"/>
                      <a:pt x="2009" y="240"/>
                    </a:cubicBezTo>
                    <a:cubicBezTo>
                      <a:pt x="2009" y="360"/>
                      <a:pt x="2129" y="360"/>
                      <a:pt x="2249" y="360"/>
                    </a:cubicBezTo>
                    <a:cubicBezTo>
                      <a:pt x="2369" y="360"/>
                      <a:pt x="2369" y="36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20"/>
                      <a:pt x="3118" y="240"/>
                    </a:cubicBezTo>
                    <a:cubicBezTo>
                      <a:pt x="3118" y="360"/>
                      <a:pt x="3118" y="360"/>
                      <a:pt x="3268" y="360"/>
                    </a:cubicBezTo>
                    <a:cubicBezTo>
                      <a:pt x="3388" y="360"/>
                      <a:pt x="3508" y="360"/>
                      <a:pt x="3508" y="240"/>
                    </a:cubicBezTo>
                    <a:cubicBezTo>
                      <a:pt x="3508" y="12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20"/>
                      <a:pt x="4137" y="240"/>
                    </a:cubicBezTo>
                    <a:cubicBezTo>
                      <a:pt x="4137" y="360"/>
                      <a:pt x="4137" y="360"/>
                      <a:pt x="4257" y="360"/>
                    </a:cubicBezTo>
                    <a:cubicBezTo>
                      <a:pt x="4377" y="360"/>
                      <a:pt x="4497" y="360"/>
                      <a:pt x="4497" y="240"/>
                    </a:cubicBezTo>
                    <a:cubicBezTo>
                      <a:pt x="4497" y="12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20"/>
                      <a:pt x="5127" y="240"/>
                    </a:cubicBezTo>
                    <a:cubicBezTo>
                      <a:pt x="5127" y="360"/>
                      <a:pt x="5127" y="360"/>
                      <a:pt x="5246" y="360"/>
                    </a:cubicBezTo>
                    <a:cubicBezTo>
                      <a:pt x="5366" y="360"/>
                      <a:pt x="5516" y="360"/>
                      <a:pt x="5516" y="240"/>
                    </a:cubicBezTo>
                    <a:cubicBezTo>
                      <a:pt x="5516" y="12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60"/>
                      <a:pt x="6116" y="360"/>
                      <a:pt x="6266" y="360"/>
                    </a:cubicBezTo>
                    <a:cubicBezTo>
                      <a:pt x="6385" y="360"/>
                      <a:pt x="6505" y="360"/>
                      <a:pt x="6505" y="240"/>
                    </a:cubicBezTo>
                    <a:cubicBezTo>
                      <a:pt x="6505" y="12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20"/>
                      <a:pt x="7135" y="240"/>
                    </a:cubicBezTo>
                    <a:cubicBezTo>
                      <a:pt x="7135" y="360"/>
                      <a:pt x="7135" y="360"/>
                      <a:pt x="7255" y="360"/>
                    </a:cubicBezTo>
                    <a:cubicBezTo>
                      <a:pt x="7375" y="360"/>
                      <a:pt x="7495" y="360"/>
                      <a:pt x="7495" y="240"/>
                    </a:cubicBezTo>
                    <a:cubicBezTo>
                      <a:pt x="7495" y="12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20"/>
                      <a:pt x="8124" y="240"/>
                    </a:cubicBezTo>
                    <a:cubicBezTo>
                      <a:pt x="8124" y="360"/>
                      <a:pt x="8124" y="360"/>
                      <a:pt x="8244" y="360"/>
                    </a:cubicBezTo>
                    <a:cubicBezTo>
                      <a:pt x="8364" y="360"/>
                      <a:pt x="8514" y="360"/>
                      <a:pt x="8514" y="240"/>
                    </a:cubicBezTo>
                    <a:cubicBezTo>
                      <a:pt x="8514" y="12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60"/>
                      <a:pt x="9113" y="360"/>
                      <a:pt x="9263" y="360"/>
                    </a:cubicBezTo>
                    <a:cubicBezTo>
                      <a:pt x="9383" y="360"/>
                      <a:pt x="9503" y="360"/>
                      <a:pt x="9503" y="240"/>
                    </a:cubicBezTo>
                    <a:cubicBezTo>
                      <a:pt x="9503" y="12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20"/>
                      <a:pt x="10132" y="240"/>
                    </a:cubicBezTo>
                    <a:cubicBezTo>
                      <a:pt x="10132" y="360"/>
                      <a:pt x="10132" y="360"/>
                      <a:pt x="10252" y="360"/>
                    </a:cubicBezTo>
                    <a:cubicBezTo>
                      <a:pt x="10372" y="360"/>
                      <a:pt x="10492" y="360"/>
                      <a:pt x="10492" y="240"/>
                    </a:cubicBezTo>
                    <a:cubicBezTo>
                      <a:pt x="10492" y="12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20"/>
                      <a:pt x="11121" y="240"/>
                    </a:cubicBezTo>
                    <a:cubicBezTo>
                      <a:pt x="11121" y="360"/>
                      <a:pt x="11121" y="360"/>
                      <a:pt x="11241" y="360"/>
                    </a:cubicBezTo>
                    <a:cubicBezTo>
                      <a:pt x="11361" y="360"/>
                      <a:pt x="11511" y="360"/>
                      <a:pt x="11511" y="240"/>
                    </a:cubicBezTo>
                    <a:cubicBezTo>
                      <a:pt x="11511" y="12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120"/>
                      <a:pt x="12111" y="240"/>
                    </a:cubicBezTo>
                    <a:cubicBezTo>
                      <a:pt x="12111" y="360"/>
                      <a:pt x="12260" y="360"/>
                      <a:pt x="12260" y="360"/>
                    </a:cubicBezTo>
                    <a:cubicBezTo>
                      <a:pt x="12380" y="360"/>
                      <a:pt x="12500" y="360"/>
                      <a:pt x="12500" y="240"/>
                    </a:cubicBezTo>
                    <a:cubicBezTo>
                      <a:pt x="12500" y="12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120"/>
                      <a:pt x="13130" y="240"/>
                    </a:cubicBezTo>
                    <a:cubicBezTo>
                      <a:pt x="13130" y="360"/>
                      <a:pt x="13250" y="360"/>
                      <a:pt x="13250" y="360"/>
                    </a:cubicBezTo>
                    <a:cubicBezTo>
                      <a:pt x="13369" y="360"/>
                      <a:pt x="13489" y="360"/>
                      <a:pt x="13489" y="240"/>
                    </a:cubicBezTo>
                    <a:cubicBezTo>
                      <a:pt x="13489" y="12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120"/>
                      <a:pt x="14119" y="240"/>
                    </a:cubicBezTo>
                    <a:cubicBezTo>
                      <a:pt x="14119" y="360"/>
                      <a:pt x="14239" y="360"/>
                      <a:pt x="14239" y="360"/>
                    </a:cubicBezTo>
                    <a:cubicBezTo>
                      <a:pt x="14359" y="360"/>
                      <a:pt x="14508" y="360"/>
                      <a:pt x="14508" y="240"/>
                    </a:cubicBezTo>
                    <a:cubicBezTo>
                      <a:pt x="14508" y="12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120"/>
                      <a:pt x="15108" y="240"/>
                    </a:cubicBezTo>
                    <a:cubicBezTo>
                      <a:pt x="15108" y="360"/>
                      <a:pt x="15258" y="360"/>
                      <a:pt x="15258" y="360"/>
                    </a:cubicBezTo>
                    <a:cubicBezTo>
                      <a:pt x="15378" y="360"/>
                      <a:pt x="15498" y="360"/>
                      <a:pt x="15498" y="240"/>
                    </a:cubicBezTo>
                    <a:cubicBezTo>
                      <a:pt x="15498" y="12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120"/>
                      <a:pt x="16127" y="240"/>
                    </a:cubicBezTo>
                    <a:cubicBezTo>
                      <a:pt x="16127" y="360"/>
                      <a:pt x="16247" y="360"/>
                      <a:pt x="16247" y="360"/>
                    </a:cubicBezTo>
                    <a:cubicBezTo>
                      <a:pt x="16367" y="360"/>
                      <a:pt x="16487" y="360"/>
                      <a:pt x="16487" y="240"/>
                    </a:cubicBezTo>
                    <a:cubicBezTo>
                      <a:pt x="16487" y="12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20"/>
                      <a:pt x="17116" y="240"/>
                    </a:cubicBezTo>
                    <a:cubicBezTo>
                      <a:pt x="17116" y="360"/>
                      <a:pt x="17236" y="360"/>
                      <a:pt x="17356" y="360"/>
                    </a:cubicBezTo>
                    <a:cubicBezTo>
                      <a:pt x="17356" y="360"/>
                      <a:pt x="17506" y="360"/>
                      <a:pt x="17506" y="240"/>
                    </a:cubicBezTo>
                    <a:cubicBezTo>
                      <a:pt x="17506" y="12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120"/>
                      <a:pt x="18105" y="240"/>
                    </a:cubicBezTo>
                    <a:cubicBezTo>
                      <a:pt x="18105" y="360"/>
                      <a:pt x="18255" y="360"/>
                      <a:pt x="18375" y="360"/>
                    </a:cubicBezTo>
                    <a:cubicBezTo>
                      <a:pt x="18375" y="360"/>
                      <a:pt x="18495" y="360"/>
                      <a:pt x="18495" y="240"/>
                    </a:cubicBezTo>
                    <a:cubicBezTo>
                      <a:pt x="18495" y="12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120"/>
                      <a:pt x="19124" y="240"/>
                    </a:cubicBezTo>
                    <a:cubicBezTo>
                      <a:pt x="19124" y="360"/>
                      <a:pt x="19244" y="360"/>
                      <a:pt x="19364" y="360"/>
                    </a:cubicBezTo>
                    <a:cubicBezTo>
                      <a:pt x="19364" y="360"/>
                      <a:pt x="19484" y="360"/>
                      <a:pt x="19484" y="240"/>
                    </a:cubicBezTo>
                    <a:cubicBezTo>
                      <a:pt x="19484" y="12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120"/>
                      <a:pt x="20114" y="240"/>
                    </a:cubicBezTo>
                    <a:cubicBezTo>
                      <a:pt x="20114" y="360"/>
                      <a:pt x="20234" y="360"/>
                      <a:pt x="20353" y="360"/>
                    </a:cubicBezTo>
                    <a:cubicBezTo>
                      <a:pt x="20353" y="360"/>
                      <a:pt x="20503" y="360"/>
                      <a:pt x="20503" y="240"/>
                    </a:cubicBezTo>
                    <a:cubicBezTo>
                      <a:pt x="2050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43"/>
              <p:cNvSpPr/>
              <p:nvPr/>
            </p:nvSpPr>
            <p:spPr>
              <a:xfrm>
                <a:off x="7938078" y="2806818"/>
                <a:ext cx="14457" cy="13313"/>
              </a:xfrm>
              <a:custGeom>
                <a:rect b="b" l="l" r="r" t="t"/>
                <a:pathLst>
                  <a:path extrusionOk="0" h="360" w="391">
                    <a:moveTo>
                      <a:pt x="271" y="0"/>
                    </a:moveTo>
                    <a:cubicBezTo>
                      <a:pt x="151" y="0"/>
                      <a:pt x="151" y="0"/>
                      <a:pt x="151" y="120"/>
                    </a:cubicBezTo>
                    <a:cubicBezTo>
                      <a:pt x="1" y="120"/>
                      <a:pt x="1" y="120"/>
                      <a:pt x="1" y="240"/>
                    </a:cubicBezTo>
                    <a:cubicBezTo>
                      <a:pt x="1" y="240"/>
                      <a:pt x="1" y="360"/>
                      <a:pt x="151" y="360"/>
                    </a:cubicBezTo>
                    <a:lnTo>
                      <a:pt x="390" y="36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43"/>
              <p:cNvSpPr/>
              <p:nvPr/>
            </p:nvSpPr>
            <p:spPr>
              <a:xfrm>
                <a:off x="7121201" y="2908766"/>
                <a:ext cx="13348" cy="13350"/>
              </a:xfrm>
              <a:custGeom>
                <a:rect b="b" l="l" r="r" t="t"/>
                <a:pathLst>
                  <a:path extrusionOk="0" h="361" w="361">
                    <a:moveTo>
                      <a:pt x="121" y="1"/>
                    </a:moveTo>
                    <a:lnTo>
                      <a:pt x="1" y="121"/>
                    </a:lnTo>
                    <a:cubicBezTo>
                      <a:pt x="1" y="241"/>
                      <a:pt x="121" y="241"/>
                      <a:pt x="121" y="241"/>
                    </a:cubicBezTo>
                    <a:cubicBezTo>
                      <a:pt x="121" y="360"/>
                      <a:pt x="121" y="360"/>
                      <a:pt x="241" y="360"/>
                    </a:cubicBezTo>
                    <a:cubicBezTo>
                      <a:pt x="241" y="360"/>
                      <a:pt x="361" y="360"/>
                      <a:pt x="361" y="241"/>
                    </a:cubicBezTo>
                    <a:lnTo>
                      <a:pt x="361" y="12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43"/>
              <p:cNvSpPr/>
              <p:nvPr/>
            </p:nvSpPr>
            <p:spPr>
              <a:xfrm>
                <a:off x="7157772" y="2908766"/>
                <a:ext cx="758135" cy="13350"/>
              </a:xfrm>
              <a:custGeom>
                <a:rect b="b" l="l" r="r" t="t"/>
                <a:pathLst>
                  <a:path extrusionOk="0" h="361" w="20504">
                    <a:moveTo>
                      <a:pt x="271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1"/>
                      <a:pt x="121" y="360"/>
                      <a:pt x="271" y="360"/>
                    </a:cubicBezTo>
                    <a:cubicBezTo>
                      <a:pt x="391" y="360"/>
                      <a:pt x="391" y="241"/>
                      <a:pt x="391" y="121"/>
                    </a:cubicBezTo>
                    <a:cubicBezTo>
                      <a:pt x="391" y="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"/>
                      <a:pt x="1020" y="121"/>
                    </a:cubicBezTo>
                    <a:cubicBezTo>
                      <a:pt x="1020" y="241"/>
                      <a:pt x="1140" y="360"/>
                      <a:pt x="1260" y="360"/>
                    </a:cubicBezTo>
                    <a:cubicBezTo>
                      <a:pt x="1380" y="360"/>
                      <a:pt x="1380" y="241"/>
                      <a:pt x="1380" y="121"/>
                    </a:cubicBezTo>
                    <a:cubicBezTo>
                      <a:pt x="1380" y="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"/>
                      <a:pt x="2009" y="121"/>
                    </a:cubicBezTo>
                    <a:cubicBezTo>
                      <a:pt x="2009" y="241"/>
                      <a:pt x="2129" y="360"/>
                      <a:pt x="2249" y="360"/>
                    </a:cubicBezTo>
                    <a:cubicBezTo>
                      <a:pt x="2369" y="360"/>
                      <a:pt x="2369" y="241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"/>
                      <a:pt x="3118" y="121"/>
                    </a:cubicBezTo>
                    <a:cubicBezTo>
                      <a:pt x="3118" y="241"/>
                      <a:pt x="3118" y="360"/>
                      <a:pt x="3268" y="360"/>
                    </a:cubicBezTo>
                    <a:cubicBezTo>
                      <a:pt x="3388" y="360"/>
                      <a:pt x="3508" y="241"/>
                      <a:pt x="3508" y="121"/>
                    </a:cubicBezTo>
                    <a:cubicBezTo>
                      <a:pt x="3508" y="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"/>
                      <a:pt x="4137" y="121"/>
                    </a:cubicBezTo>
                    <a:cubicBezTo>
                      <a:pt x="4137" y="241"/>
                      <a:pt x="4137" y="360"/>
                      <a:pt x="4257" y="360"/>
                    </a:cubicBezTo>
                    <a:cubicBezTo>
                      <a:pt x="4377" y="360"/>
                      <a:pt x="4497" y="241"/>
                      <a:pt x="4497" y="121"/>
                    </a:cubicBezTo>
                    <a:cubicBezTo>
                      <a:pt x="4497" y="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"/>
                      <a:pt x="5127" y="121"/>
                    </a:cubicBezTo>
                    <a:cubicBezTo>
                      <a:pt x="5127" y="241"/>
                      <a:pt x="5127" y="360"/>
                      <a:pt x="5246" y="360"/>
                    </a:cubicBezTo>
                    <a:cubicBezTo>
                      <a:pt x="5366" y="360"/>
                      <a:pt x="5516" y="241"/>
                      <a:pt x="5516" y="121"/>
                    </a:cubicBezTo>
                    <a:cubicBezTo>
                      <a:pt x="5516" y="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"/>
                      <a:pt x="6116" y="121"/>
                    </a:cubicBezTo>
                    <a:cubicBezTo>
                      <a:pt x="6116" y="241"/>
                      <a:pt x="6116" y="360"/>
                      <a:pt x="6266" y="360"/>
                    </a:cubicBezTo>
                    <a:cubicBezTo>
                      <a:pt x="6385" y="360"/>
                      <a:pt x="6505" y="241"/>
                      <a:pt x="6505" y="121"/>
                    </a:cubicBezTo>
                    <a:cubicBezTo>
                      <a:pt x="6505" y="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"/>
                      <a:pt x="7135" y="121"/>
                    </a:cubicBezTo>
                    <a:cubicBezTo>
                      <a:pt x="7135" y="241"/>
                      <a:pt x="7135" y="360"/>
                      <a:pt x="7255" y="360"/>
                    </a:cubicBezTo>
                    <a:cubicBezTo>
                      <a:pt x="7375" y="360"/>
                      <a:pt x="7495" y="241"/>
                      <a:pt x="7495" y="121"/>
                    </a:cubicBezTo>
                    <a:cubicBezTo>
                      <a:pt x="7495" y="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"/>
                      <a:pt x="8124" y="121"/>
                    </a:cubicBezTo>
                    <a:cubicBezTo>
                      <a:pt x="8124" y="241"/>
                      <a:pt x="8124" y="360"/>
                      <a:pt x="8244" y="360"/>
                    </a:cubicBezTo>
                    <a:cubicBezTo>
                      <a:pt x="8364" y="360"/>
                      <a:pt x="8514" y="241"/>
                      <a:pt x="8514" y="121"/>
                    </a:cubicBezTo>
                    <a:cubicBezTo>
                      <a:pt x="8514" y="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"/>
                      <a:pt x="9113" y="121"/>
                    </a:cubicBezTo>
                    <a:cubicBezTo>
                      <a:pt x="9113" y="241"/>
                      <a:pt x="9113" y="360"/>
                      <a:pt x="9263" y="360"/>
                    </a:cubicBezTo>
                    <a:cubicBezTo>
                      <a:pt x="9383" y="360"/>
                      <a:pt x="9503" y="241"/>
                      <a:pt x="9503" y="121"/>
                    </a:cubicBezTo>
                    <a:cubicBezTo>
                      <a:pt x="9503" y="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"/>
                      <a:pt x="10132" y="121"/>
                    </a:cubicBezTo>
                    <a:cubicBezTo>
                      <a:pt x="10132" y="241"/>
                      <a:pt x="10132" y="360"/>
                      <a:pt x="10252" y="360"/>
                    </a:cubicBezTo>
                    <a:cubicBezTo>
                      <a:pt x="10372" y="360"/>
                      <a:pt x="10492" y="241"/>
                      <a:pt x="10492" y="121"/>
                    </a:cubicBezTo>
                    <a:cubicBezTo>
                      <a:pt x="10492" y="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"/>
                      <a:pt x="11121" y="121"/>
                    </a:cubicBezTo>
                    <a:cubicBezTo>
                      <a:pt x="11121" y="241"/>
                      <a:pt x="11121" y="360"/>
                      <a:pt x="11241" y="360"/>
                    </a:cubicBezTo>
                    <a:cubicBezTo>
                      <a:pt x="11361" y="360"/>
                      <a:pt x="11511" y="241"/>
                      <a:pt x="11511" y="121"/>
                    </a:cubicBezTo>
                    <a:cubicBezTo>
                      <a:pt x="11511" y="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"/>
                      <a:pt x="12111" y="121"/>
                    </a:cubicBezTo>
                    <a:cubicBezTo>
                      <a:pt x="12111" y="241"/>
                      <a:pt x="12260" y="360"/>
                      <a:pt x="12260" y="360"/>
                    </a:cubicBezTo>
                    <a:cubicBezTo>
                      <a:pt x="12380" y="360"/>
                      <a:pt x="12500" y="241"/>
                      <a:pt x="12500" y="121"/>
                    </a:cubicBezTo>
                    <a:cubicBezTo>
                      <a:pt x="12500" y="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"/>
                      <a:pt x="13130" y="121"/>
                    </a:cubicBezTo>
                    <a:cubicBezTo>
                      <a:pt x="13130" y="241"/>
                      <a:pt x="13250" y="360"/>
                      <a:pt x="13250" y="360"/>
                    </a:cubicBezTo>
                    <a:cubicBezTo>
                      <a:pt x="13369" y="360"/>
                      <a:pt x="13489" y="241"/>
                      <a:pt x="13489" y="121"/>
                    </a:cubicBezTo>
                    <a:cubicBezTo>
                      <a:pt x="13489" y="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"/>
                      <a:pt x="14119" y="121"/>
                    </a:cubicBezTo>
                    <a:cubicBezTo>
                      <a:pt x="14119" y="241"/>
                      <a:pt x="14239" y="360"/>
                      <a:pt x="14239" y="360"/>
                    </a:cubicBezTo>
                    <a:cubicBezTo>
                      <a:pt x="14359" y="360"/>
                      <a:pt x="14508" y="241"/>
                      <a:pt x="14508" y="121"/>
                    </a:cubicBezTo>
                    <a:cubicBezTo>
                      <a:pt x="14508" y="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"/>
                      <a:pt x="15108" y="121"/>
                    </a:cubicBezTo>
                    <a:cubicBezTo>
                      <a:pt x="15108" y="241"/>
                      <a:pt x="15258" y="360"/>
                      <a:pt x="15258" y="360"/>
                    </a:cubicBezTo>
                    <a:cubicBezTo>
                      <a:pt x="15378" y="360"/>
                      <a:pt x="15498" y="241"/>
                      <a:pt x="15498" y="121"/>
                    </a:cubicBezTo>
                    <a:cubicBezTo>
                      <a:pt x="15498" y="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"/>
                      <a:pt x="16127" y="121"/>
                    </a:cubicBezTo>
                    <a:cubicBezTo>
                      <a:pt x="16127" y="241"/>
                      <a:pt x="16247" y="360"/>
                      <a:pt x="16247" y="360"/>
                    </a:cubicBezTo>
                    <a:cubicBezTo>
                      <a:pt x="16367" y="360"/>
                      <a:pt x="16487" y="241"/>
                      <a:pt x="16487" y="121"/>
                    </a:cubicBezTo>
                    <a:cubicBezTo>
                      <a:pt x="16487" y="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"/>
                      <a:pt x="17116" y="121"/>
                    </a:cubicBezTo>
                    <a:cubicBezTo>
                      <a:pt x="17116" y="241"/>
                      <a:pt x="17236" y="360"/>
                      <a:pt x="17356" y="360"/>
                    </a:cubicBezTo>
                    <a:cubicBezTo>
                      <a:pt x="17356" y="360"/>
                      <a:pt x="17506" y="241"/>
                      <a:pt x="17506" y="121"/>
                    </a:cubicBezTo>
                    <a:cubicBezTo>
                      <a:pt x="17506" y="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"/>
                      <a:pt x="18105" y="121"/>
                    </a:cubicBezTo>
                    <a:cubicBezTo>
                      <a:pt x="18105" y="241"/>
                      <a:pt x="18255" y="360"/>
                      <a:pt x="18375" y="360"/>
                    </a:cubicBezTo>
                    <a:cubicBezTo>
                      <a:pt x="18375" y="360"/>
                      <a:pt x="18495" y="241"/>
                      <a:pt x="18495" y="121"/>
                    </a:cubicBezTo>
                    <a:cubicBezTo>
                      <a:pt x="18495" y="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"/>
                      <a:pt x="19124" y="121"/>
                    </a:cubicBezTo>
                    <a:cubicBezTo>
                      <a:pt x="19124" y="241"/>
                      <a:pt x="19244" y="360"/>
                      <a:pt x="19364" y="360"/>
                    </a:cubicBezTo>
                    <a:cubicBezTo>
                      <a:pt x="19364" y="360"/>
                      <a:pt x="19484" y="241"/>
                      <a:pt x="19484" y="121"/>
                    </a:cubicBezTo>
                    <a:cubicBezTo>
                      <a:pt x="19484" y="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"/>
                      <a:pt x="20114" y="121"/>
                    </a:cubicBezTo>
                    <a:cubicBezTo>
                      <a:pt x="20114" y="241"/>
                      <a:pt x="20234" y="360"/>
                      <a:pt x="20353" y="360"/>
                    </a:cubicBezTo>
                    <a:cubicBezTo>
                      <a:pt x="20353" y="360"/>
                      <a:pt x="20503" y="241"/>
                      <a:pt x="20503" y="121"/>
                    </a:cubicBezTo>
                    <a:cubicBezTo>
                      <a:pt x="20503" y="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43"/>
              <p:cNvSpPr/>
              <p:nvPr/>
            </p:nvSpPr>
            <p:spPr>
              <a:xfrm>
                <a:off x="7938078" y="2908766"/>
                <a:ext cx="14457" cy="13350"/>
              </a:xfrm>
              <a:custGeom>
                <a:rect b="b" l="l" r="r" t="t"/>
                <a:pathLst>
                  <a:path extrusionOk="0" h="361" w="391">
                    <a:moveTo>
                      <a:pt x="151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241"/>
                      <a:pt x="1" y="241"/>
                      <a:pt x="151" y="241"/>
                    </a:cubicBezTo>
                    <a:cubicBezTo>
                      <a:pt x="151" y="360"/>
                      <a:pt x="151" y="360"/>
                      <a:pt x="271" y="360"/>
                    </a:cubicBezTo>
                    <a:lnTo>
                      <a:pt x="390" y="241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43"/>
              <p:cNvSpPr/>
              <p:nvPr/>
            </p:nvSpPr>
            <p:spPr>
              <a:xfrm>
                <a:off x="7121201" y="3005205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241" y="0"/>
                    </a:moveTo>
                    <a:cubicBezTo>
                      <a:pt x="121" y="0"/>
                      <a:pt x="121" y="0"/>
                      <a:pt x="121" y="120"/>
                    </a:cubicBezTo>
                    <a:cubicBezTo>
                      <a:pt x="121" y="120"/>
                      <a:pt x="1" y="120"/>
                      <a:pt x="1" y="240"/>
                    </a:cubicBezTo>
                    <a:cubicBezTo>
                      <a:pt x="1" y="240"/>
                      <a:pt x="121" y="240"/>
                      <a:pt x="121" y="390"/>
                    </a:cubicBezTo>
                    <a:lnTo>
                      <a:pt x="361" y="390"/>
                    </a:lnTo>
                    <a:lnTo>
                      <a:pt x="361" y="240"/>
                    </a:lnTo>
                    <a:lnTo>
                      <a:pt x="361" y="120"/>
                    </a:lnTo>
                    <a:cubicBezTo>
                      <a:pt x="361" y="0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43"/>
              <p:cNvSpPr/>
              <p:nvPr/>
            </p:nvSpPr>
            <p:spPr>
              <a:xfrm>
                <a:off x="7157772" y="3005205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90"/>
                      <a:pt x="121" y="390"/>
                      <a:pt x="271" y="390"/>
                    </a:cubicBezTo>
                    <a:cubicBezTo>
                      <a:pt x="391" y="390"/>
                      <a:pt x="391" y="390"/>
                      <a:pt x="391" y="240"/>
                    </a:cubicBezTo>
                    <a:cubicBezTo>
                      <a:pt x="391" y="12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20"/>
                      <a:pt x="1020" y="240"/>
                    </a:cubicBezTo>
                    <a:cubicBezTo>
                      <a:pt x="1020" y="390"/>
                      <a:pt x="1140" y="390"/>
                      <a:pt x="1260" y="390"/>
                    </a:cubicBezTo>
                    <a:cubicBezTo>
                      <a:pt x="1380" y="390"/>
                      <a:pt x="1380" y="390"/>
                      <a:pt x="1380" y="240"/>
                    </a:cubicBezTo>
                    <a:cubicBezTo>
                      <a:pt x="1380" y="12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20"/>
                      <a:pt x="2009" y="240"/>
                    </a:cubicBezTo>
                    <a:cubicBezTo>
                      <a:pt x="2009" y="390"/>
                      <a:pt x="2129" y="390"/>
                      <a:pt x="2249" y="390"/>
                    </a:cubicBezTo>
                    <a:cubicBezTo>
                      <a:pt x="2369" y="390"/>
                      <a:pt x="2369" y="39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20"/>
                      <a:pt x="3118" y="240"/>
                    </a:cubicBezTo>
                    <a:cubicBezTo>
                      <a:pt x="3118" y="390"/>
                      <a:pt x="3118" y="390"/>
                      <a:pt x="3268" y="390"/>
                    </a:cubicBezTo>
                    <a:cubicBezTo>
                      <a:pt x="3388" y="390"/>
                      <a:pt x="3508" y="390"/>
                      <a:pt x="3508" y="240"/>
                    </a:cubicBezTo>
                    <a:cubicBezTo>
                      <a:pt x="3508" y="12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20"/>
                      <a:pt x="4137" y="240"/>
                    </a:cubicBezTo>
                    <a:cubicBezTo>
                      <a:pt x="4137" y="390"/>
                      <a:pt x="4137" y="390"/>
                      <a:pt x="4257" y="390"/>
                    </a:cubicBezTo>
                    <a:cubicBezTo>
                      <a:pt x="4377" y="390"/>
                      <a:pt x="4497" y="390"/>
                      <a:pt x="4497" y="240"/>
                    </a:cubicBezTo>
                    <a:cubicBezTo>
                      <a:pt x="4497" y="12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20"/>
                      <a:pt x="5127" y="240"/>
                    </a:cubicBezTo>
                    <a:cubicBezTo>
                      <a:pt x="5127" y="390"/>
                      <a:pt x="5127" y="390"/>
                      <a:pt x="5246" y="390"/>
                    </a:cubicBezTo>
                    <a:cubicBezTo>
                      <a:pt x="5366" y="390"/>
                      <a:pt x="5516" y="390"/>
                      <a:pt x="5516" y="240"/>
                    </a:cubicBezTo>
                    <a:cubicBezTo>
                      <a:pt x="5516" y="12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90"/>
                      <a:pt x="6116" y="390"/>
                      <a:pt x="6266" y="390"/>
                    </a:cubicBezTo>
                    <a:cubicBezTo>
                      <a:pt x="6385" y="390"/>
                      <a:pt x="6505" y="390"/>
                      <a:pt x="6505" y="240"/>
                    </a:cubicBezTo>
                    <a:cubicBezTo>
                      <a:pt x="6505" y="12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20"/>
                      <a:pt x="7135" y="240"/>
                    </a:cubicBezTo>
                    <a:cubicBezTo>
                      <a:pt x="7135" y="390"/>
                      <a:pt x="7135" y="390"/>
                      <a:pt x="7255" y="390"/>
                    </a:cubicBezTo>
                    <a:cubicBezTo>
                      <a:pt x="7375" y="390"/>
                      <a:pt x="7495" y="390"/>
                      <a:pt x="7495" y="240"/>
                    </a:cubicBezTo>
                    <a:cubicBezTo>
                      <a:pt x="7495" y="12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20"/>
                      <a:pt x="8124" y="240"/>
                    </a:cubicBezTo>
                    <a:cubicBezTo>
                      <a:pt x="8124" y="390"/>
                      <a:pt x="8124" y="390"/>
                      <a:pt x="8244" y="390"/>
                    </a:cubicBezTo>
                    <a:cubicBezTo>
                      <a:pt x="8364" y="390"/>
                      <a:pt x="8514" y="390"/>
                      <a:pt x="8514" y="240"/>
                    </a:cubicBezTo>
                    <a:cubicBezTo>
                      <a:pt x="8514" y="12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90"/>
                      <a:pt x="9113" y="390"/>
                      <a:pt x="9263" y="390"/>
                    </a:cubicBezTo>
                    <a:cubicBezTo>
                      <a:pt x="9383" y="390"/>
                      <a:pt x="9503" y="390"/>
                      <a:pt x="9503" y="240"/>
                    </a:cubicBezTo>
                    <a:cubicBezTo>
                      <a:pt x="9503" y="12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20"/>
                      <a:pt x="10132" y="240"/>
                    </a:cubicBezTo>
                    <a:cubicBezTo>
                      <a:pt x="10132" y="390"/>
                      <a:pt x="10132" y="390"/>
                      <a:pt x="10252" y="390"/>
                    </a:cubicBezTo>
                    <a:cubicBezTo>
                      <a:pt x="10372" y="390"/>
                      <a:pt x="10492" y="390"/>
                      <a:pt x="10492" y="240"/>
                    </a:cubicBezTo>
                    <a:cubicBezTo>
                      <a:pt x="10492" y="12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20"/>
                      <a:pt x="11121" y="240"/>
                    </a:cubicBezTo>
                    <a:cubicBezTo>
                      <a:pt x="11121" y="390"/>
                      <a:pt x="11121" y="390"/>
                      <a:pt x="11241" y="390"/>
                    </a:cubicBezTo>
                    <a:cubicBezTo>
                      <a:pt x="11361" y="390"/>
                      <a:pt x="11511" y="390"/>
                      <a:pt x="11511" y="240"/>
                    </a:cubicBezTo>
                    <a:cubicBezTo>
                      <a:pt x="11511" y="12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120"/>
                      <a:pt x="12111" y="240"/>
                    </a:cubicBezTo>
                    <a:cubicBezTo>
                      <a:pt x="12111" y="390"/>
                      <a:pt x="12260" y="390"/>
                      <a:pt x="12260" y="390"/>
                    </a:cubicBezTo>
                    <a:cubicBezTo>
                      <a:pt x="12380" y="390"/>
                      <a:pt x="12500" y="390"/>
                      <a:pt x="12500" y="240"/>
                    </a:cubicBezTo>
                    <a:cubicBezTo>
                      <a:pt x="12500" y="12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120"/>
                      <a:pt x="13130" y="240"/>
                    </a:cubicBezTo>
                    <a:cubicBezTo>
                      <a:pt x="13130" y="390"/>
                      <a:pt x="13250" y="390"/>
                      <a:pt x="13250" y="390"/>
                    </a:cubicBezTo>
                    <a:cubicBezTo>
                      <a:pt x="13369" y="390"/>
                      <a:pt x="13489" y="390"/>
                      <a:pt x="13489" y="240"/>
                    </a:cubicBezTo>
                    <a:cubicBezTo>
                      <a:pt x="13489" y="12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120"/>
                      <a:pt x="14119" y="240"/>
                    </a:cubicBezTo>
                    <a:cubicBezTo>
                      <a:pt x="14119" y="390"/>
                      <a:pt x="14239" y="390"/>
                      <a:pt x="14239" y="390"/>
                    </a:cubicBezTo>
                    <a:cubicBezTo>
                      <a:pt x="14359" y="390"/>
                      <a:pt x="14508" y="390"/>
                      <a:pt x="14508" y="240"/>
                    </a:cubicBezTo>
                    <a:cubicBezTo>
                      <a:pt x="14508" y="12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120"/>
                      <a:pt x="15108" y="240"/>
                    </a:cubicBezTo>
                    <a:cubicBezTo>
                      <a:pt x="15108" y="390"/>
                      <a:pt x="15258" y="390"/>
                      <a:pt x="15258" y="390"/>
                    </a:cubicBezTo>
                    <a:cubicBezTo>
                      <a:pt x="15378" y="390"/>
                      <a:pt x="15498" y="390"/>
                      <a:pt x="15498" y="240"/>
                    </a:cubicBezTo>
                    <a:cubicBezTo>
                      <a:pt x="15498" y="12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120"/>
                      <a:pt x="16127" y="240"/>
                    </a:cubicBezTo>
                    <a:cubicBezTo>
                      <a:pt x="16127" y="390"/>
                      <a:pt x="16247" y="390"/>
                      <a:pt x="16247" y="390"/>
                    </a:cubicBezTo>
                    <a:cubicBezTo>
                      <a:pt x="16367" y="390"/>
                      <a:pt x="16487" y="390"/>
                      <a:pt x="16487" y="240"/>
                    </a:cubicBezTo>
                    <a:cubicBezTo>
                      <a:pt x="16487" y="12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20"/>
                      <a:pt x="17116" y="240"/>
                    </a:cubicBezTo>
                    <a:cubicBezTo>
                      <a:pt x="17116" y="390"/>
                      <a:pt x="17236" y="390"/>
                      <a:pt x="17356" y="390"/>
                    </a:cubicBezTo>
                    <a:cubicBezTo>
                      <a:pt x="17356" y="390"/>
                      <a:pt x="17506" y="390"/>
                      <a:pt x="17506" y="240"/>
                    </a:cubicBezTo>
                    <a:cubicBezTo>
                      <a:pt x="17506" y="12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120"/>
                      <a:pt x="18105" y="240"/>
                    </a:cubicBezTo>
                    <a:cubicBezTo>
                      <a:pt x="18105" y="390"/>
                      <a:pt x="18255" y="390"/>
                      <a:pt x="18375" y="390"/>
                    </a:cubicBezTo>
                    <a:cubicBezTo>
                      <a:pt x="18375" y="390"/>
                      <a:pt x="18495" y="390"/>
                      <a:pt x="18495" y="240"/>
                    </a:cubicBezTo>
                    <a:cubicBezTo>
                      <a:pt x="18495" y="12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120"/>
                      <a:pt x="19124" y="240"/>
                    </a:cubicBezTo>
                    <a:cubicBezTo>
                      <a:pt x="19124" y="390"/>
                      <a:pt x="19244" y="390"/>
                      <a:pt x="19364" y="390"/>
                    </a:cubicBezTo>
                    <a:cubicBezTo>
                      <a:pt x="19364" y="390"/>
                      <a:pt x="19484" y="390"/>
                      <a:pt x="19484" y="240"/>
                    </a:cubicBezTo>
                    <a:cubicBezTo>
                      <a:pt x="19484" y="12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120"/>
                      <a:pt x="20114" y="240"/>
                    </a:cubicBezTo>
                    <a:cubicBezTo>
                      <a:pt x="20114" y="390"/>
                      <a:pt x="20234" y="390"/>
                      <a:pt x="20353" y="390"/>
                    </a:cubicBezTo>
                    <a:cubicBezTo>
                      <a:pt x="20353" y="390"/>
                      <a:pt x="20503" y="390"/>
                      <a:pt x="20503" y="240"/>
                    </a:cubicBezTo>
                    <a:cubicBezTo>
                      <a:pt x="2050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43"/>
              <p:cNvSpPr/>
              <p:nvPr/>
            </p:nvSpPr>
            <p:spPr>
              <a:xfrm>
                <a:off x="7938078" y="3005205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271" y="0"/>
                    </a:moveTo>
                    <a:cubicBezTo>
                      <a:pt x="151" y="0"/>
                      <a:pt x="151" y="0"/>
                      <a:pt x="151" y="120"/>
                    </a:cubicBezTo>
                    <a:cubicBezTo>
                      <a:pt x="1" y="120"/>
                      <a:pt x="1" y="120"/>
                      <a:pt x="1" y="240"/>
                    </a:cubicBezTo>
                    <a:lnTo>
                      <a:pt x="151" y="390"/>
                    </a:lnTo>
                    <a:lnTo>
                      <a:pt x="390" y="390"/>
                    </a:lnTo>
                    <a:lnTo>
                      <a:pt x="390" y="240"/>
                    </a:lnTo>
                    <a:lnTo>
                      <a:pt x="390" y="12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43"/>
              <p:cNvSpPr/>
              <p:nvPr/>
            </p:nvSpPr>
            <p:spPr>
              <a:xfrm>
                <a:off x="7121201" y="3107190"/>
                <a:ext cx="13348" cy="13313"/>
              </a:xfrm>
              <a:custGeom>
                <a:rect b="b" l="l" r="r" t="t"/>
                <a:pathLst>
                  <a:path extrusionOk="0" h="360" w="361">
                    <a:moveTo>
                      <a:pt x="121" y="0"/>
                    </a:moveTo>
                    <a:lnTo>
                      <a:pt x="1" y="120"/>
                    </a:lnTo>
                    <a:cubicBezTo>
                      <a:pt x="1" y="240"/>
                      <a:pt x="121" y="240"/>
                      <a:pt x="121" y="240"/>
                    </a:cubicBezTo>
                    <a:cubicBezTo>
                      <a:pt x="121" y="240"/>
                      <a:pt x="121" y="360"/>
                      <a:pt x="241" y="360"/>
                    </a:cubicBezTo>
                    <a:lnTo>
                      <a:pt x="361" y="240"/>
                    </a:lnTo>
                    <a:lnTo>
                      <a:pt x="361" y="1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43"/>
              <p:cNvSpPr/>
              <p:nvPr/>
            </p:nvSpPr>
            <p:spPr>
              <a:xfrm>
                <a:off x="7157772" y="3107190"/>
                <a:ext cx="758135" cy="13313"/>
              </a:xfrm>
              <a:custGeom>
                <a:rect b="b" l="l" r="r" t="t"/>
                <a:pathLst>
                  <a:path extrusionOk="0" h="360" w="20504">
                    <a:moveTo>
                      <a:pt x="271" y="0"/>
                    </a:moveTo>
                    <a:cubicBezTo>
                      <a:pt x="121" y="0"/>
                      <a:pt x="1" y="0"/>
                      <a:pt x="1" y="120"/>
                    </a:cubicBezTo>
                    <a:cubicBezTo>
                      <a:pt x="1" y="240"/>
                      <a:pt x="121" y="360"/>
                      <a:pt x="271" y="360"/>
                    </a:cubicBezTo>
                    <a:cubicBezTo>
                      <a:pt x="391" y="360"/>
                      <a:pt x="391" y="240"/>
                      <a:pt x="391" y="120"/>
                    </a:cubicBezTo>
                    <a:cubicBezTo>
                      <a:pt x="391" y="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0"/>
                      <a:pt x="1020" y="120"/>
                    </a:cubicBezTo>
                    <a:cubicBezTo>
                      <a:pt x="1020" y="240"/>
                      <a:pt x="1140" y="360"/>
                      <a:pt x="1260" y="360"/>
                    </a:cubicBezTo>
                    <a:cubicBezTo>
                      <a:pt x="1380" y="360"/>
                      <a:pt x="1380" y="240"/>
                      <a:pt x="1380" y="120"/>
                    </a:cubicBezTo>
                    <a:cubicBezTo>
                      <a:pt x="1380" y="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0"/>
                      <a:pt x="2009" y="120"/>
                    </a:cubicBezTo>
                    <a:cubicBezTo>
                      <a:pt x="2009" y="240"/>
                      <a:pt x="212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0"/>
                      <a:pt x="3118" y="120"/>
                    </a:cubicBezTo>
                    <a:cubicBezTo>
                      <a:pt x="3118" y="240"/>
                      <a:pt x="3118" y="360"/>
                      <a:pt x="3268" y="360"/>
                    </a:cubicBezTo>
                    <a:cubicBezTo>
                      <a:pt x="3388" y="360"/>
                      <a:pt x="3508" y="240"/>
                      <a:pt x="3508" y="120"/>
                    </a:cubicBezTo>
                    <a:cubicBezTo>
                      <a:pt x="3508" y="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0"/>
                      <a:pt x="4137" y="120"/>
                    </a:cubicBezTo>
                    <a:cubicBezTo>
                      <a:pt x="4137" y="240"/>
                      <a:pt x="4137" y="360"/>
                      <a:pt x="4257" y="360"/>
                    </a:cubicBezTo>
                    <a:cubicBezTo>
                      <a:pt x="4377" y="360"/>
                      <a:pt x="4497" y="240"/>
                      <a:pt x="4497" y="120"/>
                    </a:cubicBezTo>
                    <a:cubicBezTo>
                      <a:pt x="4497" y="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0"/>
                      <a:pt x="5127" y="120"/>
                    </a:cubicBezTo>
                    <a:cubicBezTo>
                      <a:pt x="5127" y="240"/>
                      <a:pt x="5127" y="360"/>
                      <a:pt x="5246" y="360"/>
                    </a:cubicBezTo>
                    <a:cubicBezTo>
                      <a:pt x="5366" y="360"/>
                      <a:pt x="5516" y="240"/>
                      <a:pt x="5516" y="120"/>
                    </a:cubicBezTo>
                    <a:cubicBezTo>
                      <a:pt x="5516" y="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0"/>
                      <a:pt x="6116" y="120"/>
                    </a:cubicBezTo>
                    <a:cubicBezTo>
                      <a:pt x="6116" y="240"/>
                      <a:pt x="6116" y="360"/>
                      <a:pt x="6266" y="360"/>
                    </a:cubicBezTo>
                    <a:cubicBezTo>
                      <a:pt x="6385" y="360"/>
                      <a:pt x="6505" y="240"/>
                      <a:pt x="6505" y="120"/>
                    </a:cubicBezTo>
                    <a:cubicBezTo>
                      <a:pt x="6505" y="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0"/>
                      <a:pt x="7135" y="120"/>
                    </a:cubicBezTo>
                    <a:cubicBezTo>
                      <a:pt x="7135" y="240"/>
                      <a:pt x="7135" y="360"/>
                      <a:pt x="7255" y="360"/>
                    </a:cubicBezTo>
                    <a:cubicBezTo>
                      <a:pt x="7375" y="360"/>
                      <a:pt x="7495" y="240"/>
                      <a:pt x="7495" y="120"/>
                    </a:cubicBezTo>
                    <a:cubicBezTo>
                      <a:pt x="7495" y="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0"/>
                      <a:pt x="8124" y="120"/>
                    </a:cubicBezTo>
                    <a:cubicBezTo>
                      <a:pt x="8124" y="240"/>
                      <a:pt x="8124" y="360"/>
                      <a:pt x="8244" y="360"/>
                    </a:cubicBezTo>
                    <a:cubicBezTo>
                      <a:pt x="8364" y="360"/>
                      <a:pt x="8514" y="240"/>
                      <a:pt x="8514" y="120"/>
                    </a:cubicBezTo>
                    <a:cubicBezTo>
                      <a:pt x="8514" y="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0"/>
                      <a:pt x="9113" y="120"/>
                    </a:cubicBezTo>
                    <a:cubicBezTo>
                      <a:pt x="9113" y="240"/>
                      <a:pt x="9113" y="360"/>
                      <a:pt x="9263" y="360"/>
                    </a:cubicBezTo>
                    <a:cubicBezTo>
                      <a:pt x="9383" y="360"/>
                      <a:pt x="9503" y="240"/>
                      <a:pt x="9503" y="120"/>
                    </a:cubicBezTo>
                    <a:cubicBezTo>
                      <a:pt x="9503" y="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0"/>
                      <a:pt x="10132" y="120"/>
                    </a:cubicBezTo>
                    <a:cubicBezTo>
                      <a:pt x="10132" y="240"/>
                      <a:pt x="10132" y="360"/>
                      <a:pt x="10252" y="360"/>
                    </a:cubicBezTo>
                    <a:cubicBezTo>
                      <a:pt x="10372" y="360"/>
                      <a:pt x="10492" y="240"/>
                      <a:pt x="10492" y="120"/>
                    </a:cubicBezTo>
                    <a:cubicBezTo>
                      <a:pt x="10492" y="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0"/>
                      <a:pt x="11121" y="120"/>
                    </a:cubicBezTo>
                    <a:cubicBezTo>
                      <a:pt x="11121" y="240"/>
                      <a:pt x="11121" y="360"/>
                      <a:pt x="11241" y="360"/>
                    </a:cubicBezTo>
                    <a:cubicBezTo>
                      <a:pt x="11361" y="360"/>
                      <a:pt x="11511" y="240"/>
                      <a:pt x="11511" y="120"/>
                    </a:cubicBezTo>
                    <a:cubicBezTo>
                      <a:pt x="11511" y="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0"/>
                      <a:pt x="12111" y="120"/>
                    </a:cubicBezTo>
                    <a:cubicBezTo>
                      <a:pt x="12111" y="240"/>
                      <a:pt x="12260" y="360"/>
                      <a:pt x="12260" y="360"/>
                    </a:cubicBezTo>
                    <a:cubicBezTo>
                      <a:pt x="12380" y="360"/>
                      <a:pt x="12500" y="240"/>
                      <a:pt x="12500" y="120"/>
                    </a:cubicBezTo>
                    <a:cubicBezTo>
                      <a:pt x="12500" y="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0"/>
                      <a:pt x="13130" y="120"/>
                    </a:cubicBezTo>
                    <a:cubicBezTo>
                      <a:pt x="13130" y="240"/>
                      <a:pt x="13250" y="360"/>
                      <a:pt x="13250" y="360"/>
                    </a:cubicBezTo>
                    <a:cubicBezTo>
                      <a:pt x="13369" y="360"/>
                      <a:pt x="13489" y="240"/>
                      <a:pt x="13489" y="120"/>
                    </a:cubicBezTo>
                    <a:cubicBezTo>
                      <a:pt x="13489" y="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0"/>
                      <a:pt x="14119" y="120"/>
                    </a:cubicBezTo>
                    <a:cubicBezTo>
                      <a:pt x="14119" y="240"/>
                      <a:pt x="14239" y="360"/>
                      <a:pt x="14239" y="360"/>
                    </a:cubicBezTo>
                    <a:cubicBezTo>
                      <a:pt x="14359" y="360"/>
                      <a:pt x="14508" y="240"/>
                      <a:pt x="14508" y="120"/>
                    </a:cubicBezTo>
                    <a:cubicBezTo>
                      <a:pt x="14508" y="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0"/>
                      <a:pt x="15108" y="120"/>
                    </a:cubicBezTo>
                    <a:cubicBezTo>
                      <a:pt x="15108" y="240"/>
                      <a:pt x="15258" y="360"/>
                      <a:pt x="15258" y="360"/>
                    </a:cubicBezTo>
                    <a:cubicBezTo>
                      <a:pt x="15378" y="360"/>
                      <a:pt x="15498" y="240"/>
                      <a:pt x="15498" y="120"/>
                    </a:cubicBezTo>
                    <a:cubicBezTo>
                      <a:pt x="15498" y="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0"/>
                      <a:pt x="16127" y="120"/>
                    </a:cubicBezTo>
                    <a:cubicBezTo>
                      <a:pt x="16127" y="240"/>
                      <a:pt x="16247" y="360"/>
                      <a:pt x="16247" y="360"/>
                    </a:cubicBezTo>
                    <a:cubicBezTo>
                      <a:pt x="16367" y="360"/>
                      <a:pt x="16487" y="240"/>
                      <a:pt x="16487" y="120"/>
                    </a:cubicBezTo>
                    <a:cubicBezTo>
                      <a:pt x="16487" y="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0"/>
                      <a:pt x="17116" y="120"/>
                    </a:cubicBezTo>
                    <a:cubicBezTo>
                      <a:pt x="17116" y="240"/>
                      <a:pt x="17236" y="360"/>
                      <a:pt x="17356" y="360"/>
                    </a:cubicBezTo>
                    <a:cubicBezTo>
                      <a:pt x="17356" y="360"/>
                      <a:pt x="17506" y="240"/>
                      <a:pt x="17506" y="120"/>
                    </a:cubicBezTo>
                    <a:cubicBezTo>
                      <a:pt x="17506" y="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0"/>
                      <a:pt x="18105" y="120"/>
                    </a:cubicBezTo>
                    <a:cubicBezTo>
                      <a:pt x="18105" y="240"/>
                      <a:pt x="18255" y="360"/>
                      <a:pt x="18375" y="360"/>
                    </a:cubicBezTo>
                    <a:cubicBezTo>
                      <a:pt x="18375" y="360"/>
                      <a:pt x="18495" y="240"/>
                      <a:pt x="18495" y="120"/>
                    </a:cubicBezTo>
                    <a:cubicBezTo>
                      <a:pt x="18495" y="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0"/>
                      <a:pt x="19124" y="120"/>
                    </a:cubicBezTo>
                    <a:cubicBezTo>
                      <a:pt x="19124" y="240"/>
                      <a:pt x="19244" y="360"/>
                      <a:pt x="19364" y="360"/>
                    </a:cubicBezTo>
                    <a:cubicBezTo>
                      <a:pt x="19364" y="360"/>
                      <a:pt x="19484" y="240"/>
                      <a:pt x="19484" y="120"/>
                    </a:cubicBezTo>
                    <a:cubicBezTo>
                      <a:pt x="19484" y="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0"/>
                      <a:pt x="20114" y="120"/>
                    </a:cubicBezTo>
                    <a:cubicBezTo>
                      <a:pt x="20114" y="240"/>
                      <a:pt x="20234" y="360"/>
                      <a:pt x="20353" y="360"/>
                    </a:cubicBezTo>
                    <a:cubicBezTo>
                      <a:pt x="20353" y="360"/>
                      <a:pt x="20503" y="240"/>
                      <a:pt x="20503" y="120"/>
                    </a:cubicBezTo>
                    <a:cubicBezTo>
                      <a:pt x="20503" y="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43"/>
              <p:cNvSpPr/>
              <p:nvPr/>
            </p:nvSpPr>
            <p:spPr>
              <a:xfrm>
                <a:off x="7938078" y="3107190"/>
                <a:ext cx="14457" cy="13313"/>
              </a:xfrm>
              <a:custGeom>
                <a:rect b="b" l="l" r="r" t="t"/>
                <a:pathLst>
                  <a:path extrusionOk="0" h="360" w="391">
                    <a:moveTo>
                      <a:pt x="151" y="0"/>
                    </a:moveTo>
                    <a:cubicBezTo>
                      <a:pt x="1" y="0"/>
                      <a:pt x="1" y="120"/>
                      <a:pt x="1" y="120"/>
                    </a:cubicBezTo>
                    <a:cubicBezTo>
                      <a:pt x="1" y="240"/>
                      <a:pt x="1" y="240"/>
                      <a:pt x="151" y="240"/>
                    </a:cubicBezTo>
                    <a:cubicBezTo>
                      <a:pt x="151" y="240"/>
                      <a:pt x="151" y="360"/>
                      <a:pt x="271" y="360"/>
                    </a:cubicBezTo>
                    <a:cubicBezTo>
                      <a:pt x="271" y="360"/>
                      <a:pt x="271" y="240"/>
                      <a:pt x="390" y="240"/>
                    </a:cubicBez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43"/>
              <p:cNvSpPr/>
              <p:nvPr/>
            </p:nvSpPr>
            <p:spPr>
              <a:xfrm>
                <a:off x="7121201" y="3203592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241" y="1"/>
                    </a:moveTo>
                    <a:cubicBezTo>
                      <a:pt x="121" y="1"/>
                      <a:pt x="121" y="1"/>
                      <a:pt x="121" y="121"/>
                    </a:cubicBezTo>
                    <a:cubicBezTo>
                      <a:pt x="121" y="121"/>
                      <a:pt x="1" y="121"/>
                      <a:pt x="1" y="271"/>
                    </a:cubicBezTo>
                    <a:cubicBezTo>
                      <a:pt x="1" y="271"/>
                      <a:pt x="121" y="271"/>
                      <a:pt x="121" y="391"/>
                    </a:cubicBezTo>
                    <a:lnTo>
                      <a:pt x="361" y="391"/>
                    </a:lnTo>
                    <a:lnTo>
                      <a:pt x="361" y="271"/>
                    </a:lnTo>
                    <a:lnTo>
                      <a:pt x="361" y="121"/>
                    </a:lnTo>
                    <a:cubicBezTo>
                      <a:pt x="361" y="1"/>
                      <a:pt x="241" y="1"/>
                      <a:pt x="24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43"/>
              <p:cNvSpPr/>
              <p:nvPr/>
            </p:nvSpPr>
            <p:spPr>
              <a:xfrm>
                <a:off x="7157772" y="3203592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1"/>
                    </a:moveTo>
                    <a:cubicBezTo>
                      <a:pt x="121" y="1"/>
                      <a:pt x="1" y="121"/>
                      <a:pt x="1" y="271"/>
                    </a:cubicBezTo>
                    <a:cubicBezTo>
                      <a:pt x="1" y="271"/>
                      <a:pt x="121" y="391"/>
                      <a:pt x="271" y="391"/>
                    </a:cubicBezTo>
                    <a:cubicBezTo>
                      <a:pt x="391" y="391"/>
                      <a:pt x="391" y="271"/>
                      <a:pt x="391" y="271"/>
                    </a:cubicBezTo>
                    <a:cubicBezTo>
                      <a:pt x="391" y="12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21"/>
                      <a:pt x="1020" y="271"/>
                    </a:cubicBezTo>
                    <a:cubicBezTo>
                      <a:pt x="1020" y="271"/>
                      <a:pt x="1140" y="391"/>
                      <a:pt x="1260" y="391"/>
                    </a:cubicBezTo>
                    <a:cubicBezTo>
                      <a:pt x="1380" y="391"/>
                      <a:pt x="1380" y="271"/>
                      <a:pt x="1380" y="271"/>
                    </a:cubicBezTo>
                    <a:cubicBezTo>
                      <a:pt x="1380" y="12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21"/>
                      <a:pt x="2009" y="271"/>
                    </a:cubicBezTo>
                    <a:cubicBezTo>
                      <a:pt x="2009" y="271"/>
                      <a:pt x="2129" y="391"/>
                      <a:pt x="2249" y="391"/>
                    </a:cubicBezTo>
                    <a:cubicBezTo>
                      <a:pt x="2369" y="391"/>
                      <a:pt x="2369" y="271"/>
                      <a:pt x="2369" y="27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21"/>
                      <a:pt x="3118" y="271"/>
                    </a:cubicBezTo>
                    <a:cubicBezTo>
                      <a:pt x="3118" y="271"/>
                      <a:pt x="3118" y="391"/>
                      <a:pt x="3268" y="391"/>
                    </a:cubicBezTo>
                    <a:cubicBezTo>
                      <a:pt x="3388" y="391"/>
                      <a:pt x="3508" y="271"/>
                      <a:pt x="3508" y="271"/>
                    </a:cubicBezTo>
                    <a:cubicBezTo>
                      <a:pt x="3508" y="12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21"/>
                      <a:pt x="4137" y="271"/>
                    </a:cubicBezTo>
                    <a:cubicBezTo>
                      <a:pt x="4137" y="271"/>
                      <a:pt x="4137" y="391"/>
                      <a:pt x="4257" y="391"/>
                    </a:cubicBezTo>
                    <a:cubicBezTo>
                      <a:pt x="4377" y="391"/>
                      <a:pt x="4497" y="271"/>
                      <a:pt x="4497" y="271"/>
                    </a:cubicBezTo>
                    <a:cubicBezTo>
                      <a:pt x="4497" y="12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21"/>
                      <a:pt x="5127" y="271"/>
                    </a:cubicBezTo>
                    <a:cubicBezTo>
                      <a:pt x="5127" y="271"/>
                      <a:pt x="5127" y="391"/>
                      <a:pt x="5246" y="391"/>
                    </a:cubicBezTo>
                    <a:cubicBezTo>
                      <a:pt x="5366" y="391"/>
                      <a:pt x="5516" y="271"/>
                      <a:pt x="5516" y="271"/>
                    </a:cubicBezTo>
                    <a:cubicBezTo>
                      <a:pt x="5516" y="12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21"/>
                      <a:pt x="6116" y="271"/>
                    </a:cubicBezTo>
                    <a:cubicBezTo>
                      <a:pt x="6116" y="271"/>
                      <a:pt x="6116" y="391"/>
                      <a:pt x="6266" y="391"/>
                    </a:cubicBezTo>
                    <a:cubicBezTo>
                      <a:pt x="6385" y="391"/>
                      <a:pt x="6505" y="271"/>
                      <a:pt x="6505" y="271"/>
                    </a:cubicBezTo>
                    <a:cubicBezTo>
                      <a:pt x="6505" y="12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21"/>
                      <a:pt x="7135" y="271"/>
                    </a:cubicBezTo>
                    <a:cubicBezTo>
                      <a:pt x="7135" y="271"/>
                      <a:pt x="7135" y="391"/>
                      <a:pt x="7255" y="391"/>
                    </a:cubicBezTo>
                    <a:cubicBezTo>
                      <a:pt x="7375" y="391"/>
                      <a:pt x="7495" y="271"/>
                      <a:pt x="7495" y="271"/>
                    </a:cubicBezTo>
                    <a:cubicBezTo>
                      <a:pt x="7495" y="12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21"/>
                      <a:pt x="8124" y="271"/>
                    </a:cubicBezTo>
                    <a:cubicBezTo>
                      <a:pt x="8124" y="271"/>
                      <a:pt x="8124" y="391"/>
                      <a:pt x="8244" y="391"/>
                    </a:cubicBezTo>
                    <a:cubicBezTo>
                      <a:pt x="8364" y="391"/>
                      <a:pt x="8514" y="271"/>
                      <a:pt x="8514" y="271"/>
                    </a:cubicBezTo>
                    <a:cubicBezTo>
                      <a:pt x="8514" y="12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21"/>
                      <a:pt x="9113" y="271"/>
                    </a:cubicBezTo>
                    <a:cubicBezTo>
                      <a:pt x="9113" y="271"/>
                      <a:pt x="9113" y="391"/>
                      <a:pt x="9263" y="391"/>
                    </a:cubicBezTo>
                    <a:cubicBezTo>
                      <a:pt x="9383" y="391"/>
                      <a:pt x="9503" y="271"/>
                      <a:pt x="9503" y="271"/>
                    </a:cubicBezTo>
                    <a:cubicBezTo>
                      <a:pt x="9503" y="12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21"/>
                      <a:pt x="10132" y="271"/>
                    </a:cubicBezTo>
                    <a:cubicBezTo>
                      <a:pt x="10132" y="271"/>
                      <a:pt x="10132" y="391"/>
                      <a:pt x="10252" y="391"/>
                    </a:cubicBezTo>
                    <a:cubicBezTo>
                      <a:pt x="10372" y="391"/>
                      <a:pt x="10492" y="271"/>
                      <a:pt x="10492" y="271"/>
                    </a:cubicBezTo>
                    <a:cubicBezTo>
                      <a:pt x="10492" y="12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21"/>
                      <a:pt x="11121" y="271"/>
                    </a:cubicBezTo>
                    <a:cubicBezTo>
                      <a:pt x="11121" y="271"/>
                      <a:pt x="11121" y="391"/>
                      <a:pt x="11241" y="391"/>
                    </a:cubicBezTo>
                    <a:cubicBezTo>
                      <a:pt x="11361" y="391"/>
                      <a:pt x="11511" y="271"/>
                      <a:pt x="11511" y="271"/>
                    </a:cubicBezTo>
                    <a:cubicBezTo>
                      <a:pt x="11511" y="12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21"/>
                      <a:pt x="12111" y="271"/>
                    </a:cubicBezTo>
                    <a:lnTo>
                      <a:pt x="12260" y="391"/>
                    </a:lnTo>
                    <a:cubicBezTo>
                      <a:pt x="12380" y="391"/>
                      <a:pt x="12500" y="271"/>
                      <a:pt x="12500" y="271"/>
                    </a:cubicBezTo>
                    <a:cubicBezTo>
                      <a:pt x="12500" y="12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21"/>
                      <a:pt x="13130" y="271"/>
                    </a:cubicBezTo>
                    <a:lnTo>
                      <a:pt x="13250" y="391"/>
                    </a:lnTo>
                    <a:cubicBezTo>
                      <a:pt x="13369" y="391"/>
                      <a:pt x="13489" y="271"/>
                      <a:pt x="13489" y="271"/>
                    </a:cubicBezTo>
                    <a:cubicBezTo>
                      <a:pt x="13489" y="12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21"/>
                      <a:pt x="14119" y="271"/>
                    </a:cubicBezTo>
                    <a:lnTo>
                      <a:pt x="14239" y="391"/>
                    </a:lnTo>
                    <a:cubicBezTo>
                      <a:pt x="14359" y="391"/>
                      <a:pt x="14508" y="271"/>
                      <a:pt x="14508" y="271"/>
                    </a:cubicBezTo>
                    <a:cubicBezTo>
                      <a:pt x="14508" y="12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21"/>
                      <a:pt x="15108" y="271"/>
                    </a:cubicBezTo>
                    <a:lnTo>
                      <a:pt x="15258" y="391"/>
                    </a:lnTo>
                    <a:cubicBezTo>
                      <a:pt x="15378" y="391"/>
                      <a:pt x="15498" y="271"/>
                      <a:pt x="15498" y="271"/>
                    </a:cubicBezTo>
                    <a:cubicBezTo>
                      <a:pt x="15498" y="12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21"/>
                      <a:pt x="16127" y="271"/>
                    </a:cubicBezTo>
                    <a:lnTo>
                      <a:pt x="16247" y="391"/>
                    </a:lnTo>
                    <a:cubicBezTo>
                      <a:pt x="16367" y="391"/>
                      <a:pt x="16487" y="271"/>
                      <a:pt x="16487" y="271"/>
                    </a:cubicBezTo>
                    <a:cubicBezTo>
                      <a:pt x="16487" y="12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21"/>
                      <a:pt x="17116" y="271"/>
                    </a:cubicBezTo>
                    <a:cubicBezTo>
                      <a:pt x="17116" y="271"/>
                      <a:pt x="17236" y="391"/>
                      <a:pt x="17356" y="391"/>
                    </a:cubicBezTo>
                    <a:lnTo>
                      <a:pt x="17506" y="271"/>
                    </a:lnTo>
                    <a:cubicBezTo>
                      <a:pt x="17506" y="12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21"/>
                      <a:pt x="18105" y="271"/>
                    </a:cubicBezTo>
                    <a:cubicBezTo>
                      <a:pt x="18105" y="271"/>
                      <a:pt x="18255" y="391"/>
                      <a:pt x="18375" y="391"/>
                    </a:cubicBezTo>
                    <a:lnTo>
                      <a:pt x="18495" y="271"/>
                    </a:lnTo>
                    <a:cubicBezTo>
                      <a:pt x="18495" y="12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21"/>
                      <a:pt x="19124" y="271"/>
                    </a:cubicBezTo>
                    <a:cubicBezTo>
                      <a:pt x="19124" y="271"/>
                      <a:pt x="19244" y="391"/>
                      <a:pt x="19364" y="391"/>
                    </a:cubicBezTo>
                    <a:lnTo>
                      <a:pt x="19484" y="271"/>
                    </a:lnTo>
                    <a:cubicBezTo>
                      <a:pt x="19484" y="12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21"/>
                      <a:pt x="20114" y="271"/>
                    </a:cubicBezTo>
                    <a:cubicBezTo>
                      <a:pt x="20114" y="271"/>
                      <a:pt x="20234" y="391"/>
                      <a:pt x="20353" y="391"/>
                    </a:cubicBezTo>
                    <a:lnTo>
                      <a:pt x="20503" y="271"/>
                    </a:lnTo>
                    <a:cubicBezTo>
                      <a:pt x="20503" y="12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43"/>
              <p:cNvSpPr/>
              <p:nvPr/>
            </p:nvSpPr>
            <p:spPr>
              <a:xfrm>
                <a:off x="7938078" y="3203592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271" y="1"/>
                    </a:moveTo>
                    <a:cubicBezTo>
                      <a:pt x="151" y="1"/>
                      <a:pt x="151" y="1"/>
                      <a:pt x="151" y="121"/>
                    </a:cubicBezTo>
                    <a:cubicBezTo>
                      <a:pt x="1" y="121"/>
                      <a:pt x="1" y="121"/>
                      <a:pt x="1" y="271"/>
                    </a:cubicBezTo>
                    <a:lnTo>
                      <a:pt x="151" y="391"/>
                    </a:lnTo>
                    <a:lnTo>
                      <a:pt x="390" y="391"/>
                    </a:lnTo>
                    <a:lnTo>
                      <a:pt x="390" y="271"/>
                    </a:lnTo>
                    <a:lnTo>
                      <a:pt x="390" y="12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43"/>
              <p:cNvSpPr/>
              <p:nvPr/>
            </p:nvSpPr>
            <p:spPr>
              <a:xfrm>
                <a:off x="7121201" y="3305577"/>
                <a:ext cx="13348" cy="13350"/>
              </a:xfrm>
              <a:custGeom>
                <a:rect b="b" l="l" r="r" t="t"/>
                <a:pathLst>
                  <a:path extrusionOk="0" h="361" w="361">
                    <a:moveTo>
                      <a:pt x="121" y="1"/>
                    </a:moveTo>
                    <a:lnTo>
                      <a:pt x="1" y="120"/>
                    </a:lnTo>
                    <a:lnTo>
                      <a:pt x="121" y="240"/>
                    </a:lnTo>
                    <a:cubicBezTo>
                      <a:pt x="121" y="240"/>
                      <a:pt x="121" y="360"/>
                      <a:pt x="241" y="360"/>
                    </a:cubicBezTo>
                    <a:lnTo>
                      <a:pt x="361" y="240"/>
                    </a:lnTo>
                    <a:lnTo>
                      <a:pt x="361" y="120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43"/>
              <p:cNvSpPr/>
              <p:nvPr/>
            </p:nvSpPr>
            <p:spPr>
              <a:xfrm>
                <a:off x="7157772" y="3305577"/>
                <a:ext cx="758135" cy="13350"/>
              </a:xfrm>
              <a:custGeom>
                <a:rect b="b" l="l" r="r" t="t"/>
                <a:pathLst>
                  <a:path extrusionOk="0" h="361" w="20504">
                    <a:moveTo>
                      <a:pt x="271" y="1"/>
                    </a:moveTo>
                    <a:cubicBezTo>
                      <a:pt x="121" y="1"/>
                      <a:pt x="1" y="1"/>
                      <a:pt x="1" y="120"/>
                    </a:cubicBezTo>
                    <a:cubicBezTo>
                      <a:pt x="1" y="240"/>
                      <a:pt x="121" y="360"/>
                      <a:pt x="271" y="360"/>
                    </a:cubicBezTo>
                    <a:cubicBezTo>
                      <a:pt x="391" y="360"/>
                      <a:pt x="391" y="240"/>
                      <a:pt x="391" y="120"/>
                    </a:cubicBezTo>
                    <a:cubicBezTo>
                      <a:pt x="391" y="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"/>
                      <a:pt x="1020" y="120"/>
                    </a:cubicBezTo>
                    <a:cubicBezTo>
                      <a:pt x="1020" y="240"/>
                      <a:pt x="1140" y="360"/>
                      <a:pt x="1260" y="360"/>
                    </a:cubicBezTo>
                    <a:cubicBezTo>
                      <a:pt x="1380" y="360"/>
                      <a:pt x="1380" y="240"/>
                      <a:pt x="1380" y="120"/>
                    </a:cubicBezTo>
                    <a:cubicBezTo>
                      <a:pt x="1380" y="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"/>
                      <a:pt x="2009" y="120"/>
                    </a:cubicBezTo>
                    <a:cubicBezTo>
                      <a:pt x="2009" y="240"/>
                      <a:pt x="212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"/>
                      <a:pt x="3118" y="120"/>
                    </a:cubicBezTo>
                    <a:cubicBezTo>
                      <a:pt x="3118" y="240"/>
                      <a:pt x="3118" y="360"/>
                      <a:pt x="3268" y="360"/>
                    </a:cubicBezTo>
                    <a:cubicBezTo>
                      <a:pt x="3388" y="360"/>
                      <a:pt x="3508" y="240"/>
                      <a:pt x="3508" y="120"/>
                    </a:cubicBezTo>
                    <a:cubicBezTo>
                      <a:pt x="3508" y="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"/>
                      <a:pt x="4137" y="120"/>
                    </a:cubicBezTo>
                    <a:cubicBezTo>
                      <a:pt x="4137" y="240"/>
                      <a:pt x="4137" y="360"/>
                      <a:pt x="4257" y="360"/>
                    </a:cubicBezTo>
                    <a:cubicBezTo>
                      <a:pt x="4377" y="360"/>
                      <a:pt x="4497" y="240"/>
                      <a:pt x="4497" y="120"/>
                    </a:cubicBezTo>
                    <a:cubicBezTo>
                      <a:pt x="4497" y="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"/>
                      <a:pt x="5127" y="120"/>
                    </a:cubicBezTo>
                    <a:cubicBezTo>
                      <a:pt x="5127" y="240"/>
                      <a:pt x="5127" y="360"/>
                      <a:pt x="5246" y="360"/>
                    </a:cubicBezTo>
                    <a:cubicBezTo>
                      <a:pt x="5366" y="360"/>
                      <a:pt x="5516" y="240"/>
                      <a:pt x="5516" y="120"/>
                    </a:cubicBezTo>
                    <a:cubicBezTo>
                      <a:pt x="5516" y="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"/>
                      <a:pt x="6116" y="120"/>
                    </a:cubicBezTo>
                    <a:cubicBezTo>
                      <a:pt x="6116" y="240"/>
                      <a:pt x="6116" y="360"/>
                      <a:pt x="6266" y="360"/>
                    </a:cubicBezTo>
                    <a:cubicBezTo>
                      <a:pt x="6385" y="360"/>
                      <a:pt x="6505" y="240"/>
                      <a:pt x="6505" y="120"/>
                    </a:cubicBezTo>
                    <a:cubicBezTo>
                      <a:pt x="6505" y="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"/>
                      <a:pt x="7135" y="120"/>
                    </a:cubicBezTo>
                    <a:cubicBezTo>
                      <a:pt x="7135" y="240"/>
                      <a:pt x="7135" y="360"/>
                      <a:pt x="7255" y="360"/>
                    </a:cubicBezTo>
                    <a:cubicBezTo>
                      <a:pt x="7375" y="360"/>
                      <a:pt x="7495" y="240"/>
                      <a:pt x="7495" y="120"/>
                    </a:cubicBezTo>
                    <a:cubicBezTo>
                      <a:pt x="7495" y="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"/>
                      <a:pt x="8124" y="120"/>
                    </a:cubicBezTo>
                    <a:cubicBezTo>
                      <a:pt x="8124" y="240"/>
                      <a:pt x="8124" y="360"/>
                      <a:pt x="8244" y="360"/>
                    </a:cubicBezTo>
                    <a:cubicBezTo>
                      <a:pt x="8364" y="360"/>
                      <a:pt x="8514" y="240"/>
                      <a:pt x="8514" y="120"/>
                    </a:cubicBezTo>
                    <a:cubicBezTo>
                      <a:pt x="8514" y="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"/>
                      <a:pt x="9113" y="120"/>
                    </a:cubicBezTo>
                    <a:cubicBezTo>
                      <a:pt x="9113" y="240"/>
                      <a:pt x="9113" y="360"/>
                      <a:pt x="9263" y="360"/>
                    </a:cubicBezTo>
                    <a:cubicBezTo>
                      <a:pt x="9383" y="360"/>
                      <a:pt x="9503" y="240"/>
                      <a:pt x="9503" y="120"/>
                    </a:cubicBezTo>
                    <a:cubicBezTo>
                      <a:pt x="9503" y="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"/>
                      <a:pt x="10132" y="120"/>
                    </a:cubicBezTo>
                    <a:cubicBezTo>
                      <a:pt x="10132" y="240"/>
                      <a:pt x="10132" y="360"/>
                      <a:pt x="10252" y="360"/>
                    </a:cubicBezTo>
                    <a:cubicBezTo>
                      <a:pt x="10372" y="360"/>
                      <a:pt x="10492" y="240"/>
                      <a:pt x="10492" y="120"/>
                    </a:cubicBezTo>
                    <a:cubicBezTo>
                      <a:pt x="10492" y="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"/>
                      <a:pt x="11121" y="120"/>
                    </a:cubicBezTo>
                    <a:cubicBezTo>
                      <a:pt x="11121" y="240"/>
                      <a:pt x="11121" y="360"/>
                      <a:pt x="11241" y="360"/>
                    </a:cubicBezTo>
                    <a:cubicBezTo>
                      <a:pt x="11361" y="360"/>
                      <a:pt x="11511" y="240"/>
                      <a:pt x="11511" y="120"/>
                    </a:cubicBezTo>
                    <a:cubicBezTo>
                      <a:pt x="11511" y="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"/>
                      <a:pt x="12111" y="120"/>
                    </a:cubicBezTo>
                    <a:cubicBezTo>
                      <a:pt x="12111" y="240"/>
                      <a:pt x="12260" y="360"/>
                      <a:pt x="12260" y="360"/>
                    </a:cubicBezTo>
                    <a:cubicBezTo>
                      <a:pt x="12380" y="360"/>
                      <a:pt x="12500" y="240"/>
                      <a:pt x="12500" y="120"/>
                    </a:cubicBezTo>
                    <a:cubicBezTo>
                      <a:pt x="12500" y="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"/>
                      <a:pt x="13130" y="120"/>
                    </a:cubicBezTo>
                    <a:cubicBezTo>
                      <a:pt x="13130" y="240"/>
                      <a:pt x="13250" y="360"/>
                      <a:pt x="13250" y="360"/>
                    </a:cubicBezTo>
                    <a:cubicBezTo>
                      <a:pt x="13369" y="360"/>
                      <a:pt x="13489" y="240"/>
                      <a:pt x="13489" y="120"/>
                    </a:cubicBezTo>
                    <a:cubicBezTo>
                      <a:pt x="13489" y="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"/>
                      <a:pt x="14119" y="120"/>
                    </a:cubicBezTo>
                    <a:cubicBezTo>
                      <a:pt x="14119" y="240"/>
                      <a:pt x="14239" y="360"/>
                      <a:pt x="14239" y="360"/>
                    </a:cubicBezTo>
                    <a:cubicBezTo>
                      <a:pt x="14359" y="360"/>
                      <a:pt x="14508" y="240"/>
                      <a:pt x="14508" y="120"/>
                    </a:cubicBezTo>
                    <a:cubicBezTo>
                      <a:pt x="14508" y="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"/>
                      <a:pt x="15108" y="120"/>
                    </a:cubicBezTo>
                    <a:cubicBezTo>
                      <a:pt x="15108" y="240"/>
                      <a:pt x="15258" y="360"/>
                      <a:pt x="15258" y="360"/>
                    </a:cubicBezTo>
                    <a:cubicBezTo>
                      <a:pt x="15378" y="360"/>
                      <a:pt x="15498" y="240"/>
                      <a:pt x="15498" y="120"/>
                    </a:cubicBezTo>
                    <a:cubicBezTo>
                      <a:pt x="15498" y="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"/>
                      <a:pt x="16127" y="120"/>
                    </a:cubicBezTo>
                    <a:cubicBezTo>
                      <a:pt x="16127" y="240"/>
                      <a:pt x="16247" y="360"/>
                      <a:pt x="16247" y="360"/>
                    </a:cubicBezTo>
                    <a:cubicBezTo>
                      <a:pt x="16367" y="360"/>
                      <a:pt x="16487" y="240"/>
                      <a:pt x="16487" y="120"/>
                    </a:cubicBezTo>
                    <a:cubicBezTo>
                      <a:pt x="16487" y="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"/>
                      <a:pt x="17116" y="120"/>
                    </a:cubicBezTo>
                    <a:cubicBezTo>
                      <a:pt x="17116" y="240"/>
                      <a:pt x="17236" y="360"/>
                      <a:pt x="17356" y="360"/>
                    </a:cubicBezTo>
                    <a:cubicBezTo>
                      <a:pt x="17356" y="360"/>
                      <a:pt x="17506" y="240"/>
                      <a:pt x="17506" y="120"/>
                    </a:cubicBezTo>
                    <a:cubicBezTo>
                      <a:pt x="17506" y="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"/>
                      <a:pt x="18105" y="120"/>
                    </a:cubicBezTo>
                    <a:cubicBezTo>
                      <a:pt x="18105" y="240"/>
                      <a:pt x="18255" y="360"/>
                      <a:pt x="18375" y="360"/>
                    </a:cubicBezTo>
                    <a:cubicBezTo>
                      <a:pt x="18375" y="360"/>
                      <a:pt x="18495" y="240"/>
                      <a:pt x="18495" y="120"/>
                    </a:cubicBezTo>
                    <a:cubicBezTo>
                      <a:pt x="18495" y="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"/>
                      <a:pt x="19124" y="120"/>
                    </a:cubicBezTo>
                    <a:cubicBezTo>
                      <a:pt x="19124" y="240"/>
                      <a:pt x="19244" y="360"/>
                      <a:pt x="19364" y="360"/>
                    </a:cubicBezTo>
                    <a:cubicBezTo>
                      <a:pt x="19364" y="360"/>
                      <a:pt x="19484" y="240"/>
                      <a:pt x="19484" y="120"/>
                    </a:cubicBezTo>
                    <a:cubicBezTo>
                      <a:pt x="19484" y="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"/>
                      <a:pt x="20114" y="120"/>
                    </a:cubicBezTo>
                    <a:cubicBezTo>
                      <a:pt x="20114" y="240"/>
                      <a:pt x="20234" y="360"/>
                      <a:pt x="20353" y="360"/>
                    </a:cubicBezTo>
                    <a:cubicBezTo>
                      <a:pt x="20353" y="360"/>
                      <a:pt x="20503" y="240"/>
                      <a:pt x="20503" y="120"/>
                    </a:cubicBezTo>
                    <a:cubicBezTo>
                      <a:pt x="20503" y="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43"/>
              <p:cNvSpPr/>
              <p:nvPr/>
            </p:nvSpPr>
            <p:spPr>
              <a:xfrm>
                <a:off x="7938078" y="3305577"/>
                <a:ext cx="14457" cy="13350"/>
              </a:xfrm>
              <a:custGeom>
                <a:rect b="b" l="l" r="r" t="t"/>
                <a:pathLst>
                  <a:path extrusionOk="0" h="361" w="391">
                    <a:moveTo>
                      <a:pt x="151" y="1"/>
                    </a:moveTo>
                    <a:cubicBezTo>
                      <a:pt x="1" y="1"/>
                      <a:pt x="1" y="120"/>
                      <a:pt x="1" y="120"/>
                    </a:cubicBezTo>
                    <a:cubicBezTo>
                      <a:pt x="1" y="120"/>
                      <a:pt x="1" y="240"/>
                      <a:pt x="151" y="240"/>
                    </a:cubicBezTo>
                    <a:cubicBezTo>
                      <a:pt x="151" y="240"/>
                      <a:pt x="151" y="360"/>
                      <a:pt x="271" y="360"/>
                    </a:cubicBezTo>
                    <a:cubicBezTo>
                      <a:pt x="271" y="360"/>
                      <a:pt x="271" y="240"/>
                      <a:pt x="390" y="240"/>
                    </a:cubicBezTo>
                    <a:lnTo>
                      <a:pt x="390" y="120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43"/>
              <p:cNvSpPr/>
              <p:nvPr/>
            </p:nvSpPr>
            <p:spPr>
              <a:xfrm>
                <a:off x="7121201" y="3402016"/>
                <a:ext cx="13348" cy="14422"/>
              </a:xfrm>
              <a:custGeom>
                <a:rect b="b" l="l" r="r" t="t"/>
                <a:pathLst>
                  <a:path extrusionOk="0" h="390" w="361">
                    <a:moveTo>
                      <a:pt x="121" y="0"/>
                    </a:moveTo>
                    <a:cubicBezTo>
                      <a:pt x="121" y="150"/>
                      <a:pt x="1" y="150"/>
                      <a:pt x="1" y="270"/>
                    </a:cubicBezTo>
                    <a:cubicBezTo>
                      <a:pt x="1" y="270"/>
                      <a:pt x="121" y="270"/>
                      <a:pt x="121" y="390"/>
                    </a:cubicBezTo>
                    <a:lnTo>
                      <a:pt x="361" y="390"/>
                    </a:lnTo>
                    <a:lnTo>
                      <a:pt x="361" y="27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43"/>
              <p:cNvSpPr/>
              <p:nvPr/>
            </p:nvSpPr>
            <p:spPr>
              <a:xfrm>
                <a:off x="7157772" y="3402016"/>
                <a:ext cx="758135" cy="14422"/>
              </a:xfrm>
              <a:custGeom>
                <a:rect b="b" l="l" r="r" t="t"/>
                <a:pathLst>
                  <a:path extrusionOk="0" h="390" w="20504">
                    <a:moveTo>
                      <a:pt x="271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270"/>
                      <a:pt x="121" y="390"/>
                      <a:pt x="271" y="390"/>
                    </a:cubicBezTo>
                    <a:cubicBezTo>
                      <a:pt x="391" y="390"/>
                      <a:pt x="391" y="270"/>
                      <a:pt x="391" y="270"/>
                    </a:cubicBezTo>
                    <a:cubicBezTo>
                      <a:pt x="391" y="15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50"/>
                      <a:pt x="1020" y="270"/>
                    </a:cubicBezTo>
                    <a:cubicBezTo>
                      <a:pt x="1020" y="270"/>
                      <a:pt x="1140" y="390"/>
                      <a:pt x="1260" y="390"/>
                    </a:cubicBezTo>
                    <a:cubicBezTo>
                      <a:pt x="1380" y="390"/>
                      <a:pt x="1380" y="270"/>
                      <a:pt x="1380" y="270"/>
                    </a:cubicBezTo>
                    <a:cubicBezTo>
                      <a:pt x="1380" y="15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50"/>
                      <a:pt x="2009" y="270"/>
                    </a:cubicBezTo>
                    <a:cubicBezTo>
                      <a:pt x="2009" y="270"/>
                      <a:pt x="2129" y="390"/>
                      <a:pt x="2249" y="390"/>
                    </a:cubicBezTo>
                    <a:cubicBezTo>
                      <a:pt x="2369" y="390"/>
                      <a:pt x="2369" y="27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50"/>
                      <a:pt x="3118" y="270"/>
                    </a:cubicBezTo>
                    <a:cubicBezTo>
                      <a:pt x="3118" y="270"/>
                      <a:pt x="3118" y="390"/>
                      <a:pt x="3268" y="390"/>
                    </a:cubicBezTo>
                    <a:cubicBezTo>
                      <a:pt x="3388" y="390"/>
                      <a:pt x="3508" y="270"/>
                      <a:pt x="3508" y="270"/>
                    </a:cubicBezTo>
                    <a:cubicBezTo>
                      <a:pt x="3508" y="15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50"/>
                      <a:pt x="4137" y="270"/>
                    </a:cubicBezTo>
                    <a:cubicBezTo>
                      <a:pt x="4137" y="270"/>
                      <a:pt x="4137" y="390"/>
                      <a:pt x="4257" y="390"/>
                    </a:cubicBezTo>
                    <a:cubicBezTo>
                      <a:pt x="4377" y="390"/>
                      <a:pt x="4497" y="270"/>
                      <a:pt x="4497" y="270"/>
                    </a:cubicBezTo>
                    <a:cubicBezTo>
                      <a:pt x="4497" y="15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50"/>
                      <a:pt x="5127" y="270"/>
                    </a:cubicBezTo>
                    <a:cubicBezTo>
                      <a:pt x="5127" y="270"/>
                      <a:pt x="5127" y="390"/>
                      <a:pt x="5246" y="390"/>
                    </a:cubicBezTo>
                    <a:cubicBezTo>
                      <a:pt x="5366" y="390"/>
                      <a:pt x="5516" y="270"/>
                      <a:pt x="5516" y="270"/>
                    </a:cubicBezTo>
                    <a:cubicBezTo>
                      <a:pt x="5516" y="15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50"/>
                      <a:pt x="6116" y="270"/>
                    </a:cubicBezTo>
                    <a:cubicBezTo>
                      <a:pt x="6116" y="270"/>
                      <a:pt x="6116" y="390"/>
                      <a:pt x="6266" y="390"/>
                    </a:cubicBezTo>
                    <a:cubicBezTo>
                      <a:pt x="6385" y="390"/>
                      <a:pt x="6505" y="270"/>
                      <a:pt x="6505" y="270"/>
                    </a:cubicBezTo>
                    <a:cubicBezTo>
                      <a:pt x="6505" y="15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50"/>
                      <a:pt x="7135" y="270"/>
                    </a:cubicBezTo>
                    <a:cubicBezTo>
                      <a:pt x="7135" y="270"/>
                      <a:pt x="7135" y="390"/>
                      <a:pt x="7255" y="390"/>
                    </a:cubicBezTo>
                    <a:cubicBezTo>
                      <a:pt x="7375" y="390"/>
                      <a:pt x="7495" y="270"/>
                      <a:pt x="7495" y="270"/>
                    </a:cubicBezTo>
                    <a:cubicBezTo>
                      <a:pt x="7495" y="15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50"/>
                      <a:pt x="8124" y="270"/>
                    </a:cubicBezTo>
                    <a:cubicBezTo>
                      <a:pt x="8124" y="270"/>
                      <a:pt x="8124" y="390"/>
                      <a:pt x="8244" y="390"/>
                    </a:cubicBezTo>
                    <a:cubicBezTo>
                      <a:pt x="8364" y="390"/>
                      <a:pt x="8514" y="270"/>
                      <a:pt x="8514" y="270"/>
                    </a:cubicBezTo>
                    <a:cubicBezTo>
                      <a:pt x="8514" y="15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50"/>
                      <a:pt x="9113" y="270"/>
                    </a:cubicBezTo>
                    <a:cubicBezTo>
                      <a:pt x="9113" y="270"/>
                      <a:pt x="9113" y="390"/>
                      <a:pt x="9263" y="390"/>
                    </a:cubicBezTo>
                    <a:cubicBezTo>
                      <a:pt x="9383" y="390"/>
                      <a:pt x="9503" y="270"/>
                      <a:pt x="9503" y="270"/>
                    </a:cubicBezTo>
                    <a:cubicBezTo>
                      <a:pt x="9503" y="15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50"/>
                      <a:pt x="10132" y="270"/>
                    </a:cubicBezTo>
                    <a:cubicBezTo>
                      <a:pt x="10132" y="270"/>
                      <a:pt x="10132" y="390"/>
                      <a:pt x="10252" y="390"/>
                    </a:cubicBezTo>
                    <a:cubicBezTo>
                      <a:pt x="10372" y="390"/>
                      <a:pt x="10492" y="270"/>
                      <a:pt x="10492" y="270"/>
                    </a:cubicBezTo>
                    <a:cubicBezTo>
                      <a:pt x="10492" y="15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50"/>
                      <a:pt x="11121" y="270"/>
                    </a:cubicBezTo>
                    <a:cubicBezTo>
                      <a:pt x="11121" y="270"/>
                      <a:pt x="11121" y="390"/>
                      <a:pt x="11241" y="390"/>
                    </a:cubicBezTo>
                    <a:cubicBezTo>
                      <a:pt x="11361" y="390"/>
                      <a:pt x="11511" y="270"/>
                      <a:pt x="11511" y="270"/>
                    </a:cubicBezTo>
                    <a:cubicBezTo>
                      <a:pt x="11511" y="15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150"/>
                      <a:pt x="12111" y="270"/>
                    </a:cubicBezTo>
                    <a:lnTo>
                      <a:pt x="12260" y="390"/>
                    </a:lnTo>
                    <a:cubicBezTo>
                      <a:pt x="12380" y="390"/>
                      <a:pt x="12500" y="270"/>
                      <a:pt x="12500" y="270"/>
                    </a:cubicBezTo>
                    <a:cubicBezTo>
                      <a:pt x="12500" y="15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150"/>
                      <a:pt x="13130" y="270"/>
                    </a:cubicBezTo>
                    <a:lnTo>
                      <a:pt x="13250" y="390"/>
                    </a:lnTo>
                    <a:cubicBezTo>
                      <a:pt x="13369" y="390"/>
                      <a:pt x="13489" y="270"/>
                      <a:pt x="13489" y="270"/>
                    </a:cubicBezTo>
                    <a:cubicBezTo>
                      <a:pt x="13489" y="15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150"/>
                      <a:pt x="14119" y="270"/>
                    </a:cubicBezTo>
                    <a:lnTo>
                      <a:pt x="14239" y="390"/>
                    </a:lnTo>
                    <a:cubicBezTo>
                      <a:pt x="14359" y="390"/>
                      <a:pt x="14508" y="270"/>
                      <a:pt x="14508" y="270"/>
                    </a:cubicBezTo>
                    <a:cubicBezTo>
                      <a:pt x="14508" y="15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150"/>
                      <a:pt x="15108" y="270"/>
                    </a:cubicBezTo>
                    <a:lnTo>
                      <a:pt x="15258" y="390"/>
                    </a:lnTo>
                    <a:cubicBezTo>
                      <a:pt x="15378" y="390"/>
                      <a:pt x="15498" y="270"/>
                      <a:pt x="15498" y="270"/>
                    </a:cubicBezTo>
                    <a:cubicBezTo>
                      <a:pt x="15498" y="15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150"/>
                      <a:pt x="16127" y="270"/>
                    </a:cubicBezTo>
                    <a:lnTo>
                      <a:pt x="16247" y="390"/>
                    </a:lnTo>
                    <a:cubicBezTo>
                      <a:pt x="16367" y="390"/>
                      <a:pt x="16487" y="270"/>
                      <a:pt x="16487" y="270"/>
                    </a:cubicBezTo>
                    <a:cubicBezTo>
                      <a:pt x="16487" y="15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50"/>
                      <a:pt x="17116" y="270"/>
                    </a:cubicBezTo>
                    <a:cubicBezTo>
                      <a:pt x="17116" y="270"/>
                      <a:pt x="17236" y="390"/>
                      <a:pt x="17356" y="390"/>
                    </a:cubicBezTo>
                    <a:lnTo>
                      <a:pt x="17506" y="270"/>
                    </a:lnTo>
                    <a:cubicBezTo>
                      <a:pt x="17506" y="15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150"/>
                      <a:pt x="18105" y="270"/>
                    </a:cubicBezTo>
                    <a:cubicBezTo>
                      <a:pt x="18105" y="270"/>
                      <a:pt x="18255" y="390"/>
                      <a:pt x="18375" y="390"/>
                    </a:cubicBezTo>
                    <a:lnTo>
                      <a:pt x="18495" y="270"/>
                    </a:lnTo>
                    <a:cubicBezTo>
                      <a:pt x="18495" y="15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150"/>
                      <a:pt x="19124" y="270"/>
                    </a:cubicBezTo>
                    <a:cubicBezTo>
                      <a:pt x="19124" y="270"/>
                      <a:pt x="19244" y="390"/>
                      <a:pt x="19364" y="390"/>
                    </a:cubicBezTo>
                    <a:lnTo>
                      <a:pt x="19484" y="270"/>
                    </a:lnTo>
                    <a:cubicBezTo>
                      <a:pt x="19484" y="15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150"/>
                      <a:pt x="20114" y="270"/>
                    </a:cubicBezTo>
                    <a:cubicBezTo>
                      <a:pt x="20114" y="270"/>
                      <a:pt x="20234" y="390"/>
                      <a:pt x="20353" y="390"/>
                    </a:cubicBezTo>
                    <a:lnTo>
                      <a:pt x="20503" y="270"/>
                    </a:lnTo>
                    <a:cubicBezTo>
                      <a:pt x="20503" y="15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43"/>
              <p:cNvSpPr/>
              <p:nvPr/>
            </p:nvSpPr>
            <p:spPr>
              <a:xfrm>
                <a:off x="7938078" y="3402016"/>
                <a:ext cx="14457" cy="14422"/>
              </a:xfrm>
              <a:custGeom>
                <a:rect b="b" l="l" r="r" t="t"/>
                <a:pathLst>
                  <a:path extrusionOk="0" h="390" w="391">
                    <a:moveTo>
                      <a:pt x="151" y="0"/>
                    </a:moveTo>
                    <a:cubicBezTo>
                      <a:pt x="1" y="150"/>
                      <a:pt x="1" y="150"/>
                      <a:pt x="1" y="270"/>
                    </a:cubicBezTo>
                    <a:lnTo>
                      <a:pt x="151" y="390"/>
                    </a:ln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43"/>
              <p:cNvSpPr/>
              <p:nvPr/>
            </p:nvSpPr>
            <p:spPr>
              <a:xfrm>
                <a:off x="7121201" y="3503964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121" y="1"/>
                    </a:moveTo>
                    <a:lnTo>
                      <a:pt x="1" y="121"/>
                    </a:lnTo>
                    <a:lnTo>
                      <a:pt x="121" y="241"/>
                    </a:lnTo>
                    <a:cubicBezTo>
                      <a:pt x="121" y="241"/>
                      <a:pt x="121" y="391"/>
                      <a:pt x="241" y="391"/>
                    </a:cubicBezTo>
                    <a:lnTo>
                      <a:pt x="361" y="241"/>
                    </a:lnTo>
                    <a:lnTo>
                      <a:pt x="361" y="12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43"/>
              <p:cNvSpPr/>
              <p:nvPr/>
            </p:nvSpPr>
            <p:spPr>
              <a:xfrm>
                <a:off x="7157772" y="3503964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1"/>
                    </a:moveTo>
                    <a:cubicBezTo>
                      <a:pt x="121" y="1"/>
                      <a:pt x="1" y="1"/>
                      <a:pt x="1" y="121"/>
                    </a:cubicBezTo>
                    <a:cubicBezTo>
                      <a:pt x="1" y="241"/>
                      <a:pt x="121" y="391"/>
                      <a:pt x="271" y="391"/>
                    </a:cubicBezTo>
                    <a:cubicBezTo>
                      <a:pt x="391" y="391"/>
                      <a:pt x="391" y="241"/>
                      <a:pt x="391" y="121"/>
                    </a:cubicBezTo>
                    <a:cubicBezTo>
                      <a:pt x="391" y="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"/>
                      <a:pt x="1020" y="121"/>
                    </a:cubicBezTo>
                    <a:cubicBezTo>
                      <a:pt x="1020" y="241"/>
                      <a:pt x="1140" y="391"/>
                      <a:pt x="1260" y="391"/>
                    </a:cubicBezTo>
                    <a:cubicBezTo>
                      <a:pt x="1380" y="391"/>
                      <a:pt x="1380" y="241"/>
                      <a:pt x="1380" y="121"/>
                    </a:cubicBezTo>
                    <a:cubicBezTo>
                      <a:pt x="1380" y="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"/>
                      <a:pt x="2009" y="121"/>
                    </a:cubicBezTo>
                    <a:cubicBezTo>
                      <a:pt x="2009" y="241"/>
                      <a:pt x="2129" y="391"/>
                      <a:pt x="2249" y="391"/>
                    </a:cubicBezTo>
                    <a:cubicBezTo>
                      <a:pt x="2369" y="391"/>
                      <a:pt x="2369" y="241"/>
                      <a:pt x="2369" y="121"/>
                    </a:cubicBezTo>
                    <a:cubicBezTo>
                      <a:pt x="2369" y="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"/>
                      <a:pt x="3118" y="121"/>
                    </a:cubicBezTo>
                    <a:cubicBezTo>
                      <a:pt x="3118" y="241"/>
                      <a:pt x="3118" y="391"/>
                      <a:pt x="3268" y="391"/>
                    </a:cubicBezTo>
                    <a:cubicBezTo>
                      <a:pt x="3388" y="391"/>
                      <a:pt x="3508" y="241"/>
                      <a:pt x="3508" y="121"/>
                    </a:cubicBezTo>
                    <a:cubicBezTo>
                      <a:pt x="3508" y="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"/>
                      <a:pt x="4137" y="121"/>
                    </a:cubicBezTo>
                    <a:cubicBezTo>
                      <a:pt x="4137" y="241"/>
                      <a:pt x="4137" y="391"/>
                      <a:pt x="4257" y="391"/>
                    </a:cubicBezTo>
                    <a:cubicBezTo>
                      <a:pt x="4377" y="391"/>
                      <a:pt x="4497" y="241"/>
                      <a:pt x="4497" y="121"/>
                    </a:cubicBezTo>
                    <a:cubicBezTo>
                      <a:pt x="4497" y="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"/>
                      <a:pt x="5127" y="121"/>
                    </a:cubicBezTo>
                    <a:cubicBezTo>
                      <a:pt x="5127" y="241"/>
                      <a:pt x="5127" y="391"/>
                      <a:pt x="5246" y="391"/>
                    </a:cubicBezTo>
                    <a:cubicBezTo>
                      <a:pt x="5366" y="391"/>
                      <a:pt x="5516" y="241"/>
                      <a:pt x="5516" y="121"/>
                    </a:cubicBezTo>
                    <a:cubicBezTo>
                      <a:pt x="5516" y="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"/>
                      <a:pt x="6116" y="121"/>
                    </a:cubicBezTo>
                    <a:cubicBezTo>
                      <a:pt x="6116" y="241"/>
                      <a:pt x="6116" y="391"/>
                      <a:pt x="6266" y="391"/>
                    </a:cubicBezTo>
                    <a:cubicBezTo>
                      <a:pt x="6385" y="391"/>
                      <a:pt x="6505" y="241"/>
                      <a:pt x="6505" y="121"/>
                    </a:cubicBezTo>
                    <a:cubicBezTo>
                      <a:pt x="6505" y="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"/>
                      <a:pt x="7135" y="121"/>
                    </a:cubicBezTo>
                    <a:cubicBezTo>
                      <a:pt x="7135" y="241"/>
                      <a:pt x="7135" y="391"/>
                      <a:pt x="7255" y="391"/>
                    </a:cubicBezTo>
                    <a:cubicBezTo>
                      <a:pt x="7375" y="391"/>
                      <a:pt x="7495" y="241"/>
                      <a:pt x="7495" y="121"/>
                    </a:cubicBezTo>
                    <a:cubicBezTo>
                      <a:pt x="7495" y="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"/>
                      <a:pt x="8124" y="121"/>
                    </a:cubicBezTo>
                    <a:cubicBezTo>
                      <a:pt x="8124" y="241"/>
                      <a:pt x="8124" y="391"/>
                      <a:pt x="8244" y="391"/>
                    </a:cubicBezTo>
                    <a:cubicBezTo>
                      <a:pt x="8364" y="391"/>
                      <a:pt x="8514" y="241"/>
                      <a:pt x="8514" y="121"/>
                    </a:cubicBezTo>
                    <a:cubicBezTo>
                      <a:pt x="8514" y="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"/>
                      <a:pt x="9113" y="121"/>
                    </a:cubicBezTo>
                    <a:cubicBezTo>
                      <a:pt x="9113" y="241"/>
                      <a:pt x="9113" y="391"/>
                      <a:pt x="9263" y="391"/>
                    </a:cubicBezTo>
                    <a:cubicBezTo>
                      <a:pt x="9383" y="391"/>
                      <a:pt x="9503" y="241"/>
                      <a:pt x="9503" y="121"/>
                    </a:cubicBezTo>
                    <a:cubicBezTo>
                      <a:pt x="9503" y="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"/>
                      <a:pt x="10132" y="121"/>
                    </a:cubicBezTo>
                    <a:cubicBezTo>
                      <a:pt x="10132" y="241"/>
                      <a:pt x="10132" y="391"/>
                      <a:pt x="10252" y="391"/>
                    </a:cubicBezTo>
                    <a:cubicBezTo>
                      <a:pt x="10372" y="391"/>
                      <a:pt x="10492" y="241"/>
                      <a:pt x="10492" y="121"/>
                    </a:cubicBezTo>
                    <a:cubicBezTo>
                      <a:pt x="10492" y="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"/>
                      <a:pt x="11121" y="121"/>
                    </a:cubicBezTo>
                    <a:cubicBezTo>
                      <a:pt x="11121" y="241"/>
                      <a:pt x="11121" y="391"/>
                      <a:pt x="11241" y="391"/>
                    </a:cubicBezTo>
                    <a:cubicBezTo>
                      <a:pt x="11361" y="391"/>
                      <a:pt x="11511" y="241"/>
                      <a:pt x="11511" y="121"/>
                    </a:cubicBezTo>
                    <a:cubicBezTo>
                      <a:pt x="11511" y="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"/>
                      <a:pt x="12111" y="121"/>
                    </a:cubicBezTo>
                    <a:cubicBezTo>
                      <a:pt x="12111" y="241"/>
                      <a:pt x="12260" y="391"/>
                      <a:pt x="12260" y="391"/>
                    </a:cubicBezTo>
                    <a:cubicBezTo>
                      <a:pt x="12380" y="391"/>
                      <a:pt x="12500" y="241"/>
                      <a:pt x="12500" y="121"/>
                    </a:cubicBezTo>
                    <a:cubicBezTo>
                      <a:pt x="12500" y="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"/>
                      <a:pt x="13130" y="121"/>
                    </a:cubicBezTo>
                    <a:cubicBezTo>
                      <a:pt x="13130" y="241"/>
                      <a:pt x="13250" y="391"/>
                      <a:pt x="13250" y="391"/>
                    </a:cubicBezTo>
                    <a:cubicBezTo>
                      <a:pt x="13369" y="391"/>
                      <a:pt x="13489" y="241"/>
                      <a:pt x="13489" y="121"/>
                    </a:cubicBezTo>
                    <a:cubicBezTo>
                      <a:pt x="13489" y="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"/>
                      <a:pt x="14119" y="121"/>
                    </a:cubicBezTo>
                    <a:cubicBezTo>
                      <a:pt x="14119" y="241"/>
                      <a:pt x="14239" y="391"/>
                      <a:pt x="14239" y="391"/>
                    </a:cubicBezTo>
                    <a:cubicBezTo>
                      <a:pt x="14359" y="391"/>
                      <a:pt x="14508" y="241"/>
                      <a:pt x="14508" y="121"/>
                    </a:cubicBezTo>
                    <a:cubicBezTo>
                      <a:pt x="14508" y="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"/>
                      <a:pt x="15108" y="121"/>
                    </a:cubicBezTo>
                    <a:cubicBezTo>
                      <a:pt x="15108" y="241"/>
                      <a:pt x="15258" y="391"/>
                      <a:pt x="15258" y="391"/>
                    </a:cubicBezTo>
                    <a:cubicBezTo>
                      <a:pt x="15378" y="391"/>
                      <a:pt x="15498" y="241"/>
                      <a:pt x="15498" y="121"/>
                    </a:cubicBezTo>
                    <a:cubicBezTo>
                      <a:pt x="15498" y="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"/>
                      <a:pt x="16127" y="121"/>
                    </a:cubicBezTo>
                    <a:cubicBezTo>
                      <a:pt x="16127" y="241"/>
                      <a:pt x="16247" y="391"/>
                      <a:pt x="16247" y="391"/>
                    </a:cubicBezTo>
                    <a:cubicBezTo>
                      <a:pt x="16367" y="391"/>
                      <a:pt x="16487" y="241"/>
                      <a:pt x="16487" y="121"/>
                    </a:cubicBezTo>
                    <a:cubicBezTo>
                      <a:pt x="16487" y="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"/>
                      <a:pt x="17116" y="121"/>
                    </a:cubicBezTo>
                    <a:cubicBezTo>
                      <a:pt x="17116" y="241"/>
                      <a:pt x="17236" y="391"/>
                      <a:pt x="17356" y="391"/>
                    </a:cubicBezTo>
                    <a:cubicBezTo>
                      <a:pt x="17356" y="391"/>
                      <a:pt x="17506" y="241"/>
                      <a:pt x="17506" y="121"/>
                    </a:cubicBezTo>
                    <a:cubicBezTo>
                      <a:pt x="17506" y="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"/>
                      <a:pt x="18105" y="121"/>
                    </a:cubicBezTo>
                    <a:cubicBezTo>
                      <a:pt x="18105" y="241"/>
                      <a:pt x="18255" y="391"/>
                      <a:pt x="18375" y="391"/>
                    </a:cubicBezTo>
                    <a:cubicBezTo>
                      <a:pt x="18375" y="391"/>
                      <a:pt x="18495" y="241"/>
                      <a:pt x="18495" y="121"/>
                    </a:cubicBezTo>
                    <a:cubicBezTo>
                      <a:pt x="18495" y="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"/>
                      <a:pt x="19124" y="121"/>
                    </a:cubicBezTo>
                    <a:cubicBezTo>
                      <a:pt x="19124" y="241"/>
                      <a:pt x="19244" y="391"/>
                      <a:pt x="19364" y="391"/>
                    </a:cubicBezTo>
                    <a:cubicBezTo>
                      <a:pt x="19364" y="391"/>
                      <a:pt x="19484" y="241"/>
                      <a:pt x="19484" y="121"/>
                    </a:cubicBezTo>
                    <a:cubicBezTo>
                      <a:pt x="19484" y="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"/>
                      <a:pt x="20114" y="121"/>
                    </a:cubicBezTo>
                    <a:cubicBezTo>
                      <a:pt x="20114" y="241"/>
                      <a:pt x="20234" y="391"/>
                      <a:pt x="20353" y="391"/>
                    </a:cubicBezTo>
                    <a:cubicBezTo>
                      <a:pt x="20353" y="391"/>
                      <a:pt x="20503" y="241"/>
                      <a:pt x="20503" y="121"/>
                    </a:cubicBezTo>
                    <a:cubicBezTo>
                      <a:pt x="20503" y="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43"/>
              <p:cNvSpPr/>
              <p:nvPr/>
            </p:nvSpPr>
            <p:spPr>
              <a:xfrm>
                <a:off x="7938078" y="3503964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151" y="1"/>
                    </a:moveTo>
                    <a:cubicBezTo>
                      <a:pt x="1" y="1"/>
                      <a:pt x="1" y="121"/>
                      <a:pt x="1" y="121"/>
                    </a:cubicBezTo>
                    <a:cubicBezTo>
                      <a:pt x="1" y="121"/>
                      <a:pt x="1" y="241"/>
                      <a:pt x="151" y="241"/>
                    </a:cubicBezTo>
                    <a:cubicBezTo>
                      <a:pt x="151" y="241"/>
                      <a:pt x="151" y="391"/>
                      <a:pt x="271" y="391"/>
                    </a:cubicBezTo>
                    <a:cubicBezTo>
                      <a:pt x="271" y="391"/>
                      <a:pt x="271" y="241"/>
                      <a:pt x="390" y="241"/>
                    </a:cubicBez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43"/>
              <p:cNvSpPr/>
              <p:nvPr/>
            </p:nvSpPr>
            <p:spPr>
              <a:xfrm>
                <a:off x="7121201" y="3601512"/>
                <a:ext cx="13348" cy="13350"/>
              </a:xfrm>
              <a:custGeom>
                <a:rect b="b" l="l" r="r" t="t"/>
                <a:pathLst>
                  <a:path extrusionOk="0" h="361" w="361">
                    <a:moveTo>
                      <a:pt x="121" y="1"/>
                    </a:moveTo>
                    <a:cubicBezTo>
                      <a:pt x="121" y="121"/>
                      <a:pt x="1" y="121"/>
                      <a:pt x="1" y="121"/>
                    </a:cubicBezTo>
                    <a:cubicBezTo>
                      <a:pt x="1" y="240"/>
                      <a:pt x="121" y="240"/>
                      <a:pt x="121" y="360"/>
                    </a:cubicBezTo>
                    <a:lnTo>
                      <a:pt x="361" y="360"/>
                    </a:lnTo>
                    <a:lnTo>
                      <a:pt x="361" y="12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43"/>
              <p:cNvSpPr/>
              <p:nvPr/>
            </p:nvSpPr>
            <p:spPr>
              <a:xfrm>
                <a:off x="7157772" y="3601512"/>
                <a:ext cx="758135" cy="13350"/>
              </a:xfrm>
              <a:custGeom>
                <a:rect b="b" l="l" r="r" t="t"/>
                <a:pathLst>
                  <a:path extrusionOk="0" h="361" w="20504">
                    <a:moveTo>
                      <a:pt x="271" y="1"/>
                    </a:moveTo>
                    <a:cubicBezTo>
                      <a:pt x="121" y="1"/>
                      <a:pt x="1" y="121"/>
                      <a:pt x="1" y="121"/>
                    </a:cubicBezTo>
                    <a:cubicBezTo>
                      <a:pt x="1" y="240"/>
                      <a:pt x="121" y="360"/>
                      <a:pt x="271" y="360"/>
                    </a:cubicBezTo>
                    <a:cubicBezTo>
                      <a:pt x="391" y="360"/>
                      <a:pt x="391" y="240"/>
                      <a:pt x="391" y="121"/>
                    </a:cubicBezTo>
                    <a:cubicBezTo>
                      <a:pt x="391" y="12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21"/>
                      <a:pt x="1020" y="121"/>
                    </a:cubicBezTo>
                    <a:cubicBezTo>
                      <a:pt x="1020" y="240"/>
                      <a:pt x="1140" y="360"/>
                      <a:pt x="1260" y="360"/>
                    </a:cubicBezTo>
                    <a:cubicBezTo>
                      <a:pt x="1380" y="360"/>
                      <a:pt x="1380" y="240"/>
                      <a:pt x="1380" y="121"/>
                    </a:cubicBezTo>
                    <a:cubicBezTo>
                      <a:pt x="1380" y="12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21"/>
                      <a:pt x="2009" y="121"/>
                    </a:cubicBezTo>
                    <a:cubicBezTo>
                      <a:pt x="2009" y="240"/>
                      <a:pt x="2129" y="360"/>
                      <a:pt x="2249" y="360"/>
                    </a:cubicBezTo>
                    <a:cubicBezTo>
                      <a:pt x="2369" y="360"/>
                      <a:pt x="2369" y="240"/>
                      <a:pt x="2369" y="12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21"/>
                      <a:pt x="3118" y="121"/>
                    </a:cubicBezTo>
                    <a:cubicBezTo>
                      <a:pt x="3118" y="240"/>
                      <a:pt x="3118" y="360"/>
                      <a:pt x="3268" y="360"/>
                    </a:cubicBezTo>
                    <a:cubicBezTo>
                      <a:pt x="3388" y="360"/>
                      <a:pt x="3508" y="240"/>
                      <a:pt x="3508" y="121"/>
                    </a:cubicBezTo>
                    <a:cubicBezTo>
                      <a:pt x="3508" y="12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21"/>
                      <a:pt x="4137" y="121"/>
                    </a:cubicBezTo>
                    <a:cubicBezTo>
                      <a:pt x="4137" y="240"/>
                      <a:pt x="4137" y="360"/>
                      <a:pt x="4257" y="360"/>
                    </a:cubicBezTo>
                    <a:cubicBezTo>
                      <a:pt x="4377" y="360"/>
                      <a:pt x="4497" y="240"/>
                      <a:pt x="4497" y="121"/>
                    </a:cubicBezTo>
                    <a:cubicBezTo>
                      <a:pt x="4497" y="12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21"/>
                      <a:pt x="5127" y="121"/>
                    </a:cubicBezTo>
                    <a:cubicBezTo>
                      <a:pt x="5127" y="240"/>
                      <a:pt x="5127" y="360"/>
                      <a:pt x="5246" y="360"/>
                    </a:cubicBezTo>
                    <a:cubicBezTo>
                      <a:pt x="5366" y="360"/>
                      <a:pt x="5516" y="240"/>
                      <a:pt x="5516" y="121"/>
                    </a:cubicBezTo>
                    <a:cubicBezTo>
                      <a:pt x="5516" y="12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21"/>
                      <a:pt x="6116" y="121"/>
                    </a:cubicBezTo>
                    <a:cubicBezTo>
                      <a:pt x="6116" y="240"/>
                      <a:pt x="6116" y="360"/>
                      <a:pt x="6266" y="360"/>
                    </a:cubicBezTo>
                    <a:cubicBezTo>
                      <a:pt x="6385" y="360"/>
                      <a:pt x="6505" y="240"/>
                      <a:pt x="6505" y="121"/>
                    </a:cubicBezTo>
                    <a:cubicBezTo>
                      <a:pt x="6505" y="12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21"/>
                      <a:pt x="7135" y="121"/>
                    </a:cubicBezTo>
                    <a:cubicBezTo>
                      <a:pt x="7135" y="240"/>
                      <a:pt x="7135" y="360"/>
                      <a:pt x="7255" y="360"/>
                    </a:cubicBezTo>
                    <a:cubicBezTo>
                      <a:pt x="7375" y="360"/>
                      <a:pt x="7495" y="240"/>
                      <a:pt x="7495" y="121"/>
                    </a:cubicBezTo>
                    <a:cubicBezTo>
                      <a:pt x="7495" y="12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21"/>
                      <a:pt x="8124" y="121"/>
                    </a:cubicBezTo>
                    <a:cubicBezTo>
                      <a:pt x="8124" y="240"/>
                      <a:pt x="8124" y="360"/>
                      <a:pt x="8244" y="360"/>
                    </a:cubicBezTo>
                    <a:cubicBezTo>
                      <a:pt x="8364" y="360"/>
                      <a:pt x="8514" y="240"/>
                      <a:pt x="8514" y="121"/>
                    </a:cubicBezTo>
                    <a:cubicBezTo>
                      <a:pt x="8514" y="12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21"/>
                      <a:pt x="9113" y="121"/>
                    </a:cubicBezTo>
                    <a:cubicBezTo>
                      <a:pt x="9113" y="240"/>
                      <a:pt x="9113" y="360"/>
                      <a:pt x="9263" y="360"/>
                    </a:cubicBezTo>
                    <a:cubicBezTo>
                      <a:pt x="9383" y="360"/>
                      <a:pt x="9503" y="240"/>
                      <a:pt x="9503" y="121"/>
                    </a:cubicBezTo>
                    <a:cubicBezTo>
                      <a:pt x="9503" y="12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21"/>
                      <a:pt x="10132" y="121"/>
                    </a:cubicBezTo>
                    <a:cubicBezTo>
                      <a:pt x="10132" y="240"/>
                      <a:pt x="10132" y="360"/>
                      <a:pt x="10252" y="360"/>
                    </a:cubicBezTo>
                    <a:cubicBezTo>
                      <a:pt x="10372" y="360"/>
                      <a:pt x="10492" y="240"/>
                      <a:pt x="10492" y="121"/>
                    </a:cubicBezTo>
                    <a:cubicBezTo>
                      <a:pt x="10492" y="12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21"/>
                      <a:pt x="11121" y="121"/>
                    </a:cubicBezTo>
                    <a:cubicBezTo>
                      <a:pt x="11121" y="240"/>
                      <a:pt x="11121" y="360"/>
                      <a:pt x="11241" y="360"/>
                    </a:cubicBezTo>
                    <a:cubicBezTo>
                      <a:pt x="11361" y="360"/>
                      <a:pt x="11511" y="240"/>
                      <a:pt x="11511" y="121"/>
                    </a:cubicBezTo>
                    <a:cubicBezTo>
                      <a:pt x="11511" y="12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lnTo>
                      <a:pt x="12111" y="121"/>
                    </a:lnTo>
                    <a:cubicBezTo>
                      <a:pt x="12111" y="240"/>
                      <a:pt x="12260" y="360"/>
                      <a:pt x="12260" y="360"/>
                    </a:cubicBezTo>
                    <a:cubicBezTo>
                      <a:pt x="12380" y="360"/>
                      <a:pt x="12500" y="240"/>
                      <a:pt x="12500" y="121"/>
                    </a:cubicBezTo>
                    <a:cubicBezTo>
                      <a:pt x="12500" y="12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lnTo>
                      <a:pt x="13130" y="121"/>
                    </a:lnTo>
                    <a:cubicBezTo>
                      <a:pt x="13130" y="240"/>
                      <a:pt x="13250" y="360"/>
                      <a:pt x="13250" y="360"/>
                    </a:cubicBezTo>
                    <a:cubicBezTo>
                      <a:pt x="13369" y="360"/>
                      <a:pt x="13489" y="240"/>
                      <a:pt x="13489" y="121"/>
                    </a:cubicBezTo>
                    <a:cubicBezTo>
                      <a:pt x="13489" y="12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lnTo>
                      <a:pt x="14119" y="121"/>
                    </a:lnTo>
                    <a:cubicBezTo>
                      <a:pt x="14119" y="240"/>
                      <a:pt x="14239" y="360"/>
                      <a:pt x="14239" y="360"/>
                    </a:cubicBezTo>
                    <a:cubicBezTo>
                      <a:pt x="14359" y="360"/>
                      <a:pt x="14508" y="240"/>
                      <a:pt x="14508" y="121"/>
                    </a:cubicBezTo>
                    <a:cubicBezTo>
                      <a:pt x="14508" y="12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lnTo>
                      <a:pt x="15108" y="121"/>
                    </a:lnTo>
                    <a:cubicBezTo>
                      <a:pt x="15108" y="240"/>
                      <a:pt x="15258" y="360"/>
                      <a:pt x="15258" y="360"/>
                    </a:cubicBezTo>
                    <a:cubicBezTo>
                      <a:pt x="15378" y="360"/>
                      <a:pt x="15498" y="240"/>
                      <a:pt x="15498" y="121"/>
                    </a:cubicBezTo>
                    <a:cubicBezTo>
                      <a:pt x="15498" y="12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lnTo>
                      <a:pt x="16127" y="121"/>
                    </a:lnTo>
                    <a:cubicBezTo>
                      <a:pt x="16127" y="240"/>
                      <a:pt x="16247" y="360"/>
                      <a:pt x="16247" y="360"/>
                    </a:cubicBezTo>
                    <a:cubicBezTo>
                      <a:pt x="16367" y="360"/>
                      <a:pt x="16487" y="240"/>
                      <a:pt x="16487" y="121"/>
                    </a:cubicBezTo>
                    <a:cubicBezTo>
                      <a:pt x="16487" y="12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21"/>
                      <a:pt x="17116" y="121"/>
                    </a:cubicBezTo>
                    <a:cubicBezTo>
                      <a:pt x="17116" y="240"/>
                      <a:pt x="17236" y="360"/>
                      <a:pt x="17356" y="360"/>
                    </a:cubicBezTo>
                    <a:cubicBezTo>
                      <a:pt x="17356" y="360"/>
                      <a:pt x="17506" y="240"/>
                      <a:pt x="17506" y="121"/>
                    </a:cubicBezTo>
                    <a:lnTo>
                      <a:pt x="17356" y="1"/>
                    </a:lnTo>
                    <a:close/>
                    <a:moveTo>
                      <a:pt x="18375" y="1"/>
                    </a:moveTo>
                    <a:cubicBezTo>
                      <a:pt x="18255" y="1"/>
                      <a:pt x="18105" y="121"/>
                      <a:pt x="18105" y="121"/>
                    </a:cubicBezTo>
                    <a:cubicBezTo>
                      <a:pt x="18105" y="240"/>
                      <a:pt x="18255" y="360"/>
                      <a:pt x="18375" y="360"/>
                    </a:cubicBezTo>
                    <a:cubicBezTo>
                      <a:pt x="18375" y="360"/>
                      <a:pt x="18495" y="240"/>
                      <a:pt x="18495" y="121"/>
                    </a:cubicBezTo>
                    <a:lnTo>
                      <a:pt x="18375" y="1"/>
                    </a:lnTo>
                    <a:close/>
                    <a:moveTo>
                      <a:pt x="19364" y="1"/>
                    </a:moveTo>
                    <a:cubicBezTo>
                      <a:pt x="19244" y="1"/>
                      <a:pt x="19124" y="121"/>
                      <a:pt x="19124" y="121"/>
                    </a:cubicBezTo>
                    <a:cubicBezTo>
                      <a:pt x="19124" y="240"/>
                      <a:pt x="19244" y="360"/>
                      <a:pt x="19364" y="360"/>
                    </a:cubicBezTo>
                    <a:cubicBezTo>
                      <a:pt x="19364" y="360"/>
                      <a:pt x="19484" y="240"/>
                      <a:pt x="19484" y="121"/>
                    </a:cubicBezTo>
                    <a:lnTo>
                      <a:pt x="19364" y="1"/>
                    </a:lnTo>
                    <a:close/>
                    <a:moveTo>
                      <a:pt x="20353" y="1"/>
                    </a:moveTo>
                    <a:cubicBezTo>
                      <a:pt x="20234" y="1"/>
                      <a:pt x="20114" y="121"/>
                      <a:pt x="20114" y="121"/>
                    </a:cubicBezTo>
                    <a:cubicBezTo>
                      <a:pt x="20114" y="240"/>
                      <a:pt x="20234" y="360"/>
                      <a:pt x="20353" y="360"/>
                    </a:cubicBezTo>
                    <a:cubicBezTo>
                      <a:pt x="20353" y="360"/>
                      <a:pt x="20503" y="240"/>
                      <a:pt x="20503" y="121"/>
                    </a:cubicBezTo>
                    <a:lnTo>
                      <a:pt x="2035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43"/>
              <p:cNvSpPr/>
              <p:nvPr/>
            </p:nvSpPr>
            <p:spPr>
              <a:xfrm>
                <a:off x="7938078" y="3601512"/>
                <a:ext cx="14457" cy="13350"/>
              </a:xfrm>
              <a:custGeom>
                <a:rect b="b" l="l" r="r" t="t"/>
                <a:pathLst>
                  <a:path extrusionOk="0" h="361" w="391">
                    <a:moveTo>
                      <a:pt x="151" y="1"/>
                    </a:moveTo>
                    <a:lnTo>
                      <a:pt x="1" y="121"/>
                    </a:lnTo>
                    <a:cubicBezTo>
                      <a:pt x="1" y="240"/>
                      <a:pt x="1" y="240"/>
                      <a:pt x="151" y="360"/>
                    </a:cubicBezTo>
                    <a:lnTo>
                      <a:pt x="390" y="360"/>
                    </a:lnTo>
                    <a:lnTo>
                      <a:pt x="390" y="121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43"/>
              <p:cNvSpPr/>
              <p:nvPr/>
            </p:nvSpPr>
            <p:spPr>
              <a:xfrm>
                <a:off x="7121201" y="3697951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241" y="0"/>
                    </a:moveTo>
                    <a:cubicBezTo>
                      <a:pt x="121" y="0"/>
                      <a:pt x="121" y="120"/>
                      <a:pt x="121" y="120"/>
                    </a:cubicBezTo>
                    <a:lnTo>
                      <a:pt x="1" y="240"/>
                    </a:lnTo>
                    <a:lnTo>
                      <a:pt x="121" y="390"/>
                    </a:lnTo>
                    <a:lnTo>
                      <a:pt x="361" y="390"/>
                    </a:lnTo>
                    <a:lnTo>
                      <a:pt x="361" y="240"/>
                    </a:lnTo>
                    <a:lnTo>
                      <a:pt x="36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43"/>
              <p:cNvSpPr/>
              <p:nvPr/>
            </p:nvSpPr>
            <p:spPr>
              <a:xfrm>
                <a:off x="7157772" y="3697951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0"/>
                    </a:moveTo>
                    <a:cubicBezTo>
                      <a:pt x="121" y="0"/>
                      <a:pt x="1" y="120"/>
                      <a:pt x="1" y="240"/>
                    </a:cubicBezTo>
                    <a:cubicBezTo>
                      <a:pt x="1" y="390"/>
                      <a:pt x="121" y="390"/>
                      <a:pt x="271" y="390"/>
                    </a:cubicBezTo>
                    <a:cubicBezTo>
                      <a:pt x="391" y="390"/>
                      <a:pt x="391" y="390"/>
                      <a:pt x="391" y="240"/>
                    </a:cubicBezTo>
                    <a:cubicBezTo>
                      <a:pt x="391" y="12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20"/>
                      <a:pt x="1020" y="240"/>
                    </a:cubicBezTo>
                    <a:cubicBezTo>
                      <a:pt x="1020" y="390"/>
                      <a:pt x="1140" y="390"/>
                      <a:pt x="1260" y="390"/>
                    </a:cubicBezTo>
                    <a:cubicBezTo>
                      <a:pt x="1380" y="390"/>
                      <a:pt x="1380" y="390"/>
                      <a:pt x="1380" y="240"/>
                    </a:cubicBezTo>
                    <a:cubicBezTo>
                      <a:pt x="1380" y="12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20"/>
                      <a:pt x="2009" y="240"/>
                    </a:cubicBezTo>
                    <a:cubicBezTo>
                      <a:pt x="2009" y="390"/>
                      <a:pt x="2129" y="390"/>
                      <a:pt x="2249" y="390"/>
                    </a:cubicBezTo>
                    <a:cubicBezTo>
                      <a:pt x="2369" y="390"/>
                      <a:pt x="2369" y="390"/>
                      <a:pt x="2369" y="24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20"/>
                      <a:pt x="3118" y="240"/>
                    </a:cubicBezTo>
                    <a:cubicBezTo>
                      <a:pt x="3118" y="390"/>
                      <a:pt x="3118" y="390"/>
                      <a:pt x="3268" y="390"/>
                    </a:cubicBezTo>
                    <a:cubicBezTo>
                      <a:pt x="3388" y="390"/>
                      <a:pt x="3508" y="390"/>
                      <a:pt x="3508" y="240"/>
                    </a:cubicBezTo>
                    <a:cubicBezTo>
                      <a:pt x="3508" y="12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20"/>
                      <a:pt x="4137" y="240"/>
                    </a:cubicBezTo>
                    <a:cubicBezTo>
                      <a:pt x="4137" y="390"/>
                      <a:pt x="4137" y="390"/>
                      <a:pt x="4257" y="390"/>
                    </a:cubicBezTo>
                    <a:cubicBezTo>
                      <a:pt x="4377" y="390"/>
                      <a:pt x="4497" y="390"/>
                      <a:pt x="4497" y="240"/>
                    </a:cubicBezTo>
                    <a:cubicBezTo>
                      <a:pt x="4497" y="12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20"/>
                      <a:pt x="5127" y="240"/>
                    </a:cubicBezTo>
                    <a:cubicBezTo>
                      <a:pt x="5127" y="390"/>
                      <a:pt x="5127" y="390"/>
                      <a:pt x="5246" y="390"/>
                    </a:cubicBezTo>
                    <a:cubicBezTo>
                      <a:pt x="5366" y="390"/>
                      <a:pt x="5516" y="390"/>
                      <a:pt x="5516" y="240"/>
                    </a:cubicBezTo>
                    <a:cubicBezTo>
                      <a:pt x="5516" y="12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20"/>
                      <a:pt x="6116" y="240"/>
                    </a:cubicBezTo>
                    <a:cubicBezTo>
                      <a:pt x="6116" y="390"/>
                      <a:pt x="6116" y="390"/>
                      <a:pt x="6266" y="390"/>
                    </a:cubicBezTo>
                    <a:cubicBezTo>
                      <a:pt x="6385" y="390"/>
                      <a:pt x="6505" y="390"/>
                      <a:pt x="6505" y="240"/>
                    </a:cubicBezTo>
                    <a:cubicBezTo>
                      <a:pt x="6505" y="12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20"/>
                      <a:pt x="7135" y="240"/>
                    </a:cubicBezTo>
                    <a:cubicBezTo>
                      <a:pt x="7135" y="390"/>
                      <a:pt x="7135" y="390"/>
                      <a:pt x="7255" y="390"/>
                    </a:cubicBezTo>
                    <a:cubicBezTo>
                      <a:pt x="7375" y="390"/>
                      <a:pt x="7495" y="390"/>
                      <a:pt x="7495" y="240"/>
                    </a:cubicBezTo>
                    <a:cubicBezTo>
                      <a:pt x="7495" y="12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20"/>
                      <a:pt x="8124" y="240"/>
                    </a:cubicBezTo>
                    <a:cubicBezTo>
                      <a:pt x="8124" y="390"/>
                      <a:pt x="8124" y="390"/>
                      <a:pt x="8244" y="390"/>
                    </a:cubicBezTo>
                    <a:cubicBezTo>
                      <a:pt x="8364" y="390"/>
                      <a:pt x="8514" y="390"/>
                      <a:pt x="8514" y="240"/>
                    </a:cubicBezTo>
                    <a:cubicBezTo>
                      <a:pt x="8514" y="12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20"/>
                      <a:pt x="9113" y="240"/>
                    </a:cubicBezTo>
                    <a:cubicBezTo>
                      <a:pt x="9113" y="390"/>
                      <a:pt x="9113" y="390"/>
                      <a:pt x="9263" y="390"/>
                    </a:cubicBezTo>
                    <a:cubicBezTo>
                      <a:pt x="9383" y="390"/>
                      <a:pt x="9503" y="390"/>
                      <a:pt x="9503" y="240"/>
                    </a:cubicBezTo>
                    <a:cubicBezTo>
                      <a:pt x="9503" y="12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20"/>
                      <a:pt x="10132" y="240"/>
                    </a:cubicBezTo>
                    <a:cubicBezTo>
                      <a:pt x="10132" y="390"/>
                      <a:pt x="10132" y="390"/>
                      <a:pt x="10252" y="390"/>
                    </a:cubicBezTo>
                    <a:cubicBezTo>
                      <a:pt x="10372" y="390"/>
                      <a:pt x="10492" y="390"/>
                      <a:pt x="10492" y="240"/>
                    </a:cubicBezTo>
                    <a:cubicBezTo>
                      <a:pt x="10492" y="12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20"/>
                      <a:pt x="11121" y="240"/>
                    </a:cubicBezTo>
                    <a:cubicBezTo>
                      <a:pt x="11121" y="390"/>
                      <a:pt x="11121" y="390"/>
                      <a:pt x="11241" y="390"/>
                    </a:cubicBezTo>
                    <a:cubicBezTo>
                      <a:pt x="11361" y="390"/>
                      <a:pt x="11511" y="390"/>
                      <a:pt x="11511" y="240"/>
                    </a:cubicBezTo>
                    <a:cubicBezTo>
                      <a:pt x="11511" y="12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120"/>
                      <a:pt x="12111" y="240"/>
                    </a:cubicBezTo>
                    <a:cubicBezTo>
                      <a:pt x="12111" y="390"/>
                      <a:pt x="12260" y="390"/>
                      <a:pt x="12260" y="390"/>
                    </a:cubicBezTo>
                    <a:cubicBezTo>
                      <a:pt x="12380" y="390"/>
                      <a:pt x="12500" y="390"/>
                      <a:pt x="12500" y="240"/>
                    </a:cubicBezTo>
                    <a:cubicBezTo>
                      <a:pt x="12500" y="12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120"/>
                      <a:pt x="13130" y="240"/>
                    </a:cubicBezTo>
                    <a:cubicBezTo>
                      <a:pt x="13130" y="390"/>
                      <a:pt x="13250" y="390"/>
                      <a:pt x="13250" y="390"/>
                    </a:cubicBezTo>
                    <a:cubicBezTo>
                      <a:pt x="13369" y="390"/>
                      <a:pt x="13489" y="390"/>
                      <a:pt x="13489" y="240"/>
                    </a:cubicBezTo>
                    <a:cubicBezTo>
                      <a:pt x="13489" y="12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120"/>
                      <a:pt x="14119" y="240"/>
                    </a:cubicBezTo>
                    <a:cubicBezTo>
                      <a:pt x="14119" y="390"/>
                      <a:pt x="14239" y="390"/>
                      <a:pt x="14239" y="390"/>
                    </a:cubicBezTo>
                    <a:cubicBezTo>
                      <a:pt x="14359" y="390"/>
                      <a:pt x="14508" y="390"/>
                      <a:pt x="14508" y="240"/>
                    </a:cubicBezTo>
                    <a:cubicBezTo>
                      <a:pt x="14508" y="12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120"/>
                      <a:pt x="15108" y="240"/>
                    </a:cubicBezTo>
                    <a:cubicBezTo>
                      <a:pt x="15108" y="390"/>
                      <a:pt x="15258" y="390"/>
                      <a:pt x="15258" y="390"/>
                    </a:cubicBezTo>
                    <a:cubicBezTo>
                      <a:pt x="15378" y="390"/>
                      <a:pt x="15498" y="390"/>
                      <a:pt x="15498" y="240"/>
                    </a:cubicBezTo>
                    <a:cubicBezTo>
                      <a:pt x="15498" y="12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120"/>
                      <a:pt x="16127" y="240"/>
                    </a:cubicBezTo>
                    <a:cubicBezTo>
                      <a:pt x="16127" y="390"/>
                      <a:pt x="16247" y="390"/>
                      <a:pt x="16247" y="390"/>
                    </a:cubicBezTo>
                    <a:cubicBezTo>
                      <a:pt x="16367" y="390"/>
                      <a:pt x="16487" y="390"/>
                      <a:pt x="16487" y="240"/>
                    </a:cubicBezTo>
                    <a:cubicBezTo>
                      <a:pt x="16487" y="12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20"/>
                      <a:pt x="17116" y="240"/>
                    </a:cubicBezTo>
                    <a:cubicBezTo>
                      <a:pt x="17116" y="390"/>
                      <a:pt x="17236" y="390"/>
                      <a:pt x="17356" y="390"/>
                    </a:cubicBezTo>
                    <a:cubicBezTo>
                      <a:pt x="17356" y="390"/>
                      <a:pt x="17506" y="390"/>
                      <a:pt x="17506" y="240"/>
                    </a:cubicBezTo>
                    <a:cubicBezTo>
                      <a:pt x="17506" y="12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120"/>
                      <a:pt x="18105" y="240"/>
                    </a:cubicBezTo>
                    <a:cubicBezTo>
                      <a:pt x="18105" y="390"/>
                      <a:pt x="18255" y="390"/>
                      <a:pt x="18375" y="390"/>
                    </a:cubicBezTo>
                    <a:cubicBezTo>
                      <a:pt x="18375" y="390"/>
                      <a:pt x="18495" y="390"/>
                      <a:pt x="18495" y="240"/>
                    </a:cubicBezTo>
                    <a:cubicBezTo>
                      <a:pt x="18495" y="12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120"/>
                      <a:pt x="19124" y="240"/>
                    </a:cubicBezTo>
                    <a:cubicBezTo>
                      <a:pt x="19124" y="390"/>
                      <a:pt x="19244" y="390"/>
                      <a:pt x="19364" y="390"/>
                    </a:cubicBezTo>
                    <a:cubicBezTo>
                      <a:pt x="19364" y="390"/>
                      <a:pt x="19484" y="390"/>
                      <a:pt x="19484" y="240"/>
                    </a:cubicBezTo>
                    <a:cubicBezTo>
                      <a:pt x="19484" y="12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120"/>
                      <a:pt x="20114" y="240"/>
                    </a:cubicBezTo>
                    <a:cubicBezTo>
                      <a:pt x="20114" y="390"/>
                      <a:pt x="20234" y="390"/>
                      <a:pt x="20353" y="390"/>
                    </a:cubicBezTo>
                    <a:cubicBezTo>
                      <a:pt x="20353" y="390"/>
                      <a:pt x="20503" y="390"/>
                      <a:pt x="20503" y="240"/>
                    </a:cubicBezTo>
                    <a:cubicBezTo>
                      <a:pt x="20503" y="12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43"/>
              <p:cNvSpPr/>
              <p:nvPr/>
            </p:nvSpPr>
            <p:spPr>
              <a:xfrm>
                <a:off x="7938078" y="3697951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271" y="0"/>
                    </a:moveTo>
                    <a:cubicBezTo>
                      <a:pt x="151" y="0"/>
                      <a:pt x="151" y="120"/>
                      <a:pt x="151" y="120"/>
                    </a:cubicBezTo>
                    <a:cubicBezTo>
                      <a:pt x="1" y="120"/>
                      <a:pt x="1" y="240"/>
                      <a:pt x="1" y="240"/>
                    </a:cubicBezTo>
                    <a:cubicBezTo>
                      <a:pt x="1" y="240"/>
                      <a:pt x="1" y="390"/>
                      <a:pt x="151" y="390"/>
                    </a:cubicBezTo>
                    <a:lnTo>
                      <a:pt x="390" y="390"/>
                    </a:lnTo>
                    <a:lnTo>
                      <a:pt x="390" y="240"/>
                    </a:lnTo>
                    <a:lnTo>
                      <a:pt x="390" y="120"/>
                    </a:lnTo>
                    <a:cubicBezTo>
                      <a:pt x="271" y="120"/>
                      <a:pt x="271" y="0"/>
                      <a:pt x="2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43"/>
              <p:cNvSpPr/>
              <p:nvPr/>
            </p:nvSpPr>
            <p:spPr>
              <a:xfrm>
                <a:off x="7121201" y="3799936"/>
                <a:ext cx="13348" cy="13313"/>
              </a:xfrm>
              <a:custGeom>
                <a:rect b="b" l="l" r="r" t="t"/>
                <a:pathLst>
                  <a:path extrusionOk="0" h="360" w="361">
                    <a:moveTo>
                      <a:pt x="121" y="0"/>
                    </a:moveTo>
                    <a:cubicBezTo>
                      <a:pt x="121" y="120"/>
                      <a:pt x="1" y="120"/>
                      <a:pt x="1" y="120"/>
                    </a:cubicBezTo>
                    <a:cubicBezTo>
                      <a:pt x="1" y="240"/>
                      <a:pt x="121" y="240"/>
                      <a:pt x="121" y="240"/>
                    </a:cubicBezTo>
                    <a:cubicBezTo>
                      <a:pt x="121" y="360"/>
                      <a:pt x="121" y="360"/>
                      <a:pt x="241" y="360"/>
                    </a:cubicBezTo>
                    <a:cubicBezTo>
                      <a:pt x="241" y="360"/>
                      <a:pt x="361" y="360"/>
                      <a:pt x="361" y="240"/>
                    </a:cubicBezTo>
                    <a:lnTo>
                      <a:pt x="361" y="1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43"/>
              <p:cNvSpPr/>
              <p:nvPr/>
            </p:nvSpPr>
            <p:spPr>
              <a:xfrm>
                <a:off x="7157772" y="3799936"/>
                <a:ext cx="758135" cy="13313"/>
              </a:xfrm>
              <a:custGeom>
                <a:rect b="b" l="l" r="r" t="t"/>
                <a:pathLst>
                  <a:path extrusionOk="0" h="360" w="20504">
                    <a:moveTo>
                      <a:pt x="271" y="0"/>
                    </a:moveTo>
                    <a:cubicBezTo>
                      <a:pt x="121" y="0"/>
                      <a:pt x="1" y="120"/>
                      <a:pt x="1" y="120"/>
                    </a:cubicBezTo>
                    <a:cubicBezTo>
                      <a:pt x="1" y="240"/>
                      <a:pt x="121" y="360"/>
                      <a:pt x="271" y="360"/>
                    </a:cubicBezTo>
                    <a:cubicBezTo>
                      <a:pt x="391" y="360"/>
                      <a:pt x="391" y="240"/>
                      <a:pt x="391" y="120"/>
                    </a:cubicBezTo>
                    <a:cubicBezTo>
                      <a:pt x="391" y="12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20"/>
                      <a:pt x="1020" y="120"/>
                    </a:cubicBezTo>
                    <a:cubicBezTo>
                      <a:pt x="1020" y="240"/>
                      <a:pt x="1140" y="360"/>
                      <a:pt x="1260" y="360"/>
                    </a:cubicBezTo>
                    <a:cubicBezTo>
                      <a:pt x="1380" y="360"/>
                      <a:pt x="1380" y="240"/>
                      <a:pt x="1380" y="120"/>
                    </a:cubicBezTo>
                    <a:cubicBezTo>
                      <a:pt x="1380" y="12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20"/>
                      <a:pt x="2009" y="120"/>
                    </a:cubicBezTo>
                    <a:cubicBezTo>
                      <a:pt x="2009" y="240"/>
                      <a:pt x="212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20"/>
                      <a:pt x="3118" y="120"/>
                    </a:cubicBezTo>
                    <a:cubicBezTo>
                      <a:pt x="3118" y="240"/>
                      <a:pt x="3118" y="360"/>
                      <a:pt x="3268" y="360"/>
                    </a:cubicBezTo>
                    <a:cubicBezTo>
                      <a:pt x="3388" y="360"/>
                      <a:pt x="3508" y="240"/>
                      <a:pt x="3508" y="120"/>
                    </a:cubicBezTo>
                    <a:cubicBezTo>
                      <a:pt x="3508" y="12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20"/>
                      <a:pt x="4137" y="120"/>
                    </a:cubicBezTo>
                    <a:cubicBezTo>
                      <a:pt x="4137" y="240"/>
                      <a:pt x="4137" y="360"/>
                      <a:pt x="4257" y="360"/>
                    </a:cubicBezTo>
                    <a:cubicBezTo>
                      <a:pt x="4377" y="360"/>
                      <a:pt x="4497" y="240"/>
                      <a:pt x="4497" y="120"/>
                    </a:cubicBezTo>
                    <a:cubicBezTo>
                      <a:pt x="4497" y="12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20"/>
                      <a:pt x="5127" y="120"/>
                    </a:cubicBezTo>
                    <a:cubicBezTo>
                      <a:pt x="5127" y="240"/>
                      <a:pt x="5127" y="360"/>
                      <a:pt x="5246" y="360"/>
                    </a:cubicBezTo>
                    <a:cubicBezTo>
                      <a:pt x="5366" y="360"/>
                      <a:pt x="5516" y="240"/>
                      <a:pt x="5516" y="120"/>
                    </a:cubicBezTo>
                    <a:cubicBezTo>
                      <a:pt x="5516" y="12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20"/>
                      <a:pt x="6116" y="120"/>
                    </a:cubicBezTo>
                    <a:cubicBezTo>
                      <a:pt x="6116" y="240"/>
                      <a:pt x="6116" y="360"/>
                      <a:pt x="6266" y="360"/>
                    </a:cubicBezTo>
                    <a:cubicBezTo>
                      <a:pt x="6385" y="360"/>
                      <a:pt x="6505" y="240"/>
                      <a:pt x="6505" y="120"/>
                    </a:cubicBezTo>
                    <a:cubicBezTo>
                      <a:pt x="6505" y="12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20"/>
                      <a:pt x="7135" y="120"/>
                    </a:cubicBezTo>
                    <a:cubicBezTo>
                      <a:pt x="7135" y="240"/>
                      <a:pt x="7135" y="360"/>
                      <a:pt x="7255" y="360"/>
                    </a:cubicBezTo>
                    <a:cubicBezTo>
                      <a:pt x="7375" y="360"/>
                      <a:pt x="7495" y="240"/>
                      <a:pt x="7495" y="120"/>
                    </a:cubicBezTo>
                    <a:cubicBezTo>
                      <a:pt x="7495" y="12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20"/>
                      <a:pt x="8124" y="120"/>
                    </a:cubicBezTo>
                    <a:cubicBezTo>
                      <a:pt x="8124" y="240"/>
                      <a:pt x="8124" y="360"/>
                      <a:pt x="8244" y="360"/>
                    </a:cubicBezTo>
                    <a:cubicBezTo>
                      <a:pt x="8364" y="360"/>
                      <a:pt x="8514" y="240"/>
                      <a:pt x="8514" y="120"/>
                    </a:cubicBezTo>
                    <a:cubicBezTo>
                      <a:pt x="8514" y="12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20"/>
                      <a:pt x="9113" y="120"/>
                    </a:cubicBezTo>
                    <a:cubicBezTo>
                      <a:pt x="9113" y="240"/>
                      <a:pt x="9113" y="360"/>
                      <a:pt x="9263" y="360"/>
                    </a:cubicBezTo>
                    <a:cubicBezTo>
                      <a:pt x="9383" y="360"/>
                      <a:pt x="9503" y="240"/>
                      <a:pt x="9503" y="120"/>
                    </a:cubicBezTo>
                    <a:cubicBezTo>
                      <a:pt x="9503" y="12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20"/>
                      <a:pt x="10132" y="120"/>
                    </a:cubicBezTo>
                    <a:cubicBezTo>
                      <a:pt x="10132" y="240"/>
                      <a:pt x="10132" y="360"/>
                      <a:pt x="10252" y="360"/>
                    </a:cubicBezTo>
                    <a:cubicBezTo>
                      <a:pt x="10372" y="360"/>
                      <a:pt x="10492" y="240"/>
                      <a:pt x="10492" y="120"/>
                    </a:cubicBezTo>
                    <a:cubicBezTo>
                      <a:pt x="10492" y="12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20"/>
                      <a:pt x="11121" y="120"/>
                    </a:cubicBezTo>
                    <a:cubicBezTo>
                      <a:pt x="11121" y="240"/>
                      <a:pt x="11121" y="360"/>
                      <a:pt x="11241" y="360"/>
                    </a:cubicBezTo>
                    <a:cubicBezTo>
                      <a:pt x="11361" y="360"/>
                      <a:pt x="11511" y="240"/>
                      <a:pt x="11511" y="120"/>
                    </a:cubicBezTo>
                    <a:cubicBezTo>
                      <a:pt x="11511" y="12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lnTo>
                      <a:pt x="12111" y="120"/>
                    </a:lnTo>
                    <a:cubicBezTo>
                      <a:pt x="12111" y="240"/>
                      <a:pt x="12260" y="360"/>
                      <a:pt x="12260" y="360"/>
                    </a:cubicBezTo>
                    <a:cubicBezTo>
                      <a:pt x="12380" y="360"/>
                      <a:pt x="12500" y="240"/>
                      <a:pt x="12500" y="120"/>
                    </a:cubicBezTo>
                    <a:cubicBezTo>
                      <a:pt x="12500" y="12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lnTo>
                      <a:pt x="13130" y="120"/>
                    </a:lnTo>
                    <a:cubicBezTo>
                      <a:pt x="13130" y="240"/>
                      <a:pt x="13250" y="360"/>
                      <a:pt x="13250" y="360"/>
                    </a:cubicBezTo>
                    <a:cubicBezTo>
                      <a:pt x="13369" y="360"/>
                      <a:pt x="13489" y="240"/>
                      <a:pt x="13489" y="120"/>
                    </a:cubicBezTo>
                    <a:cubicBezTo>
                      <a:pt x="13489" y="12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lnTo>
                      <a:pt x="14119" y="120"/>
                    </a:lnTo>
                    <a:cubicBezTo>
                      <a:pt x="14119" y="240"/>
                      <a:pt x="14239" y="360"/>
                      <a:pt x="14239" y="360"/>
                    </a:cubicBezTo>
                    <a:cubicBezTo>
                      <a:pt x="14359" y="360"/>
                      <a:pt x="14508" y="240"/>
                      <a:pt x="14508" y="120"/>
                    </a:cubicBezTo>
                    <a:cubicBezTo>
                      <a:pt x="14508" y="12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lnTo>
                      <a:pt x="15108" y="120"/>
                    </a:lnTo>
                    <a:cubicBezTo>
                      <a:pt x="15108" y="240"/>
                      <a:pt x="15258" y="360"/>
                      <a:pt x="15258" y="360"/>
                    </a:cubicBezTo>
                    <a:cubicBezTo>
                      <a:pt x="15378" y="360"/>
                      <a:pt x="15498" y="240"/>
                      <a:pt x="15498" y="120"/>
                    </a:cubicBezTo>
                    <a:cubicBezTo>
                      <a:pt x="15498" y="12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lnTo>
                      <a:pt x="16127" y="120"/>
                    </a:lnTo>
                    <a:cubicBezTo>
                      <a:pt x="16127" y="240"/>
                      <a:pt x="16247" y="360"/>
                      <a:pt x="16247" y="360"/>
                    </a:cubicBezTo>
                    <a:cubicBezTo>
                      <a:pt x="16367" y="360"/>
                      <a:pt x="16487" y="240"/>
                      <a:pt x="16487" y="120"/>
                    </a:cubicBezTo>
                    <a:cubicBezTo>
                      <a:pt x="16487" y="12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20"/>
                      <a:pt x="17116" y="120"/>
                    </a:cubicBezTo>
                    <a:cubicBezTo>
                      <a:pt x="17116" y="240"/>
                      <a:pt x="17236" y="360"/>
                      <a:pt x="17356" y="360"/>
                    </a:cubicBezTo>
                    <a:cubicBezTo>
                      <a:pt x="17356" y="360"/>
                      <a:pt x="17506" y="240"/>
                      <a:pt x="17506" y="120"/>
                    </a:cubicBezTo>
                    <a:lnTo>
                      <a:pt x="17356" y="0"/>
                    </a:lnTo>
                    <a:close/>
                    <a:moveTo>
                      <a:pt x="18375" y="0"/>
                    </a:moveTo>
                    <a:cubicBezTo>
                      <a:pt x="18255" y="0"/>
                      <a:pt x="18105" y="120"/>
                      <a:pt x="18105" y="120"/>
                    </a:cubicBezTo>
                    <a:cubicBezTo>
                      <a:pt x="18105" y="240"/>
                      <a:pt x="18255" y="360"/>
                      <a:pt x="18375" y="360"/>
                    </a:cubicBezTo>
                    <a:cubicBezTo>
                      <a:pt x="18375" y="360"/>
                      <a:pt x="18495" y="240"/>
                      <a:pt x="18495" y="120"/>
                    </a:cubicBezTo>
                    <a:lnTo>
                      <a:pt x="18375" y="0"/>
                    </a:lnTo>
                    <a:close/>
                    <a:moveTo>
                      <a:pt x="19364" y="0"/>
                    </a:moveTo>
                    <a:cubicBezTo>
                      <a:pt x="19244" y="0"/>
                      <a:pt x="19124" y="120"/>
                      <a:pt x="19124" y="120"/>
                    </a:cubicBezTo>
                    <a:cubicBezTo>
                      <a:pt x="19124" y="240"/>
                      <a:pt x="19244" y="360"/>
                      <a:pt x="19364" y="360"/>
                    </a:cubicBezTo>
                    <a:cubicBezTo>
                      <a:pt x="19364" y="360"/>
                      <a:pt x="19484" y="240"/>
                      <a:pt x="19484" y="120"/>
                    </a:cubicBezTo>
                    <a:lnTo>
                      <a:pt x="19364" y="0"/>
                    </a:lnTo>
                    <a:close/>
                    <a:moveTo>
                      <a:pt x="20353" y="0"/>
                    </a:moveTo>
                    <a:cubicBezTo>
                      <a:pt x="20234" y="0"/>
                      <a:pt x="20114" y="120"/>
                      <a:pt x="20114" y="120"/>
                    </a:cubicBezTo>
                    <a:cubicBezTo>
                      <a:pt x="20114" y="240"/>
                      <a:pt x="20234" y="360"/>
                      <a:pt x="20353" y="360"/>
                    </a:cubicBezTo>
                    <a:cubicBezTo>
                      <a:pt x="20353" y="360"/>
                      <a:pt x="20503" y="240"/>
                      <a:pt x="20503" y="120"/>
                    </a:cubicBezTo>
                    <a:lnTo>
                      <a:pt x="2035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43"/>
              <p:cNvSpPr/>
              <p:nvPr/>
            </p:nvSpPr>
            <p:spPr>
              <a:xfrm>
                <a:off x="7938078" y="3799936"/>
                <a:ext cx="14457" cy="13313"/>
              </a:xfrm>
              <a:custGeom>
                <a:rect b="b" l="l" r="r" t="t"/>
                <a:pathLst>
                  <a:path extrusionOk="0" h="360" w="391">
                    <a:moveTo>
                      <a:pt x="151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51" y="240"/>
                    </a:cubicBezTo>
                    <a:cubicBezTo>
                      <a:pt x="151" y="360"/>
                      <a:pt x="151" y="360"/>
                      <a:pt x="271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43"/>
              <p:cNvSpPr/>
              <p:nvPr/>
            </p:nvSpPr>
            <p:spPr>
              <a:xfrm>
                <a:off x="7121201" y="3896338"/>
                <a:ext cx="13348" cy="14459"/>
              </a:xfrm>
              <a:custGeom>
                <a:rect b="b" l="l" r="r" t="t"/>
                <a:pathLst>
                  <a:path extrusionOk="0" h="391" w="361">
                    <a:moveTo>
                      <a:pt x="241" y="1"/>
                    </a:moveTo>
                    <a:cubicBezTo>
                      <a:pt x="121" y="1"/>
                      <a:pt x="121" y="121"/>
                      <a:pt x="121" y="121"/>
                    </a:cubicBezTo>
                    <a:lnTo>
                      <a:pt x="1" y="271"/>
                    </a:lnTo>
                    <a:lnTo>
                      <a:pt x="121" y="390"/>
                    </a:lnTo>
                    <a:lnTo>
                      <a:pt x="361" y="390"/>
                    </a:lnTo>
                    <a:lnTo>
                      <a:pt x="361" y="271"/>
                    </a:lnTo>
                    <a:lnTo>
                      <a:pt x="361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43"/>
              <p:cNvSpPr/>
              <p:nvPr/>
            </p:nvSpPr>
            <p:spPr>
              <a:xfrm>
                <a:off x="7157772" y="3896338"/>
                <a:ext cx="758135" cy="14459"/>
              </a:xfrm>
              <a:custGeom>
                <a:rect b="b" l="l" r="r" t="t"/>
                <a:pathLst>
                  <a:path extrusionOk="0" h="391" w="20504">
                    <a:moveTo>
                      <a:pt x="271" y="1"/>
                    </a:moveTo>
                    <a:cubicBezTo>
                      <a:pt x="121" y="1"/>
                      <a:pt x="1" y="121"/>
                      <a:pt x="1" y="271"/>
                    </a:cubicBezTo>
                    <a:cubicBezTo>
                      <a:pt x="1" y="390"/>
                      <a:pt x="121" y="390"/>
                      <a:pt x="271" y="390"/>
                    </a:cubicBezTo>
                    <a:cubicBezTo>
                      <a:pt x="391" y="390"/>
                      <a:pt x="391" y="390"/>
                      <a:pt x="391" y="271"/>
                    </a:cubicBezTo>
                    <a:cubicBezTo>
                      <a:pt x="391" y="121"/>
                      <a:pt x="391" y="1"/>
                      <a:pt x="271" y="1"/>
                    </a:cubicBezTo>
                    <a:close/>
                    <a:moveTo>
                      <a:pt x="1260" y="1"/>
                    </a:moveTo>
                    <a:cubicBezTo>
                      <a:pt x="1140" y="1"/>
                      <a:pt x="1020" y="121"/>
                      <a:pt x="1020" y="271"/>
                    </a:cubicBezTo>
                    <a:cubicBezTo>
                      <a:pt x="1020" y="390"/>
                      <a:pt x="1140" y="390"/>
                      <a:pt x="1260" y="390"/>
                    </a:cubicBezTo>
                    <a:cubicBezTo>
                      <a:pt x="1380" y="390"/>
                      <a:pt x="1380" y="390"/>
                      <a:pt x="1380" y="271"/>
                    </a:cubicBezTo>
                    <a:cubicBezTo>
                      <a:pt x="1380" y="121"/>
                      <a:pt x="1380" y="1"/>
                      <a:pt x="1260" y="1"/>
                    </a:cubicBezTo>
                    <a:close/>
                    <a:moveTo>
                      <a:pt x="2249" y="1"/>
                    </a:moveTo>
                    <a:cubicBezTo>
                      <a:pt x="2129" y="1"/>
                      <a:pt x="2009" y="121"/>
                      <a:pt x="2009" y="271"/>
                    </a:cubicBezTo>
                    <a:cubicBezTo>
                      <a:pt x="2009" y="390"/>
                      <a:pt x="2129" y="390"/>
                      <a:pt x="2249" y="390"/>
                    </a:cubicBezTo>
                    <a:cubicBezTo>
                      <a:pt x="2369" y="390"/>
                      <a:pt x="2369" y="390"/>
                      <a:pt x="2369" y="271"/>
                    </a:cubicBezTo>
                    <a:cubicBezTo>
                      <a:pt x="2369" y="121"/>
                      <a:pt x="2369" y="1"/>
                      <a:pt x="2249" y="1"/>
                    </a:cubicBezTo>
                    <a:close/>
                    <a:moveTo>
                      <a:pt x="3268" y="1"/>
                    </a:moveTo>
                    <a:cubicBezTo>
                      <a:pt x="3118" y="1"/>
                      <a:pt x="3118" y="121"/>
                      <a:pt x="3118" y="271"/>
                    </a:cubicBezTo>
                    <a:cubicBezTo>
                      <a:pt x="3118" y="390"/>
                      <a:pt x="3118" y="390"/>
                      <a:pt x="3268" y="390"/>
                    </a:cubicBezTo>
                    <a:cubicBezTo>
                      <a:pt x="3388" y="390"/>
                      <a:pt x="3508" y="390"/>
                      <a:pt x="3508" y="271"/>
                    </a:cubicBezTo>
                    <a:cubicBezTo>
                      <a:pt x="3508" y="121"/>
                      <a:pt x="3388" y="1"/>
                      <a:pt x="3268" y="1"/>
                    </a:cubicBezTo>
                    <a:close/>
                    <a:moveTo>
                      <a:pt x="4257" y="1"/>
                    </a:moveTo>
                    <a:cubicBezTo>
                      <a:pt x="4137" y="1"/>
                      <a:pt x="4137" y="121"/>
                      <a:pt x="4137" y="271"/>
                    </a:cubicBezTo>
                    <a:cubicBezTo>
                      <a:pt x="4137" y="390"/>
                      <a:pt x="4137" y="390"/>
                      <a:pt x="4257" y="390"/>
                    </a:cubicBezTo>
                    <a:cubicBezTo>
                      <a:pt x="4377" y="390"/>
                      <a:pt x="4497" y="390"/>
                      <a:pt x="4497" y="271"/>
                    </a:cubicBezTo>
                    <a:cubicBezTo>
                      <a:pt x="4497" y="121"/>
                      <a:pt x="4377" y="1"/>
                      <a:pt x="4257" y="1"/>
                    </a:cubicBezTo>
                    <a:close/>
                    <a:moveTo>
                      <a:pt x="5246" y="1"/>
                    </a:moveTo>
                    <a:cubicBezTo>
                      <a:pt x="5127" y="1"/>
                      <a:pt x="5127" y="121"/>
                      <a:pt x="5127" y="271"/>
                    </a:cubicBezTo>
                    <a:cubicBezTo>
                      <a:pt x="5127" y="390"/>
                      <a:pt x="5127" y="390"/>
                      <a:pt x="5246" y="390"/>
                    </a:cubicBezTo>
                    <a:cubicBezTo>
                      <a:pt x="5366" y="390"/>
                      <a:pt x="5516" y="390"/>
                      <a:pt x="5516" y="271"/>
                    </a:cubicBezTo>
                    <a:cubicBezTo>
                      <a:pt x="5516" y="121"/>
                      <a:pt x="5366" y="1"/>
                      <a:pt x="5246" y="1"/>
                    </a:cubicBezTo>
                    <a:close/>
                    <a:moveTo>
                      <a:pt x="6266" y="1"/>
                    </a:moveTo>
                    <a:cubicBezTo>
                      <a:pt x="6116" y="1"/>
                      <a:pt x="6116" y="121"/>
                      <a:pt x="6116" y="271"/>
                    </a:cubicBezTo>
                    <a:cubicBezTo>
                      <a:pt x="6116" y="390"/>
                      <a:pt x="6116" y="390"/>
                      <a:pt x="6266" y="390"/>
                    </a:cubicBezTo>
                    <a:cubicBezTo>
                      <a:pt x="6385" y="390"/>
                      <a:pt x="6505" y="390"/>
                      <a:pt x="6505" y="271"/>
                    </a:cubicBezTo>
                    <a:cubicBezTo>
                      <a:pt x="6505" y="121"/>
                      <a:pt x="6385" y="1"/>
                      <a:pt x="6266" y="1"/>
                    </a:cubicBezTo>
                    <a:close/>
                    <a:moveTo>
                      <a:pt x="7255" y="1"/>
                    </a:moveTo>
                    <a:cubicBezTo>
                      <a:pt x="7135" y="1"/>
                      <a:pt x="7135" y="121"/>
                      <a:pt x="7135" y="271"/>
                    </a:cubicBezTo>
                    <a:cubicBezTo>
                      <a:pt x="7135" y="390"/>
                      <a:pt x="7135" y="390"/>
                      <a:pt x="7255" y="390"/>
                    </a:cubicBezTo>
                    <a:cubicBezTo>
                      <a:pt x="7375" y="390"/>
                      <a:pt x="7495" y="390"/>
                      <a:pt x="7495" y="271"/>
                    </a:cubicBezTo>
                    <a:cubicBezTo>
                      <a:pt x="7495" y="121"/>
                      <a:pt x="7375" y="1"/>
                      <a:pt x="7255" y="1"/>
                    </a:cubicBezTo>
                    <a:close/>
                    <a:moveTo>
                      <a:pt x="8244" y="1"/>
                    </a:moveTo>
                    <a:cubicBezTo>
                      <a:pt x="8124" y="1"/>
                      <a:pt x="8124" y="121"/>
                      <a:pt x="8124" y="271"/>
                    </a:cubicBezTo>
                    <a:cubicBezTo>
                      <a:pt x="8124" y="390"/>
                      <a:pt x="8124" y="390"/>
                      <a:pt x="8244" y="390"/>
                    </a:cubicBezTo>
                    <a:cubicBezTo>
                      <a:pt x="8364" y="390"/>
                      <a:pt x="8514" y="390"/>
                      <a:pt x="8514" y="271"/>
                    </a:cubicBezTo>
                    <a:cubicBezTo>
                      <a:pt x="8514" y="121"/>
                      <a:pt x="8364" y="1"/>
                      <a:pt x="8244" y="1"/>
                    </a:cubicBezTo>
                    <a:close/>
                    <a:moveTo>
                      <a:pt x="9263" y="1"/>
                    </a:moveTo>
                    <a:cubicBezTo>
                      <a:pt x="9113" y="1"/>
                      <a:pt x="9113" y="121"/>
                      <a:pt x="9113" y="271"/>
                    </a:cubicBezTo>
                    <a:cubicBezTo>
                      <a:pt x="9113" y="390"/>
                      <a:pt x="9113" y="390"/>
                      <a:pt x="9263" y="390"/>
                    </a:cubicBezTo>
                    <a:cubicBezTo>
                      <a:pt x="9383" y="390"/>
                      <a:pt x="9503" y="390"/>
                      <a:pt x="9503" y="271"/>
                    </a:cubicBezTo>
                    <a:cubicBezTo>
                      <a:pt x="9503" y="121"/>
                      <a:pt x="9383" y="1"/>
                      <a:pt x="9263" y="1"/>
                    </a:cubicBezTo>
                    <a:close/>
                    <a:moveTo>
                      <a:pt x="10252" y="1"/>
                    </a:moveTo>
                    <a:cubicBezTo>
                      <a:pt x="10132" y="1"/>
                      <a:pt x="10132" y="121"/>
                      <a:pt x="10132" y="271"/>
                    </a:cubicBezTo>
                    <a:cubicBezTo>
                      <a:pt x="10132" y="390"/>
                      <a:pt x="10132" y="390"/>
                      <a:pt x="10252" y="390"/>
                    </a:cubicBezTo>
                    <a:cubicBezTo>
                      <a:pt x="10372" y="390"/>
                      <a:pt x="10492" y="390"/>
                      <a:pt x="10492" y="271"/>
                    </a:cubicBezTo>
                    <a:cubicBezTo>
                      <a:pt x="10492" y="121"/>
                      <a:pt x="10372" y="1"/>
                      <a:pt x="10252" y="1"/>
                    </a:cubicBezTo>
                    <a:close/>
                    <a:moveTo>
                      <a:pt x="11241" y="1"/>
                    </a:moveTo>
                    <a:cubicBezTo>
                      <a:pt x="11121" y="1"/>
                      <a:pt x="11121" y="121"/>
                      <a:pt x="11121" y="271"/>
                    </a:cubicBezTo>
                    <a:cubicBezTo>
                      <a:pt x="11121" y="390"/>
                      <a:pt x="11121" y="390"/>
                      <a:pt x="11241" y="390"/>
                    </a:cubicBezTo>
                    <a:cubicBezTo>
                      <a:pt x="11361" y="390"/>
                      <a:pt x="11511" y="390"/>
                      <a:pt x="11511" y="271"/>
                    </a:cubicBezTo>
                    <a:cubicBezTo>
                      <a:pt x="11511" y="121"/>
                      <a:pt x="11361" y="1"/>
                      <a:pt x="11241" y="1"/>
                    </a:cubicBezTo>
                    <a:close/>
                    <a:moveTo>
                      <a:pt x="12260" y="1"/>
                    </a:moveTo>
                    <a:cubicBezTo>
                      <a:pt x="12260" y="1"/>
                      <a:pt x="12111" y="121"/>
                      <a:pt x="12111" y="271"/>
                    </a:cubicBezTo>
                    <a:cubicBezTo>
                      <a:pt x="12111" y="390"/>
                      <a:pt x="12260" y="390"/>
                      <a:pt x="12260" y="390"/>
                    </a:cubicBezTo>
                    <a:cubicBezTo>
                      <a:pt x="12380" y="390"/>
                      <a:pt x="12500" y="390"/>
                      <a:pt x="12500" y="271"/>
                    </a:cubicBezTo>
                    <a:cubicBezTo>
                      <a:pt x="12500" y="121"/>
                      <a:pt x="12380" y="1"/>
                      <a:pt x="12260" y="1"/>
                    </a:cubicBezTo>
                    <a:close/>
                    <a:moveTo>
                      <a:pt x="13250" y="1"/>
                    </a:moveTo>
                    <a:cubicBezTo>
                      <a:pt x="13250" y="1"/>
                      <a:pt x="13130" y="121"/>
                      <a:pt x="13130" y="271"/>
                    </a:cubicBezTo>
                    <a:cubicBezTo>
                      <a:pt x="13130" y="390"/>
                      <a:pt x="13250" y="390"/>
                      <a:pt x="13250" y="390"/>
                    </a:cubicBezTo>
                    <a:cubicBezTo>
                      <a:pt x="13369" y="390"/>
                      <a:pt x="13489" y="390"/>
                      <a:pt x="13489" y="271"/>
                    </a:cubicBezTo>
                    <a:cubicBezTo>
                      <a:pt x="13489" y="121"/>
                      <a:pt x="13369" y="1"/>
                      <a:pt x="13250" y="1"/>
                    </a:cubicBezTo>
                    <a:close/>
                    <a:moveTo>
                      <a:pt x="14239" y="1"/>
                    </a:moveTo>
                    <a:cubicBezTo>
                      <a:pt x="14239" y="1"/>
                      <a:pt x="14119" y="121"/>
                      <a:pt x="14119" y="271"/>
                    </a:cubicBezTo>
                    <a:cubicBezTo>
                      <a:pt x="14119" y="390"/>
                      <a:pt x="14239" y="390"/>
                      <a:pt x="14239" y="390"/>
                    </a:cubicBezTo>
                    <a:cubicBezTo>
                      <a:pt x="14359" y="390"/>
                      <a:pt x="14508" y="390"/>
                      <a:pt x="14508" y="271"/>
                    </a:cubicBezTo>
                    <a:cubicBezTo>
                      <a:pt x="14508" y="121"/>
                      <a:pt x="14359" y="1"/>
                      <a:pt x="14239" y="1"/>
                    </a:cubicBezTo>
                    <a:close/>
                    <a:moveTo>
                      <a:pt x="15258" y="1"/>
                    </a:moveTo>
                    <a:cubicBezTo>
                      <a:pt x="15258" y="1"/>
                      <a:pt x="15108" y="121"/>
                      <a:pt x="15108" y="271"/>
                    </a:cubicBezTo>
                    <a:cubicBezTo>
                      <a:pt x="15108" y="390"/>
                      <a:pt x="15258" y="390"/>
                      <a:pt x="15258" y="390"/>
                    </a:cubicBezTo>
                    <a:cubicBezTo>
                      <a:pt x="15378" y="390"/>
                      <a:pt x="15498" y="390"/>
                      <a:pt x="15498" y="271"/>
                    </a:cubicBezTo>
                    <a:cubicBezTo>
                      <a:pt x="15498" y="121"/>
                      <a:pt x="15378" y="1"/>
                      <a:pt x="15258" y="1"/>
                    </a:cubicBezTo>
                    <a:close/>
                    <a:moveTo>
                      <a:pt x="16247" y="1"/>
                    </a:moveTo>
                    <a:cubicBezTo>
                      <a:pt x="16247" y="1"/>
                      <a:pt x="16127" y="121"/>
                      <a:pt x="16127" y="271"/>
                    </a:cubicBezTo>
                    <a:cubicBezTo>
                      <a:pt x="16127" y="390"/>
                      <a:pt x="16247" y="390"/>
                      <a:pt x="16247" y="390"/>
                    </a:cubicBezTo>
                    <a:cubicBezTo>
                      <a:pt x="16367" y="390"/>
                      <a:pt x="16487" y="390"/>
                      <a:pt x="16487" y="271"/>
                    </a:cubicBezTo>
                    <a:cubicBezTo>
                      <a:pt x="16487" y="121"/>
                      <a:pt x="16367" y="1"/>
                      <a:pt x="16247" y="1"/>
                    </a:cubicBezTo>
                    <a:close/>
                    <a:moveTo>
                      <a:pt x="17356" y="1"/>
                    </a:moveTo>
                    <a:cubicBezTo>
                      <a:pt x="17236" y="1"/>
                      <a:pt x="17116" y="121"/>
                      <a:pt x="17116" y="271"/>
                    </a:cubicBezTo>
                    <a:cubicBezTo>
                      <a:pt x="17116" y="390"/>
                      <a:pt x="17236" y="390"/>
                      <a:pt x="17356" y="390"/>
                    </a:cubicBezTo>
                    <a:cubicBezTo>
                      <a:pt x="17356" y="390"/>
                      <a:pt x="17506" y="390"/>
                      <a:pt x="17506" y="271"/>
                    </a:cubicBezTo>
                    <a:cubicBezTo>
                      <a:pt x="17506" y="121"/>
                      <a:pt x="17356" y="1"/>
                      <a:pt x="17356" y="1"/>
                    </a:cubicBezTo>
                    <a:close/>
                    <a:moveTo>
                      <a:pt x="18375" y="1"/>
                    </a:moveTo>
                    <a:cubicBezTo>
                      <a:pt x="18255" y="1"/>
                      <a:pt x="18105" y="121"/>
                      <a:pt x="18105" y="271"/>
                    </a:cubicBezTo>
                    <a:cubicBezTo>
                      <a:pt x="18105" y="390"/>
                      <a:pt x="18255" y="390"/>
                      <a:pt x="18375" y="390"/>
                    </a:cubicBezTo>
                    <a:cubicBezTo>
                      <a:pt x="18375" y="390"/>
                      <a:pt x="18495" y="390"/>
                      <a:pt x="18495" y="271"/>
                    </a:cubicBezTo>
                    <a:cubicBezTo>
                      <a:pt x="18495" y="121"/>
                      <a:pt x="18375" y="1"/>
                      <a:pt x="18375" y="1"/>
                    </a:cubicBezTo>
                    <a:close/>
                    <a:moveTo>
                      <a:pt x="19364" y="1"/>
                    </a:moveTo>
                    <a:cubicBezTo>
                      <a:pt x="19244" y="1"/>
                      <a:pt x="19124" y="121"/>
                      <a:pt x="19124" y="271"/>
                    </a:cubicBezTo>
                    <a:cubicBezTo>
                      <a:pt x="19124" y="390"/>
                      <a:pt x="19244" y="390"/>
                      <a:pt x="19364" y="390"/>
                    </a:cubicBezTo>
                    <a:cubicBezTo>
                      <a:pt x="19364" y="390"/>
                      <a:pt x="19484" y="390"/>
                      <a:pt x="19484" y="271"/>
                    </a:cubicBezTo>
                    <a:cubicBezTo>
                      <a:pt x="19484" y="121"/>
                      <a:pt x="19364" y="1"/>
                      <a:pt x="19364" y="1"/>
                    </a:cubicBezTo>
                    <a:close/>
                    <a:moveTo>
                      <a:pt x="20353" y="1"/>
                    </a:moveTo>
                    <a:cubicBezTo>
                      <a:pt x="20234" y="1"/>
                      <a:pt x="20114" y="121"/>
                      <a:pt x="20114" y="271"/>
                    </a:cubicBezTo>
                    <a:cubicBezTo>
                      <a:pt x="20114" y="390"/>
                      <a:pt x="20234" y="390"/>
                      <a:pt x="20353" y="390"/>
                    </a:cubicBezTo>
                    <a:cubicBezTo>
                      <a:pt x="20353" y="390"/>
                      <a:pt x="20503" y="390"/>
                      <a:pt x="20503" y="271"/>
                    </a:cubicBezTo>
                    <a:cubicBezTo>
                      <a:pt x="20503" y="121"/>
                      <a:pt x="20353" y="1"/>
                      <a:pt x="2035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43"/>
              <p:cNvSpPr/>
              <p:nvPr/>
            </p:nvSpPr>
            <p:spPr>
              <a:xfrm>
                <a:off x="7938078" y="3896338"/>
                <a:ext cx="14457" cy="14459"/>
              </a:xfrm>
              <a:custGeom>
                <a:rect b="b" l="l" r="r" t="t"/>
                <a:pathLst>
                  <a:path extrusionOk="0" h="391" w="391">
                    <a:moveTo>
                      <a:pt x="271" y="1"/>
                    </a:moveTo>
                    <a:cubicBezTo>
                      <a:pt x="151" y="1"/>
                      <a:pt x="151" y="121"/>
                      <a:pt x="151" y="121"/>
                    </a:cubicBezTo>
                    <a:cubicBezTo>
                      <a:pt x="1" y="121"/>
                      <a:pt x="1" y="271"/>
                      <a:pt x="1" y="271"/>
                    </a:cubicBezTo>
                    <a:cubicBezTo>
                      <a:pt x="1" y="271"/>
                      <a:pt x="1" y="390"/>
                      <a:pt x="151" y="390"/>
                    </a:cubicBezTo>
                    <a:lnTo>
                      <a:pt x="390" y="390"/>
                    </a:lnTo>
                    <a:lnTo>
                      <a:pt x="390" y="271"/>
                    </a:lnTo>
                    <a:lnTo>
                      <a:pt x="390" y="121"/>
                    </a:lnTo>
                    <a:cubicBezTo>
                      <a:pt x="271" y="121"/>
                      <a:pt x="271" y="1"/>
                      <a:pt x="27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43"/>
              <p:cNvSpPr/>
              <p:nvPr/>
            </p:nvSpPr>
            <p:spPr>
              <a:xfrm>
                <a:off x="7121201" y="3998323"/>
                <a:ext cx="13348" cy="13350"/>
              </a:xfrm>
              <a:custGeom>
                <a:rect b="b" l="l" r="r" t="t"/>
                <a:pathLst>
                  <a:path extrusionOk="0" h="361" w="361">
                    <a:moveTo>
                      <a:pt x="121" y="0"/>
                    </a:moveTo>
                    <a:cubicBezTo>
                      <a:pt x="121" y="120"/>
                      <a:pt x="1" y="120"/>
                      <a:pt x="1" y="120"/>
                    </a:cubicBezTo>
                    <a:cubicBezTo>
                      <a:pt x="1" y="240"/>
                      <a:pt x="121" y="240"/>
                      <a:pt x="121" y="240"/>
                    </a:cubicBezTo>
                    <a:cubicBezTo>
                      <a:pt x="121" y="360"/>
                      <a:pt x="121" y="360"/>
                      <a:pt x="241" y="360"/>
                    </a:cubicBezTo>
                    <a:cubicBezTo>
                      <a:pt x="241" y="360"/>
                      <a:pt x="361" y="360"/>
                      <a:pt x="361" y="240"/>
                    </a:cubicBezTo>
                    <a:lnTo>
                      <a:pt x="361" y="1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43"/>
              <p:cNvSpPr/>
              <p:nvPr/>
            </p:nvSpPr>
            <p:spPr>
              <a:xfrm>
                <a:off x="7157772" y="3998323"/>
                <a:ext cx="758135" cy="13350"/>
              </a:xfrm>
              <a:custGeom>
                <a:rect b="b" l="l" r="r" t="t"/>
                <a:pathLst>
                  <a:path extrusionOk="0" h="361" w="20504">
                    <a:moveTo>
                      <a:pt x="271" y="0"/>
                    </a:moveTo>
                    <a:cubicBezTo>
                      <a:pt x="121" y="0"/>
                      <a:pt x="1" y="120"/>
                      <a:pt x="1" y="120"/>
                    </a:cubicBezTo>
                    <a:cubicBezTo>
                      <a:pt x="1" y="240"/>
                      <a:pt x="121" y="360"/>
                      <a:pt x="271" y="360"/>
                    </a:cubicBezTo>
                    <a:cubicBezTo>
                      <a:pt x="391" y="360"/>
                      <a:pt x="391" y="240"/>
                      <a:pt x="391" y="120"/>
                    </a:cubicBezTo>
                    <a:cubicBezTo>
                      <a:pt x="391" y="12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20"/>
                      <a:pt x="1020" y="120"/>
                    </a:cubicBezTo>
                    <a:cubicBezTo>
                      <a:pt x="1020" y="240"/>
                      <a:pt x="1140" y="360"/>
                      <a:pt x="1260" y="360"/>
                    </a:cubicBezTo>
                    <a:cubicBezTo>
                      <a:pt x="1380" y="360"/>
                      <a:pt x="1380" y="240"/>
                      <a:pt x="1380" y="120"/>
                    </a:cubicBezTo>
                    <a:cubicBezTo>
                      <a:pt x="1380" y="12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20"/>
                      <a:pt x="2009" y="120"/>
                    </a:cubicBezTo>
                    <a:cubicBezTo>
                      <a:pt x="2009" y="240"/>
                      <a:pt x="2129" y="360"/>
                      <a:pt x="2249" y="360"/>
                    </a:cubicBezTo>
                    <a:cubicBezTo>
                      <a:pt x="2369" y="360"/>
                      <a:pt x="2369" y="240"/>
                      <a:pt x="2369" y="120"/>
                    </a:cubicBezTo>
                    <a:cubicBezTo>
                      <a:pt x="2369" y="12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20"/>
                      <a:pt x="3118" y="120"/>
                    </a:cubicBezTo>
                    <a:cubicBezTo>
                      <a:pt x="3118" y="240"/>
                      <a:pt x="3118" y="360"/>
                      <a:pt x="3268" y="360"/>
                    </a:cubicBezTo>
                    <a:cubicBezTo>
                      <a:pt x="3388" y="360"/>
                      <a:pt x="3508" y="240"/>
                      <a:pt x="3508" y="120"/>
                    </a:cubicBezTo>
                    <a:cubicBezTo>
                      <a:pt x="3508" y="12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20"/>
                      <a:pt x="4137" y="120"/>
                    </a:cubicBezTo>
                    <a:cubicBezTo>
                      <a:pt x="4137" y="240"/>
                      <a:pt x="4137" y="360"/>
                      <a:pt x="4257" y="360"/>
                    </a:cubicBezTo>
                    <a:cubicBezTo>
                      <a:pt x="4377" y="360"/>
                      <a:pt x="4497" y="240"/>
                      <a:pt x="4497" y="120"/>
                    </a:cubicBezTo>
                    <a:cubicBezTo>
                      <a:pt x="4497" y="12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20"/>
                      <a:pt x="5127" y="120"/>
                    </a:cubicBezTo>
                    <a:cubicBezTo>
                      <a:pt x="5127" y="240"/>
                      <a:pt x="5127" y="360"/>
                      <a:pt x="5246" y="360"/>
                    </a:cubicBezTo>
                    <a:cubicBezTo>
                      <a:pt x="5366" y="360"/>
                      <a:pt x="5516" y="240"/>
                      <a:pt x="5516" y="120"/>
                    </a:cubicBezTo>
                    <a:cubicBezTo>
                      <a:pt x="5516" y="12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20"/>
                      <a:pt x="6116" y="120"/>
                    </a:cubicBezTo>
                    <a:cubicBezTo>
                      <a:pt x="6116" y="240"/>
                      <a:pt x="6116" y="360"/>
                      <a:pt x="6266" y="360"/>
                    </a:cubicBezTo>
                    <a:cubicBezTo>
                      <a:pt x="6385" y="360"/>
                      <a:pt x="6505" y="240"/>
                      <a:pt x="6505" y="120"/>
                    </a:cubicBezTo>
                    <a:cubicBezTo>
                      <a:pt x="6505" y="12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20"/>
                      <a:pt x="7135" y="120"/>
                    </a:cubicBezTo>
                    <a:cubicBezTo>
                      <a:pt x="7135" y="240"/>
                      <a:pt x="7135" y="360"/>
                      <a:pt x="7255" y="360"/>
                    </a:cubicBezTo>
                    <a:cubicBezTo>
                      <a:pt x="7375" y="360"/>
                      <a:pt x="7495" y="240"/>
                      <a:pt x="7495" y="120"/>
                    </a:cubicBezTo>
                    <a:cubicBezTo>
                      <a:pt x="7495" y="12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20"/>
                      <a:pt x="8124" y="120"/>
                    </a:cubicBezTo>
                    <a:cubicBezTo>
                      <a:pt x="8124" y="240"/>
                      <a:pt x="8124" y="360"/>
                      <a:pt x="8244" y="360"/>
                    </a:cubicBezTo>
                    <a:cubicBezTo>
                      <a:pt x="8364" y="360"/>
                      <a:pt x="8514" y="240"/>
                      <a:pt x="8514" y="120"/>
                    </a:cubicBezTo>
                    <a:cubicBezTo>
                      <a:pt x="8514" y="12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20"/>
                      <a:pt x="9113" y="120"/>
                    </a:cubicBezTo>
                    <a:cubicBezTo>
                      <a:pt x="9113" y="240"/>
                      <a:pt x="9113" y="360"/>
                      <a:pt x="9263" y="360"/>
                    </a:cubicBezTo>
                    <a:cubicBezTo>
                      <a:pt x="9383" y="360"/>
                      <a:pt x="9503" y="240"/>
                      <a:pt x="9503" y="120"/>
                    </a:cubicBezTo>
                    <a:cubicBezTo>
                      <a:pt x="9503" y="12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20"/>
                      <a:pt x="10132" y="120"/>
                    </a:cubicBezTo>
                    <a:cubicBezTo>
                      <a:pt x="10132" y="240"/>
                      <a:pt x="10132" y="360"/>
                      <a:pt x="10252" y="360"/>
                    </a:cubicBezTo>
                    <a:cubicBezTo>
                      <a:pt x="10372" y="360"/>
                      <a:pt x="10492" y="240"/>
                      <a:pt x="10492" y="120"/>
                    </a:cubicBezTo>
                    <a:cubicBezTo>
                      <a:pt x="10492" y="12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20"/>
                      <a:pt x="11121" y="120"/>
                    </a:cubicBezTo>
                    <a:cubicBezTo>
                      <a:pt x="11121" y="240"/>
                      <a:pt x="11121" y="360"/>
                      <a:pt x="11241" y="360"/>
                    </a:cubicBezTo>
                    <a:cubicBezTo>
                      <a:pt x="11361" y="360"/>
                      <a:pt x="11511" y="240"/>
                      <a:pt x="11511" y="120"/>
                    </a:cubicBezTo>
                    <a:cubicBezTo>
                      <a:pt x="11511" y="12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lnTo>
                      <a:pt x="12111" y="120"/>
                    </a:lnTo>
                    <a:cubicBezTo>
                      <a:pt x="12111" y="240"/>
                      <a:pt x="12260" y="360"/>
                      <a:pt x="12260" y="360"/>
                    </a:cubicBezTo>
                    <a:cubicBezTo>
                      <a:pt x="12380" y="360"/>
                      <a:pt x="12500" y="240"/>
                      <a:pt x="12500" y="120"/>
                    </a:cubicBezTo>
                    <a:cubicBezTo>
                      <a:pt x="12500" y="12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lnTo>
                      <a:pt x="13130" y="120"/>
                    </a:lnTo>
                    <a:cubicBezTo>
                      <a:pt x="13130" y="240"/>
                      <a:pt x="13250" y="360"/>
                      <a:pt x="13250" y="360"/>
                    </a:cubicBezTo>
                    <a:cubicBezTo>
                      <a:pt x="13369" y="360"/>
                      <a:pt x="13489" y="240"/>
                      <a:pt x="13489" y="120"/>
                    </a:cubicBezTo>
                    <a:cubicBezTo>
                      <a:pt x="13489" y="12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lnTo>
                      <a:pt x="14119" y="120"/>
                    </a:lnTo>
                    <a:cubicBezTo>
                      <a:pt x="14119" y="240"/>
                      <a:pt x="14239" y="360"/>
                      <a:pt x="14239" y="360"/>
                    </a:cubicBezTo>
                    <a:cubicBezTo>
                      <a:pt x="14359" y="360"/>
                      <a:pt x="14508" y="240"/>
                      <a:pt x="14508" y="120"/>
                    </a:cubicBezTo>
                    <a:cubicBezTo>
                      <a:pt x="14508" y="12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lnTo>
                      <a:pt x="15108" y="120"/>
                    </a:lnTo>
                    <a:cubicBezTo>
                      <a:pt x="15108" y="240"/>
                      <a:pt x="15258" y="360"/>
                      <a:pt x="15258" y="360"/>
                    </a:cubicBezTo>
                    <a:cubicBezTo>
                      <a:pt x="15378" y="360"/>
                      <a:pt x="15498" y="240"/>
                      <a:pt x="15498" y="120"/>
                    </a:cubicBezTo>
                    <a:cubicBezTo>
                      <a:pt x="15498" y="12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lnTo>
                      <a:pt x="16127" y="120"/>
                    </a:lnTo>
                    <a:cubicBezTo>
                      <a:pt x="16127" y="240"/>
                      <a:pt x="16247" y="360"/>
                      <a:pt x="16247" y="360"/>
                    </a:cubicBezTo>
                    <a:cubicBezTo>
                      <a:pt x="16367" y="360"/>
                      <a:pt x="16487" y="240"/>
                      <a:pt x="16487" y="120"/>
                    </a:cubicBezTo>
                    <a:cubicBezTo>
                      <a:pt x="16487" y="12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20"/>
                      <a:pt x="17116" y="120"/>
                    </a:cubicBezTo>
                    <a:cubicBezTo>
                      <a:pt x="17116" y="240"/>
                      <a:pt x="17236" y="360"/>
                      <a:pt x="17356" y="360"/>
                    </a:cubicBezTo>
                    <a:cubicBezTo>
                      <a:pt x="17356" y="360"/>
                      <a:pt x="17506" y="240"/>
                      <a:pt x="17506" y="120"/>
                    </a:cubicBezTo>
                    <a:lnTo>
                      <a:pt x="17356" y="0"/>
                    </a:lnTo>
                    <a:close/>
                    <a:moveTo>
                      <a:pt x="18375" y="0"/>
                    </a:moveTo>
                    <a:cubicBezTo>
                      <a:pt x="18255" y="0"/>
                      <a:pt x="18105" y="120"/>
                      <a:pt x="18105" y="120"/>
                    </a:cubicBezTo>
                    <a:cubicBezTo>
                      <a:pt x="18105" y="240"/>
                      <a:pt x="18255" y="360"/>
                      <a:pt x="18375" y="360"/>
                    </a:cubicBezTo>
                    <a:cubicBezTo>
                      <a:pt x="18375" y="360"/>
                      <a:pt x="18495" y="240"/>
                      <a:pt x="18495" y="120"/>
                    </a:cubicBezTo>
                    <a:lnTo>
                      <a:pt x="18375" y="0"/>
                    </a:lnTo>
                    <a:close/>
                    <a:moveTo>
                      <a:pt x="19364" y="0"/>
                    </a:moveTo>
                    <a:cubicBezTo>
                      <a:pt x="19244" y="0"/>
                      <a:pt x="19124" y="120"/>
                      <a:pt x="19124" y="120"/>
                    </a:cubicBezTo>
                    <a:cubicBezTo>
                      <a:pt x="19124" y="240"/>
                      <a:pt x="19244" y="360"/>
                      <a:pt x="19364" y="360"/>
                    </a:cubicBezTo>
                    <a:cubicBezTo>
                      <a:pt x="19364" y="360"/>
                      <a:pt x="19484" y="240"/>
                      <a:pt x="19484" y="120"/>
                    </a:cubicBezTo>
                    <a:lnTo>
                      <a:pt x="19364" y="0"/>
                    </a:lnTo>
                    <a:close/>
                    <a:moveTo>
                      <a:pt x="20353" y="0"/>
                    </a:moveTo>
                    <a:cubicBezTo>
                      <a:pt x="20234" y="0"/>
                      <a:pt x="20114" y="120"/>
                      <a:pt x="20114" y="120"/>
                    </a:cubicBezTo>
                    <a:cubicBezTo>
                      <a:pt x="20114" y="240"/>
                      <a:pt x="20234" y="360"/>
                      <a:pt x="20353" y="360"/>
                    </a:cubicBezTo>
                    <a:cubicBezTo>
                      <a:pt x="20353" y="360"/>
                      <a:pt x="20503" y="240"/>
                      <a:pt x="20503" y="120"/>
                    </a:cubicBezTo>
                    <a:lnTo>
                      <a:pt x="2035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43"/>
              <p:cNvSpPr/>
              <p:nvPr/>
            </p:nvSpPr>
            <p:spPr>
              <a:xfrm>
                <a:off x="7938078" y="3998323"/>
                <a:ext cx="14457" cy="13350"/>
              </a:xfrm>
              <a:custGeom>
                <a:rect b="b" l="l" r="r" t="t"/>
                <a:pathLst>
                  <a:path extrusionOk="0" h="361" w="391">
                    <a:moveTo>
                      <a:pt x="151" y="0"/>
                    </a:moveTo>
                    <a:lnTo>
                      <a:pt x="1" y="120"/>
                    </a:lnTo>
                    <a:cubicBezTo>
                      <a:pt x="1" y="240"/>
                      <a:pt x="1" y="240"/>
                      <a:pt x="151" y="240"/>
                    </a:cubicBezTo>
                    <a:cubicBezTo>
                      <a:pt x="151" y="360"/>
                      <a:pt x="151" y="360"/>
                      <a:pt x="271" y="360"/>
                    </a:cubicBezTo>
                    <a:lnTo>
                      <a:pt x="390" y="240"/>
                    </a:lnTo>
                    <a:lnTo>
                      <a:pt x="390" y="12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43"/>
              <p:cNvSpPr/>
              <p:nvPr/>
            </p:nvSpPr>
            <p:spPr>
              <a:xfrm>
                <a:off x="7121201" y="4094762"/>
                <a:ext cx="13348" cy="14422"/>
              </a:xfrm>
              <a:custGeom>
                <a:rect b="b" l="l" r="r" t="t"/>
                <a:pathLst>
                  <a:path extrusionOk="0" h="390" w="361">
                    <a:moveTo>
                      <a:pt x="241" y="0"/>
                    </a:moveTo>
                    <a:cubicBezTo>
                      <a:pt x="121" y="0"/>
                      <a:pt x="121" y="150"/>
                      <a:pt x="121" y="150"/>
                    </a:cubicBezTo>
                    <a:cubicBezTo>
                      <a:pt x="121" y="150"/>
                      <a:pt x="1" y="150"/>
                      <a:pt x="1" y="270"/>
                    </a:cubicBezTo>
                    <a:lnTo>
                      <a:pt x="121" y="390"/>
                    </a:lnTo>
                    <a:lnTo>
                      <a:pt x="361" y="390"/>
                    </a:lnTo>
                    <a:lnTo>
                      <a:pt x="361" y="270"/>
                    </a:lnTo>
                    <a:lnTo>
                      <a:pt x="361" y="15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43"/>
              <p:cNvSpPr/>
              <p:nvPr/>
            </p:nvSpPr>
            <p:spPr>
              <a:xfrm>
                <a:off x="7157772" y="4094762"/>
                <a:ext cx="758135" cy="14422"/>
              </a:xfrm>
              <a:custGeom>
                <a:rect b="b" l="l" r="r" t="t"/>
                <a:pathLst>
                  <a:path extrusionOk="0" h="390" w="20504">
                    <a:moveTo>
                      <a:pt x="271" y="0"/>
                    </a:moveTo>
                    <a:cubicBezTo>
                      <a:pt x="121" y="0"/>
                      <a:pt x="1" y="150"/>
                      <a:pt x="1" y="270"/>
                    </a:cubicBezTo>
                    <a:cubicBezTo>
                      <a:pt x="1" y="390"/>
                      <a:pt x="121" y="390"/>
                      <a:pt x="271" y="390"/>
                    </a:cubicBezTo>
                    <a:cubicBezTo>
                      <a:pt x="391" y="390"/>
                      <a:pt x="391" y="390"/>
                      <a:pt x="391" y="270"/>
                    </a:cubicBezTo>
                    <a:cubicBezTo>
                      <a:pt x="391" y="150"/>
                      <a:pt x="391" y="0"/>
                      <a:pt x="271" y="0"/>
                    </a:cubicBezTo>
                    <a:close/>
                    <a:moveTo>
                      <a:pt x="1260" y="0"/>
                    </a:moveTo>
                    <a:cubicBezTo>
                      <a:pt x="1140" y="0"/>
                      <a:pt x="1020" y="150"/>
                      <a:pt x="1020" y="270"/>
                    </a:cubicBezTo>
                    <a:cubicBezTo>
                      <a:pt x="1020" y="390"/>
                      <a:pt x="1140" y="390"/>
                      <a:pt x="1260" y="390"/>
                    </a:cubicBezTo>
                    <a:cubicBezTo>
                      <a:pt x="1380" y="390"/>
                      <a:pt x="1380" y="390"/>
                      <a:pt x="1380" y="270"/>
                    </a:cubicBezTo>
                    <a:cubicBezTo>
                      <a:pt x="1380" y="150"/>
                      <a:pt x="1380" y="0"/>
                      <a:pt x="1260" y="0"/>
                    </a:cubicBezTo>
                    <a:close/>
                    <a:moveTo>
                      <a:pt x="2249" y="0"/>
                    </a:moveTo>
                    <a:cubicBezTo>
                      <a:pt x="2129" y="0"/>
                      <a:pt x="2009" y="150"/>
                      <a:pt x="2009" y="270"/>
                    </a:cubicBezTo>
                    <a:cubicBezTo>
                      <a:pt x="2009" y="390"/>
                      <a:pt x="2129" y="390"/>
                      <a:pt x="2249" y="390"/>
                    </a:cubicBezTo>
                    <a:cubicBezTo>
                      <a:pt x="2369" y="390"/>
                      <a:pt x="2369" y="390"/>
                      <a:pt x="2369" y="270"/>
                    </a:cubicBezTo>
                    <a:cubicBezTo>
                      <a:pt x="2369" y="150"/>
                      <a:pt x="2369" y="0"/>
                      <a:pt x="2249" y="0"/>
                    </a:cubicBezTo>
                    <a:close/>
                    <a:moveTo>
                      <a:pt x="3268" y="0"/>
                    </a:moveTo>
                    <a:cubicBezTo>
                      <a:pt x="3118" y="0"/>
                      <a:pt x="3118" y="150"/>
                      <a:pt x="3118" y="270"/>
                    </a:cubicBezTo>
                    <a:cubicBezTo>
                      <a:pt x="3118" y="390"/>
                      <a:pt x="3118" y="390"/>
                      <a:pt x="3268" y="390"/>
                    </a:cubicBezTo>
                    <a:cubicBezTo>
                      <a:pt x="3388" y="390"/>
                      <a:pt x="3508" y="390"/>
                      <a:pt x="3508" y="270"/>
                    </a:cubicBezTo>
                    <a:cubicBezTo>
                      <a:pt x="3508" y="150"/>
                      <a:pt x="3388" y="0"/>
                      <a:pt x="3268" y="0"/>
                    </a:cubicBezTo>
                    <a:close/>
                    <a:moveTo>
                      <a:pt x="4257" y="0"/>
                    </a:moveTo>
                    <a:cubicBezTo>
                      <a:pt x="4137" y="0"/>
                      <a:pt x="4137" y="150"/>
                      <a:pt x="4137" y="270"/>
                    </a:cubicBezTo>
                    <a:cubicBezTo>
                      <a:pt x="4137" y="390"/>
                      <a:pt x="4137" y="390"/>
                      <a:pt x="4257" y="390"/>
                    </a:cubicBezTo>
                    <a:cubicBezTo>
                      <a:pt x="4377" y="390"/>
                      <a:pt x="4497" y="390"/>
                      <a:pt x="4497" y="270"/>
                    </a:cubicBezTo>
                    <a:cubicBezTo>
                      <a:pt x="4497" y="150"/>
                      <a:pt x="4377" y="0"/>
                      <a:pt x="4257" y="0"/>
                    </a:cubicBezTo>
                    <a:close/>
                    <a:moveTo>
                      <a:pt x="5246" y="0"/>
                    </a:moveTo>
                    <a:cubicBezTo>
                      <a:pt x="5127" y="0"/>
                      <a:pt x="5127" y="150"/>
                      <a:pt x="5127" y="270"/>
                    </a:cubicBezTo>
                    <a:cubicBezTo>
                      <a:pt x="5127" y="390"/>
                      <a:pt x="5127" y="390"/>
                      <a:pt x="5246" y="390"/>
                    </a:cubicBezTo>
                    <a:cubicBezTo>
                      <a:pt x="5366" y="390"/>
                      <a:pt x="5516" y="390"/>
                      <a:pt x="5516" y="270"/>
                    </a:cubicBezTo>
                    <a:cubicBezTo>
                      <a:pt x="5516" y="150"/>
                      <a:pt x="5366" y="0"/>
                      <a:pt x="5246" y="0"/>
                    </a:cubicBezTo>
                    <a:close/>
                    <a:moveTo>
                      <a:pt x="6266" y="0"/>
                    </a:moveTo>
                    <a:cubicBezTo>
                      <a:pt x="6116" y="0"/>
                      <a:pt x="6116" y="150"/>
                      <a:pt x="6116" y="270"/>
                    </a:cubicBezTo>
                    <a:cubicBezTo>
                      <a:pt x="6116" y="390"/>
                      <a:pt x="6116" y="390"/>
                      <a:pt x="6266" y="390"/>
                    </a:cubicBezTo>
                    <a:cubicBezTo>
                      <a:pt x="6385" y="390"/>
                      <a:pt x="6505" y="390"/>
                      <a:pt x="6505" y="270"/>
                    </a:cubicBezTo>
                    <a:cubicBezTo>
                      <a:pt x="6505" y="150"/>
                      <a:pt x="6385" y="0"/>
                      <a:pt x="6266" y="0"/>
                    </a:cubicBezTo>
                    <a:close/>
                    <a:moveTo>
                      <a:pt x="7255" y="0"/>
                    </a:moveTo>
                    <a:cubicBezTo>
                      <a:pt x="7135" y="0"/>
                      <a:pt x="7135" y="150"/>
                      <a:pt x="7135" y="270"/>
                    </a:cubicBezTo>
                    <a:cubicBezTo>
                      <a:pt x="7135" y="390"/>
                      <a:pt x="7135" y="390"/>
                      <a:pt x="7255" y="390"/>
                    </a:cubicBezTo>
                    <a:cubicBezTo>
                      <a:pt x="7375" y="390"/>
                      <a:pt x="7495" y="390"/>
                      <a:pt x="7495" y="270"/>
                    </a:cubicBezTo>
                    <a:cubicBezTo>
                      <a:pt x="7495" y="150"/>
                      <a:pt x="7375" y="0"/>
                      <a:pt x="7255" y="0"/>
                    </a:cubicBezTo>
                    <a:close/>
                    <a:moveTo>
                      <a:pt x="8244" y="0"/>
                    </a:moveTo>
                    <a:cubicBezTo>
                      <a:pt x="8124" y="0"/>
                      <a:pt x="8124" y="150"/>
                      <a:pt x="8124" y="270"/>
                    </a:cubicBezTo>
                    <a:cubicBezTo>
                      <a:pt x="8124" y="390"/>
                      <a:pt x="8124" y="390"/>
                      <a:pt x="8244" y="390"/>
                    </a:cubicBezTo>
                    <a:cubicBezTo>
                      <a:pt x="8364" y="390"/>
                      <a:pt x="8514" y="390"/>
                      <a:pt x="8514" y="270"/>
                    </a:cubicBezTo>
                    <a:cubicBezTo>
                      <a:pt x="8514" y="150"/>
                      <a:pt x="8364" y="0"/>
                      <a:pt x="8244" y="0"/>
                    </a:cubicBezTo>
                    <a:close/>
                    <a:moveTo>
                      <a:pt x="9263" y="0"/>
                    </a:moveTo>
                    <a:cubicBezTo>
                      <a:pt x="9113" y="0"/>
                      <a:pt x="9113" y="150"/>
                      <a:pt x="9113" y="270"/>
                    </a:cubicBezTo>
                    <a:cubicBezTo>
                      <a:pt x="9113" y="390"/>
                      <a:pt x="9113" y="390"/>
                      <a:pt x="9263" y="390"/>
                    </a:cubicBezTo>
                    <a:cubicBezTo>
                      <a:pt x="9383" y="390"/>
                      <a:pt x="9503" y="390"/>
                      <a:pt x="9503" y="270"/>
                    </a:cubicBezTo>
                    <a:cubicBezTo>
                      <a:pt x="9503" y="150"/>
                      <a:pt x="9383" y="0"/>
                      <a:pt x="9263" y="0"/>
                    </a:cubicBezTo>
                    <a:close/>
                    <a:moveTo>
                      <a:pt x="10252" y="0"/>
                    </a:moveTo>
                    <a:cubicBezTo>
                      <a:pt x="10132" y="0"/>
                      <a:pt x="10132" y="150"/>
                      <a:pt x="10132" y="270"/>
                    </a:cubicBezTo>
                    <a:cubicBezTo>
                      <a:pt x="10132" y="390"/>
                      <a:pt x="10132" y="390"/>
                      <a:pt x="10252" y="390"/>
                    </a:cubicBezTo>
                    <a:cubicBezTo>
                      <a:pt x="10372" y="390"/>
                      <a:pt x="10492" y="390"/>
                      <a:pt x="10492" y="270"/>
                    </a:cubicBezTo>
                    <a:cubicBezTo>
                      <a:pt x="10492" y="150"/>
                      <a:pt x="10372" y="0"/>
                      <a:pt x="10252" y="0"/>
                    </a:cubicBezTo>
                    <a:close/>
                    <a:moveTo>
                      <a:pt x="11241" y="0"/>
                    </a:moveTo>
                    <a:cubicBezTo>
                      <a:pt x="11121" y="0"/>
                      <a:pt x="11121" y="150"/>
                      <a:pt x="11121" y="270"/>
                    </a:cubicBezTo>
                    <a:cubicBezTo>
                      <a:pt x="11121" y="390"/>
                      <a:pt x="11121" y="390"/>
                      <a:pt x="11241" y="390"/>
                    </a:cubicBezTo>
                    <a:cubicBezTo>
                      <a:pt x="11361" y="390"/>
                      <a:pt x="11511" y="390"/>
                      <a:pt x="11511" y="270"/>
                    </a:cubicBezTo>
                    <a:cubicBezTo>
                      <a:pt x="11511" y="150"/>
                      <a:pt x="11361" y="0"/>
                      <a:pt x="11241" y="0"/>
                    </a:cubicBezTo>
                    <a:close/>
                    <a:moveTo>
                      <a:pt x="12260" y="0"/>
                    </a:moveTo>
                    <a:cubicBezTo>
                      <a:pt x="12260" y="0"/>
                      <a:pt x="12111" y="150"/>
                      <a:pt x="12111" y="270"/>
                    </a:cubicBezTo>
                    <a:cubicBezTo>
                      <a:pt x="12111" y="390"/>
                      <a:pt x="12260" y="390"/>
                      <a:pt x="12260" y="390"/>
                    </a:cubicBezTo>
                    <a:cubicBezTo>
                      <a:pt x="12380" y="390"/>
                      <a:pt x="12500" y="390"/>
                      <a:pt x="12500" y="270"/>
                    </a:cubicBezTo>
                    <a:cubicBezTo>
                      <a:pt x="12500" y="150"/>
                      <a:pt x="12380" y="0"/>
                      <a:pt x="12260" y="0"/>
                    </a:cubicBezTo>
                    <a:close/>
                    <a:moveTo>
                      <a:pt x="13250" y="0"/>
                    </a:moveTo>
                    <a:cubicBezTo>
                      <a:pt x="13250" y="0"/>
                      <a:pt x="13130" y="150"/>
                      <a:pt x="13130" y="270"/>
                    </a:cubicBezTo>
                    <a:cubicBezTo>
                      <a:pt x="13130" y="390"/>
                      <a:pt x="13250" y="390"/>
                      <a:pt x="13250" y="390"/>
                    </a:cubicBezTo>
                    <a:cubicBezTo>
                      <a:pt x="13369" y="390"/>
                      <a:pt x="13489" y="390"/>
                      <a:pt x="13489" y="270"/>
                    </a:cubicBezTo>
                    <a:cubicBezTo>
                      <a:pt x="13489" y="150"/>
                      <a:pt x="13369" y="0"/>
                      <a:pt x="13250" y="0"/>
                    </a:cubicBezTo>
                    <a:close/>
                    <a:moveTo>
                      <a:pt x="14239" y="0"/>
                    </a:moveTo>
                    <a:cubicBezTo>
                      <a:pt x="14239" y="0"/>
                      <a:pt x="14119" y="150"/>
                      <a:pt x="14119" y="270"/>
                    </a:cubicBezTo>
                    <a:cubicBezTo>
                      <a:pt x="14119" y="390"/>
                      <a:pt x="14239" y="390"/>
                      <a:pt x="14239" y="390"/>
                    </a:cubicBezTo>
                    <a:cubicBezTo>
                      <a:pt x="14359" y="390"/>
                      <a:pt x="14508" y="390"/>
                      <a:pt x="14508" y="270"/>
                    </a:cubicBezTo>
                    <a:cubicBezTo>
                      <a:pt x="14508" y="150"/>
                      <a:pt x="14359" y="0"/>
                      <a:pt x="14239" y="0"/>
                    </a:cubicBezTo>
                    <a:close/>
                    <a:moveTo>
                      <a:pt x="15258" y="0"/>
                    </a:moveTo>
                    <a:cubicBezTo>
                      <a:pt x="15258" y="0"/>
                      <a:pt x="15108" y="150"/>
                      <a:pt x="15108" y="270"/>
                    </a:cubicBezTo>
                    <a:cubicBezTo>
                      <a:pt x="15108" y="390"/>
                      <a:pt x="15258" y="390"/>
                      <a:pt x="15258" y="390"/>
                    </a:cubicBezTo>
                    <a:cubicBezTo>
                      <a:pt x="15378" y="390"/>
                      <a:pt x="15498" y="390"/>
                      <a:pt x="15498" y="270"/>
                    </a:cubicBezTo>
                    <a:cubicBezTo>
                      <a:pt x="15498" y="150"/>
                      <a:pt x="15378" y="0"/>
                      <a:pt x="15258" y="0"/>
                    </a:cubicBezTo>
                    <a:close/>
                    <a:moveTo>
                      <a:pt x="16247" y="0"/>
                    </a:moveTo>
                    <a:cubicBezTo>
                      <a:pt x="16247" y="0"/>
                      <a:pt x="16127" y="150"/>
                      <a:pt x="16127" y="270"/>
                    </a:cubicBezTo>
                    <a:cubicBezTo>
                      <a:pt x="16127" y="390"/>
                      <a:pt x="16247" y="390"/>
                      <a:pt x="16247" y="390"/>
                    </a:cubicBezTo>
                    <a:cubicBezTo>
                      <a:pt x="16367" y="390"/>
                      <a:pt x="16487" y="390"/>
                      <a:pt x="16487" y="270"/>
                    </a:cubicBezTo>
                    <a:cubicBezTo>
                      <a:pt x="16487" y="150"/>
                      <a:pt x="16367" y="0"/>
                      <a:pt x="16247" y="0"/>
                    </a:cubicBezTo>
                    <a:close/>
                    <a:moveTo>
                      <a:pt x="17356" y="0"/>
                    </a:moveTo>
                    <a:cubicBezTo>
                      <a:pt x="17236" y="0"/>
                      <a:pt x="17116" y="150"/>
                      <a:pt x="17116" y="270"/>
                    </a:cubicBezTo>
                    <a:cubicBezTo>
                      <a:pt x="17116" y="390"/>
                      <a:pt x="17236" y="390"/>
                      <a:pt x="17356" y="390"/>
                    </a:cubicBezTo>
                    <a:cubicBezTo>
                      <a:pt x="17356" y="390"/>
                      <a:pt x="17506" y="390"/>
                      <a:pt x="17506" y="270"/>
                    </a:cubicBezTo>
                    <a:cubicBezTo>
                      <a:pt x="17506" y="150"/>
                      <a:pt x="17356" y="0"/>
                      <a:pt x="17356" y="0"/>
                    </a:cubicBezTo>
                    <a:close/>
                    <a:moveTo>
                      <a:pt x="18375" y="0"/>
                    </a:moveTo>
                    <a:cubicBezTo>
                      <a:pt x="18255" y="0"/>
                      <a:pt x="18105" y="150"/>
                      <a:pt x="18105" y="270"/>
                    </a:cubicBezTo>
                    <a:cubicBezTo>
                      <a:pt x="18105" y="390"/>
                      <a:pt x="18255" y="390"/>
                      <a:pt x="18375" y="390"/>
                    </a:cubicBezTo>
                    <a:cubicBezTo>
                      <a:pt x="18375" y="390"/>
                      <a:pt x="18495" y="390"/>
                      <a:pt x="18495" y="270"/>
                    </a:cubicBezTo>
                    <a:cubicBezTo>
                      <a:pt x="18495" y="150"/>
                      <a:pt x="18375" y="0"/>
                      <a:pt x="18375" y="0"/>
                    </a:cubicBezTo>
                    <a:close/>
                    <a:moveTo>
                      <a:pt x="19364" y="0"/>
                    </a:moveTo>
                    <a:cubicBezTo>
                      <a:pt x="19244" y="0"/>
                      <a:pt x="19124" y="150"/>
                      <a:pt x="19124" y="270"/>
                    </a:cubicBezTo>
                    <a:cubicBezTo>
                      <a:pt x="19124" y="390"/>
                      <a:pt x="19244" y="390"/>
                      <a:pt x="19364" y="390"/>
                    </a:cubicBezTo>
                    <a:cubicBezTo>
                      <a:pt x="19364" y="390"/>
                      <a:pt x="19484" y="390"/>
                      <a:pt x="19484" y="270"/>
                    </a:cubicBezTo>
                    <a:cubicBezTo>
                      <a:pt x="19484" y="150"/>
                      <a:pt x="19364" y="0"/>
                      <a:pt x="19364" y="0"/>
                    </a:cubicBezTo>
                    <a:close/>
                    <a:moveTo>
                      <a:pt x="20353" y="0"/>
                    </a:moveTo>
                    <a:cubicBezTo>
                      <a:pt x="20234" y="0"/>
                      <a:pt x="20114" y="150"/>
                      <a:pt x="20114" y="270"/>
                    </a:cubicBezTo>
                    <a:cubicBezTo>
                      <a:pt x="20114" y="390"/>
                      <a:pt x="20234" y="390"/>
                      <a:pt x="20353" y="390"/>
                    </a:cubicBezTo>
                    <a:cubicBezTo>
                      <a:pt x="20353" y="390"/>
                      <a:pt x="20503" y="390"/>
                      <a:pt x="20503" y="270"/>
                    </a:cubicBezTo>
                    <a:cubicBezTo>
                      <a:pt x="20503" y="150"/>
                      <a:pt x="20353" y="0"/>
                      <a:pt x="203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43"/>
              <p:cNvSpPr/>
              <p:nvPr/>
            </p:nvSpPr>
            <p:spPr>
              <a:xfrm>
                <a:off x="7938078" y="4094762"/>
                <a:ext cx="14457" cy="14422"/>
              </a:xfrm>
              <a:custGeom>
                <a:rect b="b" l="l" r="r" t="t"/>
                <a:pathLst>
                  <a:path extrusionOk="0" h="390" w="391">
                    <a:moveTo>
                      <a:pt x="271" y="0"/>
                    </a:moveTo>
                    <a:cubicBezTo>
                      <a:pt x="151" y="0"/>
                      <a:pt x="151" y="150"/>
                      <a:pt x="151" y="150"/>
                    </a:cubicBezTo>
                    <a:cubicBezTo>
                      <a:pt x="1" y="150"/>
                      <a:pt x="1" y="150"/>
                      <a:pt x="1" y="270"/>
                    </a:cubicBezTo>
                    <a:cubicBezTo>
                      <a:pt x="1" y="270"/>
                      <a:pt x="1" y="390"/>
                      <a:pt x="151" y="390"/>
                    </a:cubicBezTo>
                    <a:lnTo>
                      <a:pt x="390" y="390"/>
                    </a:lnTo>
                    <a:lnTo>
                      <a:pt x="390" y="270"/>
                    </a:lnTo>
                    <a:lnTo>
                      <a:pt x="390" y="150"/>
                    </a:lnTo>
                    <a:cubicBezTo>
                      <a:pt x="271" y="150"/>
                      <a:pt x="271" y="0"/>
                      <a:pt x="2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43"/>
              <p:cNvSpPr/>
              <p:nvPr/>
            </p:nvSpPr>
            <p:spPr>
              <a:xfrm>
                <a:off x="6918377" y="2838952"/>
                <a:ext cx="55463" cy="51032"/>
              </a:xfrm>
              <a:custGeom>
                <a:rect b="b" l="l" r="r" t="t"/>
                <a:pathLst>
                  <a:path extrusionOk="0" h="1380" w="1500">
                    <a:moveTo>
                      <a:pt x="1" y="0"/>
                    </a:moveTo>
                    <a:cubicBezTo>
                      <a:pt x="360" y="630"/>
                      <a:pt x="870" y="1139"/>
                      <a:pt x="1499" y="1379"/>
                    </a:cubicBezTo>
                    <a:lnTo>
                      <a:pt x="1499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43"/>
              <p:cNvSpPr/>
              <p:nvPr/>
            </p:nvSpPr>
            <p:spPr>
              <a:xfrm>
                <a:off x="6973807" y="2802380"/>
                <a:ext cx="188425" cy="100881"/>
              </a:xfrm>
              <a:custGeom>
                <a:rect b="b" l="l" r="r" t="t"/>
                <a:pathLst>
                  <a:path extrusionOk="0" h="2728" w="5096">
                    <a:moveTo>
                      <a:pt x="4220" y="120"/>
                    </a:moveTo>
                    <a:cubicBezTo>
                      <a:pt x="4140" y="120"/>
                      <a:pt x="4117" y="121"/>
                      <a:pt x="4110" y="163"/>
                    </a:cubicBezTo>
                    <a:lnTo>
                      <a:pt x="4110" y="163"/>
                    </a:lnTo>
                    <a:cubicBezTo>
                      <a:pt x="4146" y="148"/>
                      <a:pt x="4182" y="134"/>
                      <a:pt x="4220" y="120"/>
                    </a:cubicBezTo>
                    <a:close/>
                    <a:moveTo>
                      <a:pt x="4616" y="0"/>
                    </a:moveTo>
                    <a:cubicBezTo>
                      <a:pt x="4475" y="33"/>
                      <a:pt x="4344" y="74"/>
                      <a:pt x="4220" y="120"/>
                    </a:cubicBezTo>
                    <a:lnTo>
                      <a:pt x="4220" y="120"/>
                    </a:lnTo>
                    <a:cubicBezTo>
                      <a:pt x="4222" y="120"/>
                      <a:pt x="4224" y="120"/>
                      <a:pt x="4227" y="120"/>
                    </a:cubicBezTo>
                    <a:cubicBezTo>
                      <a:pt x="4227" y="120"/>
                      <a:pt x="4347" y="120"/>
                      <a:pt x="4347" y="240"/>
                    </a:cubicBezTo>
                    <a:lnTo>
                      <a:pt x="4347" y="360"/>
                    </a:lnTo>
                    <a:lnTo>
                      <a:pt x="4347" y="480"/>
                    </a:lnTo>
                    <a:lnTo>
                      <a:pt x="4107" y="480"/>
                    </a:lnTo>
                    <a:lnTo>
                      <a:pt x="3987" y="360"/>
                    </a:lnTo>
                    <a:cubicBezTo>
                      <a:pt x="3987" y="240"/>
                      <a:pt x="4107" y="240"/>
                      <a:pt x="4107" y="240"/>
                    </a:cubicBezTo>
                    <a:cubicBezTo>
                      <a:pt x="4107" y="205"/>
                      <a:pt x="4107" y="180"/>
                      <a:pt x="4110" y="163"/>
                    </a:cubicBezTo>
                    <a:lnTo>
                      <a:pt x="4110" y="163"/>
                    </a:lnTo>
                    <a:cubicBezTo>
                      <a:pt x="3399" y="451"/>
                      <a:pt x="2890" y="891"/>
                      <a:pt x="1859" y="989"/>
                    </a:cubicBezTo>
                    <a:lnTo>
                      <a:pt x="0" y="989"/>
                    </a:lnTo>
                    <a:lnTo>
                      <a:pt x="0" y="2368"/>
                    </a:lnTo>
                    <a:cubicBezTo>
                      <a:pt x="480" y="2608"/>
                      <a:pt x="1109" y="2728"/>
                      <a:pt x="1739" y="2728"/>
                    </a:cubicBezTo>
                    <a:lnTo>
                      <a:pt x="2488" y="2728"/>
                    </a:lnTo>
                    <a:cubicBezTo>
                      <a:pt x="3867" y="2608"/>
                      <a:pt x="5096" y="1229"/>
                      <a:pt x="4616" y="0"/>
                    </a:cubicBezTo>
                    <a:close/>
                  </a:path>
                </a:pathLst>
              </a:custGeom>
              <a:solidFill>
                <a:srgbClr val="F1DA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3"/>
              <p:cNvSpPr/>
              <p:nvPr/>
            </p:nvSpPr>
            <p:spPr>
              <a:xfrm>
                <a:off x="7121201" y="2806818"/>
                <a:ext cx="13348" cy="13313"/>
              </a:xfrm>
              <a:custGeom>
                <a:rect b="b" l="l" r="r" t="t"/>
                <a:pathLst>
                  <a:path extrusionOk="0" h="360" w="361">
                    <a:moveTo>
                      <a:pt x="241" y="0"/>
                    </a:moveTo>
                    <a:cubicBezTo>
                      <a:pt x="121" y="0"/>
                      <a:pt x="121" y="0"/>
                      <a:pt x="121" y="120"/>
                    </a:cubicBezTo>
                    <a:cubicBezTo>
                      <a:pt x="121" y="120"/>
                      <a:pt x="1" y="120"/>
                      <a:pt x="1" y="240"/>
                    </a:cubicBezTo>
                    <a:lnTo>
                      <a:pt x="121" y="360"/>
                    </a:lnTo>
                    <a:lnTo>
                      <a:pt x="361" y="360"/>
                    </a:lnTo>
                    <a:lnTo>
                      <a:pt x="361" y="240"/>
                    </a:lnTo>
                    <a:lnTo>
                      <a:pt x="361" y="120"/>
                    </a:lnTo>
                    <a:cubicBezTo>
                      <a:pt x="361" y="0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43"/>
              <p:cNvSpPr/>
              <p:nvPr/>
            </p:nvSpPr>
            <p:spPr>
              <a:xfrm>
                <a:off x="6899519" y="2502008"/>
                <a:ext cx="253870" cy="374829"/>
              </a:xfrm>
              <a:custGeom>
                <a:rect b="b" l="l" r="r" t="t"/>
                <a:pathLst>
                  <a:path extrusionOk="0" h="10136" w="6866">
                    <a:moveTo>
                      <a:pt x="1859" y="0"/>
                    </a:moveTo>
                    <a:lnTo>
                      <a:pt x="1" y="8753"/>
                    </a:lnTo>
                    <a:cubicBezTo>
                      <a:pt x="857" y="9549"/>
                      <a:pt x="2446" y="10136"/>
                      <a:pt x="3868" y="10136"/>
                    </a:cubicBezTo>
                    <a:cubicBezTo>
                      <a:pt x="5335" y="10136"/>
                      <a:pt x="6623" y="9512"/>
                      <a:pt x="6745" y="7853"/>
                    </a:cubicBezTo>
                    <a:cubicBezTo>
                      <a:pt x="6865" y="6355"/>
                      <a:pt x="6116" y="5246"/>
                      <a:pt x="4737" y="4496"/>
                    </a:cubicBezTo>
                    <a:cubicBezTo>
                      <a:pt x="2879" y="3357"/>
                      <a:pt x="1739" y="2008"/>
                      <a:pt x="1859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43"/>
              <p:cNvSpPr/>
              <p:nvPr/>
            </p:nvSpPr>
            <p:spPr>
              <a:xfrm>
                <a:off x="8104330" y="2838952"/>
                <a:ext cx="65446" cy="55470"/>
              </a:xfrm>
              <a:custGeom>
                <a:rect b="b" l="l" r="r" t="t"/>
                <a:pathLst>
                  <a:path extrusionOk="0" h="1500" w="1770">
                    <a:moveTo>
                      <a:pt x="1" y="0"/>
                    </a:moveTo>
                    <a:lnTo>
                      <a:pt x="1" y="1499"/>
                    </a:lnTo>
                    <a:cubicBezTo>
                      <a:pt x="750" y="1259"/>
                      <a:pt x="1380" y="750"/>
                      <a:pt x="1769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43"/>
              <p:cNvSpPr/>
              <p:nvPr/>
            </p:nvSpPr>
            <p:spPr>
              <a:xfrm>
                <a:off x="7938078" y="2802380"/>
                <a:ext cx="166277" cy="100881"/>
              </a:xfrm>
              <a:custGeom>
                <a:rect b="b" l="l" r="r" t="t"/>
                <a:pathLst>
                  <a:path extrusionOk="0" h="2728" w="4497">
                    <a:moveTo>
                      <a:pt x="151" y="0"/>
                    </a:moveTo>
                    <a:lnTo>
                      <a:pt x="151" y="120"/>
                    </a:lnTo>
                    <a:lnTo>
                      <a:pt x="271" y="120"/>
                    </a:lnTo>
                    <a:lnTo>
                      <a:pt x="390" y="240"/>
                    </a:lnTo>
                    <a:lnTo>
                      <a:pt x="390" y="360"/>
                    </a:lnTo>
                    <a:lnTo>
                      <a:pt x="390" y="480"/>
                    </a:lnTo>
                    <a:lnTo>
                      <a:pt x="151" y="480"/>
                    </a:lnTo>
                    <a:cubicBezTo>
                      <a:pt x="1" y="1499"/>
                      <a:pt x="1140" y="2608"/>
                      <a:pt x="2399" y="2728"/>
                    </a:cubicBezTo>
                    <a:lnTo>
                      <a:pt x="2998" y="2728"/>
                    </a:lnTo>
                    <a:cubicBezTo>
                      <a:pt x="3508" y="2728"/>
                      <a:pt x="4017" y="2728"/>
                      <a:pt x="4497" y="2488"/>
                    </a:cubicBezTo>
                    <a:lnTo>
                      <a:pt x="4497" y="989"/>
                    </a:lnTo>
                    <a:lnTo>
                      <a:pt x="2998" y="989"/>
                    </a:lnTo>
                    <a:cubicBezTo>
                      <a:pt x="1769" y="869"/>
                      <a:pt x="1260" y="240"/>
                      <a:pt x="151" y="0"/>
                    </a:cubicBezTo>
                    <a:close/>
                  </a:path>
                </a:pathLst>
              </a:custGeom>
              <a:solidFill>
                <a:srgbClr val="F1DA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43"/>
              <p:cNvSpPr/>
              <p:nvPr/>
            </p:nvSpPr>
            <p:spPr>
              <a:xfrm>
                <a:off x="7943624" y="2806818"/>
                <a:ext cx="8911" cy="13313"/>
              </a:xfrm>
              <a:custGeom>
                <a:rect b="b" l="l" r="r" t="t"/>
                <a:pathLst>
                  <a:path extrusionOk="0" h="360" w="241">
                    <a:moveTo>
                      <a:pt x="1" y="0"/>
                    </a:moveTo>
                    <a:lnTo>
                      <a:pt x="1" y="360"/>
                    </a:lnTo>
                    <a:lnTo>
                      <a:pt x="240" y="360"/>
                    </a:lnTo>
                    <a:lnTo>
                      <a:pt x="240" y="240"/>
                    </a:lnTo>
                    <a:lnTo>
                      <a:pt x="240" y="12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43"/>
              <p:cNvSpPr/>
              <p:nvPr/>
            </p:nvSpPr>
            <p:spPr>
              <a:xfrm>
                <a:off x="7938078" y="2502008"/>
                <a:ext cx="254943" cy="374829"/>
              </a:xfrm>
              <a:custGeom>
                <a:rect b="b" l="l" r="r" t="t"/>
                <a:pathLst>
                  <a:path extrusionOk="0" h="10136" w="6895">
                    <a:moveTo>
                      <a:pt x="5006" y="0"/>
                    </a:moveTo>
                    <a:cubicBezTo>
                      <a:pt x="5006" y="2008"/>
                      <a:pt x="4017" y="3357"/>
                      <a:pt x="2129" y="4496"/>
                    </a:cubicBezTo>
                    <a:cubicBezTo>
                      <a:pt x="630" y="5246"/>
                      <a:pt x="1" y="6355"/>
                      <a:pt x="1" y="7853"/>
                    </a:cubicBezTo>
                    <a:cubicBezTo>
                      <a:pt x="138" y="9512"/>
                      <a:pt x="1457" y="10136"/>
                      <a:pt x="2954" y="10136"/>
                    </a:cubicBezTo>
                    <a:cubicBezTo>
                      <a:pt x="4405" y="10136"/>
                      <a:pt x="6024" y="9549"/>
                      <a:pt x="6895" y="8753"/>
                    </a:cubicBezTo>
                    <a:lnTo>
                      <a:pt x="5006" y="0"/>
                    </a:ln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9" name="Google Shape;2739;p43"/>
            <p:cNvGrpSpPr/>
            <p:nvPr/>
          </p:nvGrpSpPr>
          <p:grpSpPr>
            <a:xfrm>
              <a:off x="6891613" y="2265323"/>
              <a:ext cx="1301913" cy="1461405"/>
              <a:chOff x="1662438" y="1801000"/>
              <a:chExt cx="1301913" cy="1461405"/>
            </a:xfrm>
          </p:grpSpPr>
          <p:sp>
            <p:nvSpPr>
              <p:cNvPr id="2740" name="Google Shape;2740;p43"/>
              <p:cNvSpPr txBox="1"/>
              <p:nvPr/>
            </p:nvSpPr>
            <p:spPr>
              <a:xfrm>
                <a:off x="1662438" y="24563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41" name="Google Shape;2741;p43"/>
              <p:cNvSpPr txBox="1"/>
              <p:nvPr/>
            </p:nvSpPr>
            <p:spPr>
              <a:xfrm>
                <a:off x="1662650" y="1801000"/>
                <a:ext cx="130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1E54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1E54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6455832" y="1428772"/>
            <a:ext cx="1490136" cy="3280960"/>
            <a:chOff x="6455832" y="1428772"/>
            <a:chExt cx="1490136" cy="3280960"/>
          </a:xfrm>
        </p:grpSpPr>
        <p:grpSp>
          <p:nvGrpSpPr>
            <p:cNvPr id="136" name="Google Shape;136;p17"/>
            <p:cNvGrpSpPr/>
            <p:nvPr/>
          </p:nvGrpSpPr>
          <p:grpSpPr>
            <a:xfrm>
              <a:off x="6455832" y="1428772"/>
              <a:ext cx="1490136" cy="3280960"/>
              <a:chOff x="6455832" y="1428772"/>
              <a:chExt cx="1490136" cy="3280960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6455832" y="1676039"/>
                <a:ext cx="1490136" cy="3033693"/>
              </a:xfrm>
              <a:custGeom>
                <a:rect b="b" l="l" r="r" t="t"/>
                <a:pathLst>
                  <a:path extrusionOk="0" h="184279" w="90517">
                    <a:moveTo>
                      <a:pt x="43488" y="0"/>
                    </a:moveTo>
                    <a:cubicBezTo>
                      <a:pt x="19512" y="0"/>
                      <a:pt x="0" y="19365"/>
                      <a:pt x="0" y="43488"/>
                    </a:cubicBezTo>
                    <a:lnTo>
                      <a:pt x="0" y="184278"/>
                    </a:lnTo>
                    <a:lnTo>
                      <a:pt x="90517" y="184278"/>
                    </a:lnTo>
                    <a:lnTo>
                      <a:pt x="90517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6506224" y="1726430"/>
                <a:ext cx="1389353" cy="2641425"/>
              </a:xfrm>
              <a:custGeom>
                <a:rect b="b" l="l" r="r" t="t"/>
                <a:pathLst>
                  <a:path extrusionOk="0" h="160451" w="84395">
                    <a:moveTo>
                      <a:pt x="40427" y="1"/>
                    </a:moveTo>
                    <a:cubicBezTo>
                      <a:pt x="18148" y="1"/>
                      <a:pt x="1" y="18148"/>
                      <a:pt x="1" y="40427"/>
                    </a:cubicBezTo>
                    <a:lnTo>
                      <a:pt x="1" y="160451"/>
                    </a:lnTo>
                    <a:lnTo>
                      <a:pt x="84394" y="160451"/>
                    </a:lnTo>
                    <a:lnTo>
                      <a:pt x="84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6617955" y="2556502"/>
                <a:ext cx="1153741" cy="16"/>
              </a:xfrm>
              <a:custGeom>
                <a:rect b="b" l="l" r="r" t="t"/>
                <a:pathLst>
                  <a:path extrusionOk="0" fill="none" h="1" w="70083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cap="flat" cmpd="sng" w="15675">
                <a:solidFill>
                  <a:srgbClr val="000000"/>
                </a:solidFill>
                <a:prstDash val="solid"/>
                <a:miter lim="3688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58767" y="1428772"/>
                <a:ext cx="534373" cy="494533"/>
              </a:xfrm>
              <a:custGeom>
                <a:rect b="b" l="l" r="r" t="t"/>
                <a:pathLst>
                  <a:path extrusionOk="0" h="30040" w="32460">
                    <a:moveTo>
                      <a:pt x="16121" y="0"/>
                    </a:moveTo>
                    <a:cubicBezTo>
                      <a:pt x="9077" y="0"/>
                      <a:pt x="2920" y="5045"/>
                      <a:pt x="1550" y="12254"/>
                    </a:cubicBezTo>
                    <a:cubicBezTo>
                      <a:pt x="0" y="20405"/>
                      <a:pt x="5386" y="28225"/>
                      <a:pt x="13537" y="29774"/>
                    </a:cubicBezTo>
                    <a:cubicBezTo>
                      <a:pt x="14464" y="29953"/>
                      <a:pt x="15388" y="30040"/>
                      <a:pt x="16299" y="30040"/>
                    </a:cubicBezTo>
                    <a:cubicBezTo>
                      <a:pt x="23267" y="30040"/>
                      <a:pt x="29540" y="24995"/>
                      <a:pt x="30910" y="17786"/>
                    </a:cubicBezTo>
                    <a:cubicBezTo>
                      <a:pt x="32460" y="9635"/>
                      <a:pt x="27074" y="1815"/>
                      <a:pt x="18923" y="266"/>
                    </a:cubicBezTo>
                    <a:cubicBezTo>
                      <a:pt x="17979" y="87"/>
                      <a:pt x="17042" y="0"/>
                      <a:pt x="16121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 flipH="1">
                <a:off x="6893400" y="3803375"/>
                <a:ext cx="615000" cy="721200"/>
              </a:xfrm>
              <a:prstGeom prst="round1Rect">
                <a:avLst>
                  <a:gd fmla="val 43277" name="adj"/>
                </a:avLst>
              </a:pr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" name="Google Shape;142;p17"/>
              <p:cNvGrpSpPr/>
              <p:nvPr/>
            </p:nvGrpSpPr>
            <p:grpSpPr>
              <a:xfrm>
                <a:off x="7042461" y="3979065"/>
                <a:ext cx="316878" cy="312668"/>
                <a:chOff x="-1951475" y="3597450"/>
                <a:chExt cx="295375" cy="291450"/>
              </a:xfrm>
            </p:grpSpPr>
            <p:sp>
              <p:nvSpPr>
                <p:cNvPr id="143" name="Google Shape;143;p17"/>
                <p:cNvSpPr/>
                <p:nvPr/>
              </p:nvSpPr>
              <p:spPr>
                <a:xfrm>
                  <a:off x="-1951475" y="3597450"/>
                  <a:ext cx="170925" cy="34675"/>
                </a:xfrm>
                <a:custGeom>
                  <a:rect b="b" l="l" r="r" t="t"/>
                  <a:pathLst>
                    <a:path extrusionOk="0" h="1387" w="6837"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lnTo>
                        <a:pt x="0" y="1387"/>
                      </a:lnTo>
                      <a:lnTo>
                        <a:pt x="6837" y="1387"/>
                      </a:lnTo>
                      <a:lnTo>
                        <a:pt x="6837" y="1040"/>
                      </a:lnTo>
                      <a:cubicBezTo>
                        <a:pt x="6837" y="473"/>
                        <a:pt x="6364" y="1"/>
                        <a:pt x="5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>
                  <a:off x="-1949900" y="3648650"/>
                  <a:ext cx="171725" cy="173300"/>
                </a:xfrm>
                <a:custGeom>
                  <a:rect b="b" l="l" r="r" t="t"/>
                  <a:pathLst>
                    <a:path extrusionOk="0" h="6932" w="6869">
                      <a:moveTo>
                        <a:pt x="0" y="1"/>
                      </a:moveTo>
                      <a:lnTo>
                        <a:pt x="0" y="6932"/>
                      </a:lnTo>
                      <a:lnTo>
                        <a:pt x="2426" y="6932"/>
                      </a:lnTo>
                      <a:cubicBezTo>
                        <a:pt x="2521" y="6585"/>
                        <a:pt x="2836" y="6333"/>
                        <a:pt x="3245" y="6270"/>
                      </a:cubicBezTo>
                      <a:lnTo>
                        <a:pt x="1166" y="4191"/>
                      </a:lnTo>
                      <a:cubicBezTo>
                        <a:pt x="693" y="3718"/>
                        <a:pt x="693" y="2962"/>
                        <a:pt x="1166" y="2489"/>
                      </a:cubicBezTo>
                      <a:cubicBezTo>
                        <a:pt x="1386" y="2237"/>
                        <a:pt x="1670" y="2143"/>
                        <a:pt x="2017" y="2143"/>
                      </a:cubicBezTo>
                      <a:cubicBezTo>
                        <a:pt x="2363" y="2143"/>
                        <a:pt x="2647" y="2237"/>
                        <a:pt x="2899" y="2489"/>
                      </a:cubicBezTo>
                      <a:lnTo>
                        <a:pt x="3560" y="3151"/>
                      </a:lnTo>
                      <a:cubicBezTo>
                        <a:pt x="3592" y="2994"/>
                        <a:pt x="3718" y="2836"/>
                        <a:pt x="3844" y="2710"/>
                      </a:cubicBezTo>
                      <a:cubicBezTo>
                        <a:pt x="4064" y="2489"/>
                        <a:pt x="4348" y="2363"/>
                        <a:pt x="4694" y="2363"/>
                      </a:cubicBezTo>
                      <a:cubicBezTo>
                        <a:pt x="4694" y="2048"/>
                        <a:pt x="4820" y="1733"/>
                        <a:pt x="5041" y="1513"/>
                      </a:cubicBezTo>
                      <a:cubicBezTo>
                        <a:pt x="5293" y="1261"/>
                        <a:pt x="5577" y="1135"/>
                        <a:pt x="5923" y="1135"/>
                      </a:cubicBezTo>
                      <a:cubicBezTo>
                        <a:pt x="6112" y="1135"/>
                        <a:pt x="6301" y="1198"/>
                        <a:pt x="6459" y="1261"/>
                      </a:cubicBezTo>
                      <a:cubicBezTo>
                        <a:pt x="6522" y="1072"/>
                        <a:pt x="6616" y="914"/>
                        <a:pt x="6774" y="757"/>
                      </a:cubicBezTo>
                      <a:lnTo>
                        <a:pt x="6868" y="662"/>
                      </a:lnTo>
                      <a:lnTo>
                        <a:pt x="686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>
                  <a:off x="-1951475" y="3838475"/>
                  <a:ext cx="170925" cy="50425"/>
                </a:xfrm>
                <a:custGeom>
                  <a:rect b="b" l="l" r="r" t="t"/>
                  <a:pathLst>
                    <a:path extrusionOk="0" h="2017" w="6837">
                      <a:moveTo>
                        <a:pt x="0" y="0"/>
                      </a:moveTo>
                      <a:lnTo>
                        <a:pt x="0" y="1008"/>
                      </a:lnTo>
                      <a:cubicBezTo>
                        <a:pt x="0" y="1544"/>
                        <a:pt x="473" y="2017"/>
                        <a:pt x="1008" y="2017"/>
                      </a:cubicBezTo>
                      <a:lnTo>
                        <a:pt x="5829" y="2017"/>
                      </a:lnTo>
                      <a:cubicBezTo>
                        <a:pt x="6333" y="2017"/>
                        <a:pt x="6774" y="1670"/>
                        <a:pt x="6837" y="1166"/>
                      </a:cubicBezTo>
                      <a:lnTo>
                        <a:pt x="6679" y="1071"/>
                      </a:lnTo>
                      <a:lnTo>
                        <a:pt x="3466" y="1071"/>
                      </a:lnTo>
                      <a:cubicBezTo>
                        <a:pt x="2867" y="1071"/>
                        <a:pt x="2363" y="599"/>
                        <a:pt x="22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7"/>
                <p:cNvSpPr/>
                <p:nvPr/>
              </p:nvSpPr>
              <p:spPr>
                <a:xfrm>
                  <a:off x="-1912900" y="3675825"/>
                  <a:ext cx="256800" cy="202825"/>
                </a:xfrm>
                <a:custGeom>
                  <a:rect b="b" l="l" r="r" t="t"/>
                  <a:pathLst>
                    <a:path extrusionOk="0" h="8113" w="10272">
                      <a:moveTo>
                        <a:pt x="6085" y="0"/>
                      </a:moveTo>
                      <a:cubicBezTo>
                        <a:pt x="5955" y="0"/>
                        <a:pt x="5829" y="48"/>
                        <a:pt x="5735" y="142"/>
                      </a:cubicBezTo>
                      <a:cubicBezTo>
                        <a:pt x="5546" y="331"/>
                        <a:pt x="5546" y="646"/>
                        <a:pt x="5735" y="835"/>
                      </a:cubicBezTo>
                      <a:lnTo>
                        <a:pt x="6081" y="1213"/>
                      </a:lnTo>
                      <a:cubicBezTo>
                        <a:pt x="6207" y="1308"/>
                        <a:pt x="6207" y="1560"/>
                        <a:pt x="6081" y="1655"/>
                      </a:cubicBezTo>
                      <a:cubicBezTo>
                        <a:pt x="6034" y="1718"/>
                        <a:pt x="5948" y="1749"/>
                        <a:pt x="5857" y="1749"/>
                      </a:cubicBezTo>
                      <a:cubicBezTo>
                        <a:pt x="5766" y="1749"/>
                        <a:pt x="5672" y="1718"/>
                        <a:pt x="5609" y="1655"/>
                      </a:cubicBezTo>
                      <a:lnTo>
                        <a:pt x="4758" y="804"/>
                      </a:lnTo>
                      <a:cubicBezTo>
                        <a:pt x="4664" y="709"/>
                        <a:pt x="4538" y="662"/>
                        <a:pt x="4408" y="662"/>
                      </a:cubicBezTo>
                      <a:cubicBezTo>
                        <a:pt x="4278" y="662"/>
                        <a:pt x="4144" y="709"/>
                        <a:pt x="4034" y="804"/>
                      </a:cubicBezTo>
                      <a:cubicBezTo>
                        <a:pt x="3845" y="993"/>
                        <a:pt x="3845" y="1308"/>
                        <a:pt x="4034" y="1528"/>
                      </a:cubicBezTo>
                      <a:cubicBezTo>
                        <a:pt x="4034" y="1655"/>
                        <a:pt x="4884" y="2505"/>
                        <a:pt x="4821" y="2505"/>
                      </a:cubicBezTo>
                      <a:cubicBezTo>
                        <a:pt x="4947" y="2631"/>
                        <a:pt x="4947" y="2852"/>
                        <a:pt x="4821" y="2978"/>
                      </a:cubicBezTo>
                      <a:cubicBezTo>
                        <a:pt x="4774" y="3041"/>
                        <a:pt x="4687" y="3072"/>
                        <a:pt x="4601" y="3072"/>
                      </a:cubicBezTo>
                      <a:cubicBezTo>
                        <a:pt x="4514" y="3072"/>
                        <a:pt x="4427" y="3041"/>
                        <a:pt x="4380" y="2978"/>
                      </a:cubicBezTo>
                      <a:lnTo>
                        <a:pt x="3498" y="2096"/>
                      </a:lnTo>
                      <a:cubicBezTo>
                        <a:pt x="3403" y="2001"/>
                        <a:pt x="3277" y="1954"/>
                        <a:pt x="3151" y="1954"/>
                      </a:cubicBezTo>
                      <a:cubicBezTo>
                        <a:pt x="3025" y="1954"/>
                        <a:pt x="2899" y="2001"/>
                        <a:pt x="2805" y="2096"/>
                      </a:cubicBezTo>
                      <a:cubicBezTo>
                        <a:pt x="2584" y="2316"/>
                        <a:pt x="2584" y="2631"/>
                        <a:pt x="2805" y="2820"/>
                      </a:cubicBezTo>
                      <a:lnTo>
                        <a:pt x="3656" y="3671"/>
                      </a:lnTo>
                      <a:cubicBezTo>
                        <a:pt x="3782" y="3797"/>
                        <a:pt x="3782" y="4017"/>
                        <a:pt x="3656" y="4143"/>
                      </a:cubicBezTo>
                      <a:cubicBezTo>
                        <a:pt x="3593" y="4206"/>
                        <a:pt x="3506" y="4238"/>
                        <a:pt x="3419" y="4238"/>
                      </a:cubicBezTo>
                      <a:cubicBezTo>
                        <a:pt x="3333" y="4238"/>
                        <a:pt x="3246" y="4206"/>
                        <a:pt x="3183" y="4143"/>
                      </a:cubicBezTo>
                      <a:lnTo>
                        <a:pt x="883" y="1875"/>
                      </a:lnTo>
                      <a:cubicBezTo>
                        <a:pt x="789" y="1765"/>
                        <a:pt x="663" y="1710"/>
                        <a:pt x="537" y="1710"/>
                      </a:cubicBezTo>
                      <a:cubicBezTo>
                        <a:pt x="411" y="1710"/>
                        <a:pt x="284" y="1765"/>
                        <a:pt x="190" y="1875"/>
                      </a:cubicBezTo>
                      <a:cubicBezTo>
                        <a:pt x="1" y="2064"/>
                        <a:pt x="1" y="2379"/>
                        <a:pt x="190" y="2568"/>
                      </a:cubicBezTo>
                      <a:lnTo>
                        <a:pt x="1797" y="4206"/>
                      </a:lnTo>
                      <a:lnTo>
                        <a:pt x="3403" y="5845"/>
                      </a:lnTo>
                      <a:lnTo>
                        <a:pt x="1954" y="5845"/>
                      </a:lnTo>
                      <a:cubicBezTo>
                        <a:pt x="1671" y="5845"/>
                        <a:pt x="1450" y="6097"/>
                        <a:pt x="1450" y="6349"/>
                      </a:cubicBezTo>
                      <a:cubicBezTo>
                        <a:pt x="1450" y="6632"/>
                        <a:pt x="1671" y="6884"/>
                        <a:pt x="1954" y="6884"/>
                      </a:cubicBezTo>
                      <a:lnTo>
                        <a:pt x="5451" y="6884"/>
                      </a:lnTo>
                      <a:cubicBezTo>
                        <a:pt x="5514" y="6916"/>
                        <a:pt x="6491" y="7829"/>
                        <a:pt x="6491" y="7829"/>
                      </a:cubicBezTo>
                      <a:cubicBezTo>
                        <a:pt x="6680" y="8018"/>
                        <a:pt x="6948" y="8113"/>
                        <a:pt x="7216" y="8113"/>
                      </a:cubicBezTo>
                      <a:cubicBezTo>
                        <a:pt x="7483" y="8113"/>
                        <a:pt x="7751" y="8018"/>
                        <a:pt x="7940" y="7829"/>
                      </a:cubicBezTo>
                      <a:lnTo>
                        <a:pt x="9862" y="5876"/>
                      </a:lnTo>
                      <a:cubicBezTo>
                        <a:pt x="10272" y="5498"/>
                        <a:pt x="10272" y="4836"/>
                        <a:pt x="9862" y="4427"/>
                      </a:cubicBezTo>
                      <a:lnTo>
                        <a:pt x="9452" y="3986"/>
                      </a:lnTo>
                      <a:cubicBezTo>
                        <a:pt x="9326" y="3608"/>
                        <a:pt x="9043" y="3198"/>
                        <a:pt x="8822" y="2820"/>
                      </a:cubicBezTo>
                      <a:cubicBezTo>
                        <a:pt x="8570" y="2411"/>
                        <a:pt x="8350" y="2064"/>
                        <a:pt x="8035" y="1718"/>
                      </a:cubicBezTo>
                      <a:lnTo>
                        <a:pt x="6459" y="142"/>
                      </a:lnTo>
                      <a:cubicBezTo>
                        <a:pt x="6349" y="48"/>
                        <a:pt x="6215" y="0"/>
                        <a:pt x="60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7" name="Google Shape;147;p17"/>
            <p:cNvGrpSpPr/>
            <p:nvPr/>
          </p:nvGrpSpPr>
          <p:grpSpPr>
            <a:xfrm>
              <a:off x="6524100" y="1977988"/>
              <a:ext cx="1353600" cy="1617950"/>
              <a:chOff x="6524100" y="1977988"/>
              <a:chExt cx="1353600" cy="1617950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6524100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90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600">
                  <a:solidFill>
                    <a:srgbClr val="F9564F"/>
                  </a:solidFill>
                </a:endParaRPr>
              </a:p>
            </p:txBody>
          </p:sp>
          <p:sp>
            <p:nvSpPr>
              <p:cNvPr id="149" name="Google Shape;149;p17"/>
              <p:cNvSpPr txBox="1"/>
              <p:nvPr/>
            </p:nvSpPr>
            <p:spPr>
              <a:xfrm>
                <a:off x="6524100" y="2789838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50" name="Google Shape;150;p17"/>
            <p:cNvSpPr/>
            <p:nvPr/>
          </p:nvSpPr>
          <p:spPr>
            <a:xfrm>
              <a:off x="7523560" y="1602888"/>
              <a:ext cx="204800" cy="146304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1198032" y="1428772"/>
            <a:ext cx="1490136" cy="3280960"/>
            <a:chOff x="1198032" y="1428772"/>
            <a:chExt cx="1490136" cy="3280960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1198032" y="1428772"/>
              <a:ext cx="1490136" cy="3280960"/>
              <a:chOff x="1198032" y="1428772"/>
              <a:chExt cx="1490136" cy="3280960"/>
            </a:xfrm>
          </p:grpSpPr>
          <p:grpSp>
            <p:nvGrpSpPr>
              <p:cNvPr id="153" name="Google Shape;153;p17"/>
              <p:cNvGrpSpPr/>
              <p:nvPr/>
            </p:nvGrpSpPr>
            <p:grpSpPr>
              <a:xfrm>
                <a:off x="1198032" y="1428772"/>
                <a:ext cx="1490136" cy="3280960"/>
                <a:chOff x="1198032" y="1428772"/>
                <a:chExt cx="1490136" cy="3280960"/>
              </a:xfrm>
            </p:grpSpPr>
            <p:sp>
              <p:nvSpPr>
                <p:cNvPr id="154" name="Google Shape;154;p17"/>
                <p:cNvSpPr/>
                <p:nvPr/>
              </p:nvSpPr>
              <p:spPr>
                <a:xfrm>
                  <a:off x="1198032" y="1676039"/>
                  <a:ext cx="1490136" cy="3033693"/>
                </a:xfrm>
                <a:custGeom>
                  <a:rect b="b" l="l" r="r" t="t"/>
                  <a:pathLst>
                    <a:path extrusionOk="0" h="184279" w="90517">
                      <a:moveTo>
                        <a:pt x="43488" y="0"/>
                      </a:moveTo>
                      <a:cubicBezTo>
                        <a:pt x="19512" y="0"/>
                        <a:pt x="0" y="19365"/>
                        <a:pt x="0" y="43488"/>
                      </a:cubicBezTo>
                      <a:lnTo>
                        <a:pt x="0" y="184278"/>
                      </a:lnTo>
                      <a:lnTo>
                        <a:pt x="90517" y="184278"/>
                      </a:lnTo>
                      <a:lnTo>
                        <a:pt x="90517" y="0"/>
                      </a:ln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1248424" y="1726430"/>
                  <a:ext cx="1389353" cy="2641425"/>
                </a:xfrm>
                <a:custGeom>
                  <a:rect b="b" l="l" r="r" t="t"/>
                  <a:pathLst>
                    <a:path extrusionOk="0" h="160451" w="84395">
                      <a:moveTo>
                        <a:pt x="40427" y="1"/>
                      </a:moveTo>
                      <a:cubicBezTo>
                        <a:pt x="18148" y="1"/>
                        <a:pt x="1" y="18148"/>
                        <a:pt x="1" y="40427"/>
                      </a:cubicBezTo>
                      <a:lnTo>
                        <a:pt x="1" y="160451"/>
                      </a:lnTo>
                      <a:lnTo>
                        <a:pt x="84394" y="160451"/>
                      </a:lnTo>
                      <a:lnTo>
                        <a:pt x="843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2100967" y="1428772"/>
                  <a:ext cx="534373" cy="494533"/>
                </a:xfrm>
                <a:custGeom>
                  <a:rect b="b" l="l" r="r" t="t"/>
                  <a:pathLst>
                    <a:path extrusionOk="0" h="30040" w="32460">
                      <a:moveTo>
                        <a:pt x="16121" y="0"/>
                      </a:moveTo>
                      <a:cubicBezTo>
                        <a:pt x="9077" y="0"/>
                        <a:pt x="2920" y="5045"/>
                        <a:pt x="1550" y="12254"/>
                      </a:cubicBezTo>
                      <a:cubicBezTo>
                        <a:pt x="0" y="20405"/>
                        <a:pt x="5386" y="28225"/>
                        <a:pt x="13537" y="29774"/>
                      </a:cubicBezTo>
                      <a:cubicBezTo>
                        <a:pt x="14464" y="29953"/>
                        <a:pt x="15388" y="30040"/>
                        <a:pt x="16299" y="30040"/>
                      </a:cubicBezTo>
                      <a:cubicBezTo>
                        <a:pt x="23267" y="30040"/>
                        <a:pt x="29540" y="24995"/>
                        <a:pt x="30910" y="17786"/>
                      </a:cubicBezTo>
                      <a:cubicBezTo>
                        <a:pt x="32460" y="9635"/>
                        <a:pt x="27074" y="1815"/>
                        <a:pt x="18923" y="266"/>
                      </a:cubicBezTo>
                      <a:cubicBezTo>
                        <a:pt x="17979" y="87"/>
                        <a:pt x="17042" y="0"/>
                        <a:pt x="16121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7"/>
                <p:cNvSpPr/>
                <p:nvPr/>
              </p:nvSpPr>
              <p:spPr>
                <a:xfrm flipH="1">
                  <a:off x="1635600" y="3803375"/>
                  <a:ext cx="615000" cy="721200"/>
                </a:xfrm>
                <a:prstGeom prst="round1Rect">
                  <a:avLst>
                    <a:gd fmla="val 43277" name="adj"/>
                  </a:avLst>
                </a:pr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" name="Google Shape;158;p17"/>
                <p:cNvGrpSpPr/>
                <p:nvPr/>
              </p:nvGrpSpPr>
              <p:grpSpPr>
                <a:xfrm>
                  <a:off x="1799500" y="4002110"/>
                  <a:ext cx="287201" cy="266595"/>
                  <a:chOff x="-3808700" y="3628950"/>
                  <a:chExt cx="296175" cy="274925"/>
                </a:xfrm>
              </p:grpSpPr>
              <p:sp>
                <p:nvSpPr>
                  <p:cNvPr id="159" name="Google Shape;159;p17"/>
                  <p:cNvSpPr/>
                  <p:nvPr/>
                </p:nvSpPr>
                <p:spPr>
                  <a:xfrm>
                    <a:off x="-3665972" y="3680950"/>
                    <a:ext cx="51200" cy="51225"/>
                  </a:xfrm>
                  <a:custGeom>
                    <a:rect b="b" l="l" r="r" t="t"/>
                    <a:pathLst>
                      <a:path extrusionOk="0" h="2049" w="2048">
                        <a:moveTo>
                          <a:pt x="1008" y="0"/>
                        </a:moveTo>
                        <a:cubicBezTo>
                          <a:pt x="441" y="0"/>
                          <a:pt x="0" y="473"/>
                          <a:pt x="0" y="1040"/>
                        </a:cubicBezTo>
                        <a:cubicBezTo>
                          <a:pt x="0" y="1607"/>
                          <a:pt x="441" y="2048"/>
                          <a:pt x="1008" y="2048"/>
                        </a:cubicBezTo>
                        <a:cubicBezTo>
                          <a:pt x="1575" y="2048"/>
                          <a:pt x="2048" y="1607"/>
                          <a:pt x="2048" y="1040"/>
                        </a:cubicBezTo>
                        <a:cubicBezTo>
                          <a:pt x="2048" y="473"/>
                          <a:pt x="1575" y="0"/>
                          <a:pt x="100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17"/>
                  <p:cNvSpPr/>
                  <p:nvPr/>
                </p:nvSpPr>
                <p:spPr>
                  <a:xfrm>
                    <a:off x="-3808700" y="3664400"/>
                    <a:ext cx="296175" cy="239475"/>
                  </a:xfrm>
                  <a:custGeom>
                    <a:rect b="b" l="l" r="r" t="t"/>
                    <a:pathLst>
                      <a:path extrusionOk="0" h="9579" w="11847">
                        <a:moveTo>
                          <a:pt x="3970" y="8223"/>
                        </a:moveTo>
                        <a:cubicBezTo>
                          <a:pt x="4159" y="8223"/>
                          <a:pt x="4316" y="8381"/>
                          <a:pt x="4316" y="8570"/>
                        </a:cubicBezTo>
                        <a:cubicBezTo>
                          <a:pt x="4316" y="8791"/>
                          <a:pt x="4159" y="8948"/>
                          <a:pt x="3970" y="8948"/>
                        </a:cubicBezTo>
                        <a:cubicBezTo>
                          <a:pt x="3781" y="8948"/>
                          <a:pt x="3623" y="8791"/>
                          <a:pt x="3623" y="8570"/>
                        </a:cubicBezTo>
                        <a:cubicBezTo>
                          <a:pt x="3623" y="8349"/>
                          <a:pt x="3781" y="8223"/>
                          <a:pt x="3970" y="8223"/>
                        </a:cubicBezTo>
                        <a:close/>
                        <a:moveTo>
                          <a:pt x="8727" y="8223"/>
                        </a:moveTo>
                        <a:cubicBezTo>
                          <a:pt x="8916" y="8223"/>
                          <a:pt x="9074" y="8381"/>
                          <a:pt x="9074" y="8570"/>
                        </a:cubicBezTo>
                        <a:cubicBezTo>
                          <a:pt x="9074" y="8791"/>
                          <a:pt x="8916" y="8948"/>
                          <a:pt x="8727" y="8948"/>
                        </a:cubicBezTo>
                        <a:cubicBezTo>
                          <a:pt x="8538" y="8948"/>
                          <a:pt x="8381" y="8791"/>
                          <a:pt x="8381" y="8570"/>
                        </a:cubicBezTo>
                        <a:cubicBezTo>
                          <a:pt x="8412" y="8349"/>
                          <a:pt x="8538" y="8223"/>
                          <a:pt x="8727" y="8223"/>
                        </a:cubicBezTo>
                        <a:close/>
                        <a:moveTo>
                          <a:pt x="473" y="1"/>
                        </a:moveTo>
                        <a:cubicBezTo>
                          <a:pt x="32" y="1"/>
                          <a:pt x="0" y="662"/>
                          <a:pt x="473" y="662"/>
                        </a:cubicBezTo>
                        <a:lnTo>
                          <a:pt x="819" y="662"/>
                        </a:lnTo>
                        <a:cubicBezTo>
                          <a:pt x="977" y="662"/>
                          <a:pt x="1134" y="788"/>
                          <a:pt x="1166" y="946"/>
                        </a:cubicBezTo>
                        <a:lnTo>
                          <a:pt x="2143" y="6428"/>
                        </a:lnTo>
                        <a:cubicBezTo>
                          <a:pt x="1481" y="7058"/>
                          <a:pt x="1922" y="8192"/>
                          <a:pt x="2867" y="8192"/>
                        </a:cubicBezTo>
                        <a:lnTo>
                          <a:pt x="2930" y="8192"/>
                        </a:lnTo>
                        <a:cubicBezTo>
                          <a:pt x="2899" y="8318"/>
                          <a:pt x="2867" y="8412"/>
                          <a:pt x="2867" y="8538"/>
                        </a:cubicBezTo>
                        <a:cubicBezTo>
                          <a:pt x="2867" y="9106"/>
                          <a:pt x="3340" y="9578"/>
                          <a:pt x="3875" y="9578"/>
                        </a:cubicBezTo>
                        <a:cubicBezTo>
                          <a:pt x="4442" y="9578"/>
                          <a:pt x="4915" y="9106"/>
                          <a:pt x="4915" y="8538"/>
                        </a:cubicBezTo>
                        <a:cubicBezTo>
                          <a:pt x="4915" y="8412"/>
                          <a:pt x="4884" y="8318"/>
                          <a:pt x="4821" y="8192"/>
                        </a:cubicBezTo>
                        <a:lnTo>
                          <a:pt x="7719" y="8192"/>
                        </a:lnTo>
                        <a:cubicBezTo>
                          <a:pt x="7656" y="8318"/>
                          <a:pt x="7624" y="8412"/>
                          <a:pt x="7624" y="8538"/>
                        </a:cubicBezTo>
                        <a:cubicBezTo>
                          <a:pt x="7624" y="9106"/>
                          <a:pt x="8097" y="9578"/>
                          <a:pt x="8664" y="9578"/>
                        </a:cubicBezTo>
                        <a:cubicBezTo>
                          <a:pt x="9200" y="9578"/>
                          <a:pt x="9672" y="9106"/>
                          <a:pt x="9672" y="8538"/>
                        </a:cubicBezTo>
                        <a:cubicBezTo>
                          <a:pt x="9672" y="8412"/>
                          <a:pt x="9641" y="8318"/>
                          <a:pt x="9609" y="8192"/>
                        </a:cubicBezTo>
                        <a:lnTo>
                          <a:pt x="9987" y="8192"/>
                        </a:lnTo>
                        <a:cubicBezTo>
                          <a:pt x="10176" y="8192"/>
                          <a:pt x="10334" y="8034"/>
                          <a:pt x="10334" y="7845"/>
                        </a:cubicBezTo>
                        <a:cubicBezTo>
                          <a:pt x="10334" y="7625"/>
                          <a:pt x="10176" y="7467"/>
                          <a:pt x="9987" y="7467"/>
                        </a:cubicBezTo>
                        <a:lnTo>
                          <a:pt x="2773" y="7467"/>
                        </a:lnTo>
                        <a:cubicBezTo>
                          <a:pt x="2759" y="7470"/>
                          <a:pt x="2746" y="7471"/>
                          <a:pt x="2733" y="7471"/>
                        </a:cubicBezTo>
                        <a:cubicBezTo>
                          <a:pt x="2459" y="7471"/>
                          <a:pt x="2477" y="6837"/>
                          <a:pt x="2899" y="6837"/>
                        </a:cubicBezTo>
                        <a:lnTo>
                          <a:pt x="10145" y="6837"/>
                        </a:lnTo>
                        <a:cubicBezTo>
                          <a:pt x="10302" y="6837"/>
                          <a:pt x="10428" y="6774"/>
                          <a:pt x="10460" y="6617"/>
                        </a:cubicBezTo>
                        <a:lnTo>
                          <a:pt x="11815" y="2553"/>
                        </a:lnTo>
                        <a:cubicBezTo>
                          <a:pt x="11846" y="2427"/>
                          <a:pt x="11815" y="2332"/>
                          <a:pt x="11752" y="2238"/>
                        </a:cubicBezTo>
                        <a:cubicBezTo>
                          <a:pt x="11657" y="2080"/>
                          <a:pt x="11500" y="2048"/>
                          <a:pt x="10775" y="2048"/>
                        </a:cubicBezTo>
                        <a:lnTo>
                          <a:pt x="10491" y="2048"/>
                        </a:lnTo>
                        <a:lnTo>
                          <a:pt x="10491" y="2395"/>
                        </a:lnTo>
                        <a:cubicBezTo>
                          <a:pt x="10491" y="2584"/>
                          <a:pt x="10334" y="2742"/>
                          <a:pt x="10145" y="2742"/>
                        </a:cubicBezTo>
                        <a:lnTo>
                          <a:pt x="9641" y="2742"/>
                        </a:lnTo>
                        <a:cubicBezTo>
                          <a:pt x="9609" y="2868"/>
                          <a:pt x="9546" y="2962"/>
                          <a:pt x="9515" y="3057"/>
                        </a:cubicBezTo>
                        <a:lnTo>
                          <a:pt x="9861" y="3435"/>
                        </a:lnTo>
                        <a:cubicBezTo>
                          <a:pt x="9987" y="3529"/>
                          <a:pt x="9987" y="3781"/>
                          <a:pt x="9861" y="3907"/>
                        </a:cubicBezTo>
                        <a:lnTo>
                          <a:pt x="8885" y="4884"/>
                        </a:lnTo>
                        <a:cubicBezTo>
                          <a:pt x="8822" y="4947"/>
                          <a:pt x="8735" y="4978"/>
                          <a:pt x="8648" y="4978"/>
                        </a:cubicBezTo>
                        <a:cubicBezTo>
                          <a:pt x="8562" y="4978"/>
                          <a:pt x="8475" y="4947"/>
                          <a:pt x="8412" y="4884"/>
                        </a:cubicBezTo>
                        <a:lnTo>
                          <a:pt x="8066" y="4537"/>
                        </a:lnTo>
                        <a:cubicBezTo>
                          <a:pt x="7971" y="4569"/>
                          <a:pt x="7877" y="4600"/>
                          <a:pt x="7751" y="4632"/>
                        </a:cubicBezTo>
                        <a:lnTo>
                          <a:pt x="7751" y="5167"/>
                        </a:lnTo>
                        <a:cubicBezTo>
                          <a:pt x="7751" y="5356"/>
                          <a:pt x="7593" y="5514"/>
                          <a:pt x="7404" y="5514"/>
                        </a:cubicBezTo>
                        <a:lnTo>
                          <a:pt x="5986" y="5514"/>
                        </a:lnTo>
                        <a:cubicBezTo>
                          <a:pt x="5766" y="5514"/>
                          <a:pt x="5608" y="5356"/>
                          <a:pt x="5608" y="5167"/>
                        </a:cubicBezTo>
                        <a:lnTo>
                          <a:pt x="5608" y="4632"/>
                        </a:lnTo>
                        <a:cubicBezTo>
                          <a:pt x="5514" y="4600"/>
                          <a:pt x="5419" y="4569"/>
                          <a:pt x="5293" y="4537"/>
                        </a:cubicBezTo>
                        <a:lnTo>
                          <a:pt x="4947" y="4884"/>
                        </a:lnTo>
                        <a:cubicBezTo>
                          <a:pt x="4884" y="4947"/>
                          <a:pt x="4797" y="4978"/>
                          <a:pt x="4710" y="4978"/>
                        </a:cubicBezTo>
                        <a:cubicBezTo>
                          <a:pt x="4624" y="4978"/>
                          <a:pt x="4537" y="4947"/>
                          <a:pt x="4474" y="4884"/>
                        </a:cubicBezTo>
                        <a:lnTo>
                          <a:pt x="3497" y="3907"/>
                        </a:lnTo>
                        <a:cubicBezTo>
                          <a:pt x="3371" y="3781"/>
                          <a:pt x="3371" y="3529"/>
                          <a:pt x="3497" y="3435"/>
                        </a:cubicBezTo>
                        <a:lnTo>
                          <a:pt x="3844" y="3057"/>
                        </a:lnTo>
                        <a:cubicBezTo>
                          <a:pt x="3812" y="2994"/>
                          <a:pt x="3781" y="2868"/>
                          <a:pt x="3718" y="2742"/>
                        </a:cubicBezTo>
                        <a:lnTo>
                          <a:pt x="3214" y="2742"/>
                        </a:lnTo>
                        <a:cubicBezTo>
                          <a:pt x="3025" y="2742"/>
                          <a:pt x="2867" y="2584"/>
                          <a:pt x="2867" y="2395"/>
                        </a:cubicBezTo>
                        <a:lnTo>
                          <a:pt x="2867" y="2048"/>
                        </a:lnTo>
                        <a:lnTo>
                          <a:pt x="2080" y="2048"/>
                        </a:lnTo>
                        <a:lnTo>
                          <a:pt x="1828" y="820"/>
                        </a:lnTo>
                        <a:cubicBezTo>
                          <a:pt x="1765" y="347"/>
                          <a:pt x="1324" y="1"/>
                          <a:pt x="81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17"/>
                  <p:cNvSpPr/>
                  <p:nvPr/>
                </p:nvSpPr>
                <p:spPr>
                  <a:xfrm>
                    <a:off x="-3718359" y="3628950"/>
                    <a:ext cx="155975" cy="156775"/>
                  </a:xfrm>
                  <a:custGeom>
                    <a:rect b="b" l="l" r="r" t="t"/>
                    <a:pathLst>
                      <a:path extrusionOk="0" h="6271" w="6239">
                        <a:moveTo>
                          <a:pt x="3056" y="1419"/>
                        </a:moveTo>
                        <a:cubicBezTo>
                          <a:pt x="4001" y="1419"/>
                          <a:pt x="4758" y="2175"/>
                          <a:pt x="4758" y="3120"/>
                        </a:cubicBezTo>
                        <a:cubicBezTo>
                          <a:pt x="4758" y="4065"/>
                          <a:pt x="4001" y="4821"/>
                          <a:pt x="3056" y="4821"/>
                        </a:cubicBezTo>
                        <a:cubicBezTo>
                          <a:pt x="2111" y="4821"/>
                          <a:pt x="1355" y="4065"/>
                          <a:pt x="1355" y="3120"/>
                        </a:cubicBezTo>
                        <a:cubicBezTo>
                          <a:pt x="1355" y="2175"/>
                          <a:pt x="2111" y="1419"/>
                          <a:pt x="3056" y="1419"/>
                        </a:cubicBezTo>
                        <a:close/>
                        <a:moveTo>
                          <a:pt x="2773" y="1"/>
                        </a:moveTo>
                        <a:lnTo>
                          <a:pt x="2773" y="442"/>
                        </a:lnTo>
                        <a:cubicBezTo>
                          <a:pt x="2773" y="600"/>
                          <a:pt x="2678" y="726"/>
                          <a:pt x="2521" y="757"/>
                        </a:cubicBezTo>
                        <a:cubicBezTo>
                          <a:pt x="2300" y="789"/>
                          <a:pt x="2080" y="915"/>
                          <a:pt x="1891" y="1041"/>
                        </a:cubicBezTo>
                        <a:cubicBezTo>
                          <a:pt x="1846" y="1063"/>
                          <a:pt x="1793" y="1073"/>
                          <a:pt x="1739" y="1073"/>
                        </a:cubicBezTo>
                        <a:cubicBezTo>
                          <a:pt x="1639" y="1073"/>
                          <a:pt x="1531" y="1039"/>
                          <a:pt x="1450" y="978"/>
                        </a:cubicBezTo>
                        <a:lnTo>
                          <a:pt x="1135" y="663"/>
                        </a:lnTo>
                        <a:lnTo>
                          <a:pt x="662" y="1135"/>
                        </a:lnTo>
                        <a:lnTo>
                          <a:pt x="977" y="1450"/>
                        </a:lnTo>
                        <a:cubicBezTo>
                          <a:pt x="1103" y="1576"/>
                          <a:pt x="1103" y="1734"/>
                          <a:pt x="1009" y="1891"/>
                        </a:cubicBezTo>
                        <a:cubicBezTo>
                          <a:pt x="883" y="2080"/>
                          <a:pt x="819" y="2301"/>
                          <a:pt x="725" y="2521"/>
                        </a:cubicBezTo>
                        <a:cubicBezTo>
                          <a:pt x="693" y="2679"/>
                          <a:pt x="599" y="2805"/>
                          <a:pt x="410" y="2805"/>
                        </a:cubicBezTo>
                        <a:lnTo>
                          <a:pt x="0" y="2805"/>
                        </a:lnTo>
                        <a:lnTo>
                          <a:pt x="0" y="3466"/>
                        </a:lnTo>
                        <a:lnTo>
                          <a:pt x="410" y="3466"/>
                        </a:lnTo>
                        <a:cubicBezTo>
                          <a:pt x="567" y="3466"/>
                          <a:pt x="693" y="3593"/>
                          <a:pt x="725" y="3750"/>
                        </a:cubicBezTo>
                        <a:cubicBezTo>
                          <a:pt x="788" y="3939"/>
                          <a:pt x="883" y="4191"/>
                          <a:pt x="1009" y="4380"/>
                        </a:cubicBezTo>
                        <a:cubicBezTo>
                          <a:pt x="1103" y="4506"/>
                          <a:pt x="1040" y="4695"/>
                          <a:pt x="977" y="4821"/>
                        </a:cubicBezTo>
                        <a:lnTo>
                          <a:pt x="662" y="5136"/>
                        </a:lnTo>
                        <a:lnTo>
                          <a:pt x="1135" y="5609"/>
                        </a:lnTo>
                        <a:lnTo>
                          <a:pt x="1450" y="5294"/>
                        </a:lnTo>
                        <a:cubicBezTo>
                          <a:pt x="1523" y="5220"/>
                          <a:pt x="1608" y="5189"/>
                          <a:pt x="1697" y="5189"/>
                        </a:cubicBezTo>
                        <a:cubicBezTo>
                          <a:pt x="1760" y="5189"/>
                          <a:pt x="1825" y="5205"/>
                          <a:pt x="1891" y="5231"/>
                        </a:cubicBezTo>
                        <a:cubicBezTo>
                          <a:pt x="2080" y="5357"/>
                          <a:pt x="2269" y="5451"/>
                          <a:pt x="2521" y="5514"/>
                        </a:cubicBezTo>
                        <a:cubicBezTo>
                          <a:pt x="2678" y="5546"/>
                          <a:pt x="2773" y="5672"/>
                          <a:pt x="2773" y="5829"/>
                        </a:cubicBezTo>
                        <a:lnTo>
                          <a:pt x="2773" y="6270"/>
                        </a:lnTo>
                        <a:lnTo>
                          <a:pt x="3466" y="6270"/>
                        </a:lnTo>
                        <a:lnTo>
                          <a:pt x="3466" y="5829"/>
                        </a:lnTo>
                        <a:cubicBezTo>
                          <a:pt x="3466" y="5672"/>
                          <a:pt x="3560" y="5546"/>
                          <a:pt x="3718" y="5514"/>
                        </a:cubicBezTo>
                        <a:cubicBezTo>
                          <a:pt x="3938" y="5483"/>
                          <a:pt x="4159" y="5357"/>
                          <a:pt x="4348" y="5231"/>
                        </a:cubicBezTo>
                        <a:cubicBezTo>
                          <a:pt x="4393" y="5208"/>
                          <a:pt x="4445" y="5198"/>
                          <a:pt x="4500" y="5198"/>
                        </a:cubicBezTo>
                        <a:cubicBezTo>
                          <a:pt x="4600" y="5198"/>
                          <a:pt x="4708" y="5233"/>
                          <a:pt x="4789" y="5294"/>
                        </a:cubicBezTo>
                        <a:lnTo>
                          <a:pt x="5104" y="5609"/>
                        </a:lnTo>
                        <a:lnTo>
                          <a:pt x="5577" y="5136"/>
                        </a:lnTo>
                        <a:lnTo>
                          <a:pt x="5262" y="4821"/>
                        </a:lnTo>
                        <a:cubicBezTo>
                          <a:pt x="5136" y="4695"/>
                          <a:pt x="5136" y="4538"/>
                          <a:pt x="5230" y="4380"/>
                        </a:cubicBezTo>
                        <a:cubicBezTo>
                          <a:pt x="5356" y="4191"/>
                          <a:pt x="5419" y="3971"/>
                          <a:pt x="5514" y="3750"/>
                        </a:cubicBezTo>
                        <a:cubicBezTo>
                          <a:pt x="5545" y="3593"/>
                          <a:pt x="5671" y="3466"/>
                          <a:pt x="5829" y="3466"/>
                        </a:cubicBezTo>
                        <a:lnTo>
                          <a:pt x="6238" y="3466"/>
                        </a:lnTo>
                        <a:lnTo>
                          <a:pt x="6238" y="2805"/>
                        </a:lnTo>
                        <a:lnTo>
                          <a:pt x="5829" y="2805"/>
                        </a:lnTo>
                        <a:cubicBezTo>
                          <a:pt x="5671" y="2805"/>
                          <a:pt x="5545" y="2679"/>
                          <a:pt x="5514" y="2521"/>
                        </a:cubicBezTo>
                        <a:cubicBezTo>
                          <a:pt x="5451" y="2332"/>
                          <a:pt x="5356" y="2080"/>
                          <a:pt x="5230" y="1891"/>
                        </a:cubicBezTo>
                        <a:cubicBezTo>
                          <a:pt x="5136" y="1765"/>
                          <a:pt x="5199" y="1576"/>
                          <a:pt x="5262" y="1450"/>
                        </a:cubicBezTo>
                        <a:lnTo>
                          <a:pt x="5577" y="1135"/>
                        </a:lnTo>
                        <a:lnTo>
                          <a:pt x="5104" y="663"/>
                        </a:lnTo>
                        <a:lnTo>
                          <a:pt x="4789" y="978"/>
                        </a:lnTo>
                        <a:cubicBezTo>
                          <a:pt x="4715" y="1051"/>
                          <a:pt x="4641" y="1082"/>
                          <a:pt x="4555" y="1082"/>
                        </a:cubicBezTo>
                        <a:cubicBezTo>
                          <a:pt x="4494" y="1082"/>
                          <a:pt x="4426" y="1067"/>
                          <a:pt x="4348" y="1041"/>
                        </a:cubicBezTo>
                        <a:cubicBezTo>
                          <a:pt x="4159" y="915"/>
                          <a:pt x="3970" y="820"/>
                          <a:pt x="3718" y="757"/>
                        </a:cubicBezTo>
                        <a:cubicBezTo>
                          <a:pt x="3560" y="726"/>
                          <a:pt x="3466" y="600"/>
                          <a:pt x="3466" y="442"/>
                        </a:cubicBezTo>
                        <a:lnTo>
                          <a:pt x="346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2" name="Google Shape;162;p17"/>
              <p:cNvSpPr/>
              <p:nvPr/>
            </p:nvSpPr>
            <p:spPr>
              <a:xfrm>
                <a:off x="1360155" y="2556502"/>
                <a:ext cx="1153741" cy="16"/>
              </a:xfrm>
              <a:custGeom>
                <a:rect b="b" l="l" r="r" t="t"/>
                <a:pathLst>
                  <a:path extrusionOk="0" fill="none" h="1" w="70083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cap="flat" cmpd="sng" w="15675">
                <a:solidFill>
                  <a:srgbClr val="000000"/>
                </a:solidFill>
                <a:prstDash val="solid"/>
                <a:miter lim="3688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1266300" y="1977988"/>
              <a:ext cx="1353600" cy="1617950"/>
              <a:chOff x="1266300" y="1977988"/>
              <a:chExt cx="1353600" cy="1617950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1266300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900">
                    <a:solidFill>
                      <a:srgbClr val="451E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600">
                  <a:solidFill>
                    <a:srgbClr val="451E7B"/>
                  </a:solidFill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1266300" y="2789838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66" name="Google Shape;166;p17"/>
            <p:cNvSpPr/>
            <p:nvPr/>
          </p:nvSpPr>
          <p:spPr>
            <a:xfrm>
              <a:off x="2265760" y="1602888"/>
              <a:ext cx="204800" cy="146304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solidFill>
              <a:schemeClr val="lt1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2950626" y="1428772"/>
            <a:ext cx="1490136" cy="3280960"/>
            <a:chOff x="2947923" y="1428772"/>
            <a:chExt cx="1490136" cy="328096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2947923" y="1428772"/>
              <a:ext cx="1490136" cy="3280960"/>
              <a:chOff x="2947923" y="1428772"/>
              <a:chExt cx="1490136" cy="328096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2947923" y="1676039"/>
                <a:ext cx="1490136" cy="3033693"/>
              </a:xfrm>
              <a:custGeom>
                <a:rect b="b" l="l" r="r" t="t"/>
                <a:pathLst>
                  <a:path extrusionOk="0" h="184279" w="90517">
                    <a:moveTo>
                      <a:pt x="43488" y="0"/>
                    </a:moveTo>
                    <a:cubicBezTo>
                      <a:pt x="19365" y="0"/>
                      <a:pt x="0" y="19365"/>
                      <a:pt x="0" y="43488"/>
                    </a:cubicBezTo>
                    <a:lnTo>
                      <a:pt x="0" y="184278"/>
                    </a:lnTo>
                    <a:lnTo>
                      <a:pt x="90517" y="184278"/>
                    </a:lnTo>
                    <a:lnTo>
                      <a:pt x="90517" y="0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2998315" y="1726430"/>
                <a:ext cx="1389353" cy="2641425"/>
              </a:xfrm>
              <a:custGeom>
                <a:rect b="b" l="l" r="r" t="t"/>
                <a:pathLst>
                  <a:path extrusionOk="0" h="160451" w="84395">
                    <a:moveTo>
                      <a:pt x="40427" y="1"/>
                    </a:moveTo>
                    <a:cubicBezTo>
                      <a:pt x="18148" y="1"/>
                      <a:pt x="1" y="18148"/>
                      <a:pt x="1" y="40427"/>
                    </a:cubicBezTo>
                    <a:lnTo>
                      <a:pt x="1" y="160451"/>
                    </a:lnTo>
                    <a:lnTo>
                      <a:pt x="84394" y="160451"/>
                    </a:lnTo>
                    <a:lnTo>
                      <a:pt x="84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3830824" y="1428772"/>
                <a:ext cx="533764" cy="494533"/>
              </a:xfrm>
              <a:custGeom>
                <a:rect b="b" l="l" r="r" t="t"/>
                <a:pathLst>
                  <a:path extrusionOk="0" h="30040" w="32423">
                    <a:moveTo>
                      <a:pt x="16159" y="0"/>
                    </a:moveTo>
                    <a:cubicBezTo>
                      <a:pt x="9185" y="0"/>
                      <a:pt x="2887" y="5045"/>
                      <a:pt x="1550" y="12254"/>
                    </a:cubicBezTo>
                    <a:cubicBezTo>
                      <a:pt x="1" y="20405"/>
                      <a:pt x="5386" y="28225"/>
                      <a:pt x="13537" y="29774"/>
                    </a:cubicBezTo>
                    <a:cubicBezTo>
                      <a:pt x="14481" y="29953"/>
                      <a:pt x="15418" y="30040"/>
                      <a:pt x="16340" y="30040"/>
                    </a:cubicBezTo>
                    <a:cubicBezTo>
                      <a:pt x="23383" y="30040"/>
                      <a:pt x="29541" y="24995"/>
                      <a:pt x="30910" y="17786"/>
                    </a:cubicBezTo>
                    <a:cubicBezTo>
                      <a:pt x="32423" y="9635"/>
                      <a:pt x="27037" y="1815"/>
                      <a:pt x="18923" y="266"/>
                    </a:cubicBezTo>
                    <a:cubicBezTo>
                      <a:pt x="17996" y="87"/>
                      <a:pt x="17072" y="0"/>
                      <a:pt x="16159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3112755" y="2556502"/>
                <a:ext cx="1153741" cy="16"/>
              </a:xfrm>
              <a:custGeom>
                <a:rect b="b" l="l" r="r" t="t"/>
                <a:pathLst>
                  <a:path extrusionOk="0" fill="none" h="1" w="70083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cap="flat" cmpd="sng" w="15675">
                <a:solidFill>
                  <a:srgbClr val="000000"/>
                </a:solidFill>
                <a:prstDash val="solid"/>
                <a:miter lim="3688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flipH="1">
                <a:off x="3385491" y="3803375"/>
                <a:ext cx="615000" cy="721200"/>
              </a:xfrm>
              <a:prstGeom prst="round1Rect">
                <a:avLst>
                  <a:gd fmla="val 43277" name="adj"/>
                </a:avLst>
              </a:pr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7"/>
              <p:cNvGrpSpPr/>
              <p:nvPr/>
            </p:nvGrpSpPr>
            <p:grpSpPr>
              <a:xfrm>
                <a:off x="3550542" y="3994085"/>
                <a:ext cx="284898" cy="282619"/>
                <a:chOff x="-4837325" y="3612425"/>
                <a:chExt cx="293800" cy="291450"/>
              </a:xfrm>
            </p:grpSpPr>
            <p:sp>
              <p:nvSpPr>
                <p:cNvPr id="175" name="Google Shape;175;p17"/>
                <p:cNvSpPr/>
                <p:nvPr/>
              </p:nvSpPr>
              <p:spPr>
                <a:xfrm>
                  <a:off x="-4836550" y="3612425"/>
                  <a:ext cx="293025" cy="170925"/>
                </a:xfrm>
                <a:custGeom>
                  <a:rect b="b" l="l" r="r" t="t"/>
                  <a:pathLst>
                    <a:path extrusionOk="0" h="6837" w="11721">
                      <a:moveTo>
                        <a:pt x="6837" y="2017"/>
                      </a:moveTo>
                      <a:lnTo>
                        <a:pt x="6837" y="2741"/>
                      </a:lnTo>
                      <a:lnTo>
                        <a:pt x="4789" y="2741"/>
                      </a:lnTo>
                      <a:lnTo>
                        <a:pt x="4789" y="2017"/>
                      </a:lnTo>
                      <a:close/>
                      <a:moveTo>
                        <a:pt x="4411" y="0"/>
                      </a:moveTo>
                      <a:cubicBezTo>
                        <a:pt x="3466" y="0"/>
                        <a:pt x="2741" y="725"/>
                        <a:pt x="2741" y="1702"/>
                      </a:cubicBezTo>
                      <a:lnTo>
                        <a:pt x="2741" y="2741"/>
                      </a:lnTo>
                      <a:lnTo>
                        <a:pt x="1166" y="2741"/>
                      </a:lnTo>
                      <a:cubicBezTo>
                        <a:pt x="536" y="2741"/>
                        <a:pt x="1" y="3277"/>
                        <a:pt x="1" y="3875"/>
                      </a:cubicBezTo>
                      <a:lnTo>
                        <a:pt x="1" y="4254"/>
                      </a:lnTo>
                      <a:cubicBezTo>
                        <a:pt x="1513" y="5860"/>
                        <a:pt x="3592" y="6837"/>
                        <a:pt x="5829" y="6837"/>
                      </a:cubicBezTo>
                      <a:cubicBezTo>
                        <a:pt x="8097" y="6837"/>
                        <a:pt x="10208" y="5892"/>
                        <a:pt x="11720" y="4254"/>
                      </a:cubicBezTo>
                      <a:lnTo>
                        <a:pt x="11720" y="3718"/>
                      </a:lnTo>
                      <a:cubicBezTo>
                        <a:pt x="11657" y="3214"/>
                        <a:pt x="11185" y="2741"/>
                        <a:pt x="10649" y="2741"/>
                      </a:cubicBezTo>
                      <a:lnTo>
                        <a:pt x="8885" y="2741"/>
                      </a:lnTo>
                      <a:lnTo>
                        <a:pt x="8885" y="1702"/>
                      </a:lnTo>
                      <a:cubicBezTo>
                        <a:pt x="8885" y="756"/>
                        <a:pt x="8129" y="0"/>
                        <a:pt x="7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7"/>
                <p:cNvSpPr/>
                <p:nvPr/>
              </p:nvSpPr>
              <p:spPr>
                <a:xfrm>
                  <a:off x="-4837325" y="3743950"/>
                  <a:ext cx="291425" cy="159925"/>
                </a:xfrm>
                <a:custGeom>
                  <a:rect b="b" l="l" r="r" t="t"/>
                  <a:pathLst>
                    <a:path extrusionOk="0" h="6397" w="11657">
                      <a:moveTo>
                        <a:pt x="11657" y="1"/>
                      </a:moveTo>
                      <a:cubicBezTo>
                        <a:pt x="10523" y="1072"/>
                        <a:pt x="9073" y="1828"/>
                        <a:pt x="7530" y="2143"/>
                      </a:cubicBezTo>
                      <a:lnTo>
                        <a:pt x="7530" y="2647"/>
                      </a:lnTo>
                      <a:cubicBezTo>
                        <a:pt x="7530" y="3214"/>
                        <a:pt x="7057" y="3687"/>
                        <a:pt x="6490" y="3687"/>
                      </a:cubicBezTo>
                      <a:lnTo>
                        <a:pt x="5135" y="3687"/>
                      </a:lnTo>
                      <a:cubicBezTo>
                        <a:pt x="4568" y="3687"/>
                        <a:pt x="4096" y="3214"/>
                        <a:pt x="4096" y="2647"/>
                      </a:cubicBezTo>
                      <a:lnTo>
                        <a:pt x="4096" y="2143"/>
                      </a:lnTo>
                      <a:cubicBezTo>
                        <a:pt x="2552" y="1828"/>
                        <a:pt x="1134" y="1103"/>
                        <a:pt x="0" y="64"/>
                      </a:cubicBezTo>
                      <a:lnTo>
                        <a:pt x="0" y="4695"/>
                      </a:lnTo>
                      <a:cubicBezTo>
                        <a:pt x="0" y="5640"/>
                        <a:pt x="756" y="6396"/>
                        <a:pt x="1701" y="6396"/>
                      </a:cubicBezTo>
                      <a:lnTo>
                        <a:pt x="9956" y="6396"/>
                      </a:lnTo>
                      <a:cubicBezTo>
                        <a:pt x="10901" y="6396"/>
                        <a:pt x="11657" y="5640"/>
                        <a:pt x="11657" y="4695"/>
                      </a:cubicBezTo>
                      <a:lnTo>
                        <a:pt x="116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-4716825" y="3799075"/>
                  <a:ext cx="51225" cy="18950"/>
                </a:xfrm>
                <a:custGeom>
                  <a:rect b="b" l="l" r="r" t="t"/>
                  <a:pathLst>
                    <a:path extrusionOk="0" h="758" w="2049">
                      <a:moveTo>
                        <a:pt x="0" y="1"/>
                      </a:moveTo>
                      <a:lnTo>
                        <a:pt x="0" y="411"/>
                      </a:lnTo>
                      <a:cubicBezTo>
                        <a:pt x="0" y="600"/>
                        <a:pt x="158" y="757"/>
                        <a:pt x="347" y="757"/>
                      </a:cubicBezTo>
                      <a:lnTo>
                        <a:pt x="1670" y="757"/>
                      </a:lnTo>
                      <a:cubicBezTo>
                        <a:pt x="1891" y="757"/>
                        <a:pt x="2048" y="600"/>
                        <a:pt x="2048" y="411"/>
                      </a:cubicBezTo>
                      <a:lnTo>
                        <a:pt x="2048" y="1"/>
                      </a:lnTo>
                      <a:cubicBezTo>
                        <a:pt x="1686" y="48"/>
                        <a:pt x="1347" y="72"/>
                        <a:pt x="1012" y="72"/>
                      </a:cubicBezTo>
                      <a:cubicBezTo>
                        <a:pt x="678" y="72"/>
                        <a:pt x="347" y="4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" name="Google Shape;178;p17"/>
            <p:cNvGrpSpPr/>
            <p:nvPr/>
          </p:nvGrpSpPr>
          <p:grpSpPr>
            <a:xfrm>
              <a:off x="3018900" y="1977988"/>
              <a:ext cx="1353600" cy="1617950"/>
              <a:chOff x="3018900" y="1977988"/>
              <a:chExt cx="1353600" cy="161795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3018900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900">
                    <a:solidFill>
                      <a:srgbClr val="7B1E7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9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3018900" y="2789838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81" name="Google Shape;181;p17"/>
            <p:cNvGrpSpPr/>
            <p:nvPr/>
          </p:nvGrpSpPr>
          <p:grpSpPr>
            <a:xfrm>
              <a:off x="3999925" y="1578253"/>
              <a:ext cx="195560" cy="195560"/>
              <a:chOff x="2654377" y="2809609"/>
              <a:chExt cx="75925" cy="75925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" name="Google Shape;184;p17"/>
          <p:cNvGrpSpPr/>
          <p:nvPr/>
        </p:nvGrpSpPr>
        <p:grpSpPr>
          <a:xfrm>
            <a:off x="4703221" y="1428772"/>
            <a:ext cx="1490153" cy="3280960"/>
            <a:chOff x="4696708" y="1428772"/>
            <a:chExt cx="1490153" cy="3280960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4696708" y="1428772"/>
              <a:ext cx="1490153" cy="3280960"/>
              <a:chOff x="4696708" y="1428772"/>
              <a:chExt cx="1490153" cy="3280960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4696708" y="1676039"/>
                <a:ext cx="1490153" cy="3033693"/>
              </a:xfrm>
              <a:custGeom>
                <a:rect b="b" l="l" r="r" t="t"/>
                <a:pathLst>
                  <a:path extrusionOk="0" h="184279" w="90518">
                    <a:moveTo>
                      <a:pt x="43488" y="0"/>
                    </a:moveTo>
                    <a:cubicBezTo>
                      <a:pt x="19513" y="0"/>
                      <a:pt x="1" y="19512"/>
                      <a:pt x="1" y="43488"/>
                    </a:cubicBezTo>
                    <a:lnTo>
                      <a:pt x="1" y="184278"/>
                    </a:lnTo>
                    <a:lnTo>
                      <a:pt x="90517" y="184278"/>
                    </a:lnTo>
                    <a:lnTo>
                      <a:pt x="90517" y="0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747117" y="1726430"/>
                <a:ext cx="1389336" cy="2641425"/>
              </a:xfrm>
              <a:custGeom>
                <a:rect b="b" l="l" r="r" t="t"/>
                <a:pathLst>
                  <a:path extrusionOk="0" h="160451" w="84394">
                    <a:moveTo>
                      <a:pt x="40426" y="1"/>
                    </a:moveTo>
                    <a:cubicBezTo>
                      <a:pt x="18148" y="1"/>
                      <a:pt x="0" y="18148"/>
                      <a:pt x="0" y="40427"/>
                    </a:cubicBezTo>
                    <a:lnTo>
                      <a:pt x="0" y="160451"/>
                    </a:lnTo>
                    <a:lnTo>
                      <a:pt x="84394" y="160451"/>
                    </a:lnTo>
                    <a:lnTo>
                      <a:pt x="84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5594804" y="1428772"/>
                <a:ext cx="533764" cy="494533"/>
              </a:xfrm>
              <a:custGeom>
                <a:rect b="b" l="l" r="r" t="t"/>
                <a:pathLst>
                  <a:path extrusionOk="0" h="30040" w="32423">
                    <a:moveTo>
                      <a:pt x="16120" y="0"/>
                    </a:moveTo>
                    <a:cubicBezTo>
                      <a:pt x="9077" y="0"/>
                      <a:pt x="2919" y="5045"/>
                      <a:pt x="1549" y="12254"/>
                    </a:cubicBezTo>
                    <a:cubicBezTo>
                      <a:pt x="0" y="20405"/>
                      <a:pt x="5385" y="28225"/>
                      <a:pt x="13537" y="29774"/>
                    </a:cubicBezTo>
                    <a:cubicBezTo>
                      <a:pt x="14463" y="29953"/>
                      <a:pt x="15387" y="30040"/>
                      <a:pt x="16299" y="30040"/>
                    </a:cubicBezTo>
                    <a:cubicBezTo>
                      <a:pt x="23267" y="30040"/>
                      <a:pt x="29540" y="24995"/>
                      <a:pt x="30910" y="17786"/>
                    </a:cubicBezTo>
                    <a:cubicBezTo>
                      <a:pt x="32422" y="9635"/>
                      <a:pt x="27074" y="1815"/>
                      <a:pt x="18922" y="266"/>
                    </a:cubicBezTo>
                    <a:cubicBezTo>
                      <a:pt x="17979" y="87"/>
                      <a:pt x="17042" y="0"/>
                      <a:pt x="16120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855830" y="2556502"/>
                <a:ext cx="1153741" cy="16"/>
              </a:xfrm>
              <a:custGeom>
                <a:rect b="b" l="l" r="r" t="t"/>
                <a:pathLst>
                  <a:path extrusionOk="0" fill="none" h="1" w="70083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cap="flat" cmpd="sng" w="15675">
                <a:solidFill>
                  <a:srgbClr val="000000"/>
                </a:solidFill>
                <a:prstDash val="solid"/>
                <a:miter lim="3688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 flipH="1">
                <a:off x="5134285" y="3803375"/>
                <a:ext cx="615000" cy="721200"/>
              </a:xfrm>
              <a:prstGeom prst="round1Rect">
                <a:avLst>
                  <a:gd fmla="val 43277" name="adj"/>
                </a:avLst>
              </a:pr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17"/>
              <p:cNvGrpSpPr/>
              <p:nvPr/>
            </p:nvGrpSpPr>
            <p:grpSpPr>
              <a:xfrm>
                <a:off x="5297808" y="3993504"/>
                <a:ext cx="287952" cy="283758"/>
                <a:chOff x="-5254775" y="3631325"/>
                <a:chExt cx="296950" cy="292625"/>
              </a:xfrm>
            </p:grpSpPr>
            <p:sp>
              <p:nvSpPr>
                <p:cNvPr id="192" name="Google Shape;192;p17"/>
                <p:cNvSpPr/>
                <p:nvPr/>
              </p:nvSpPr>
              <p:spPr>
                <a:xfrm>
                  <a:off x="-5246900" y="3766400"/>
                  <a:ext cx="58300" cy="55150"/>
                </a:xfrm>
                <a:custGeom>
                  <a:rect b="b" l="l" r="r" t="t"/>
                  <a:pathLst>
                    <a:path extrusionOk="0" h="2206" w="2332">
                      <a:moveTo>
                        <a:pt x="1769" y="1"/>
                      </a:moveTo>
                      <a:cubicBezTo>
                        <a:pt x="1639" y="1"/>
                        <a:pt x="1513" y="48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64"/>
                      </a:cubicBezTo>
                      <a:cubicBezTo>
                        <a:pt x="300" y="2159"/>
                        <a:pt x="434" y="2206"/>
                        <a:pt x="564" y="2206"/>
                      </a:cubicBezTo>
                      <a:cubicBezTo>
                        <a:pt x="694" y="2206"/>
                        <a:pt x="820" y="2159"/>
                        <a:pt x="914" y="2064"/>
                      </a:cubicBezTo>
                      <a:lnTo>
                        <a:pt x="2143" y="835"/>
                      </a:lnTo>
                      <a:cubicBezTo>
                        <a:pt x="2332" y="646"/>
                        <a:pt x="2332" y="331"/>
                        <a:pt x="2143" y="142"/>
                      </a:cubicBezTo>
                      <a:cubicBezTo>
                        <a:pt x="2033" y="48"/>
                        <a:pt x="1899" y="1"/>
                        <a:pt x="17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-5216175" y="3795550"/>
                  <a:ext cx="58300" cy="55950"/>
                </a:xfrm>
                <a:custGeom>
                  <a:rect b="b" l="l" r="r" t="t"/>
                  <a:pathLst>
                    <a:path extrusionOk="0" h="2238" w="2332">
                      <a:moveTo>
                        <a:pt x="1764" y="0"/>
                      </a:moveTo>
                      <a:cubicBezTo>
                        <a:pt x="1638" y="0"/>
                        <a:pt x="1512" y="47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95"/>
                      </a:cubicBezTo>
                      <a:cubicBezTo>
                        <a:pt x="284" y="2190"/>
                        <a:pt x="410" y="2237"/>
                        <a:pt x="540" y="2237"/>
                      </a:cubicBezTo>
                      <a:cubicBezTo>
                        <a:pt x="670" y="2237"/>
                        <a:pt x="804" y="2190"/>
                        <a:pt x="914" y="2095"/>
                      </a:cubicBezTo>
                      <a:lnTo>
                        <a:pt x="2111" y="867"/>
                      </a:lnTo>
                      <a:cubicBezTo>
                        <a:pt x="2332" y="678"/>
                        <a:pt x="2332" y="363"/>
                        <a:pt x="2111" y="142"/>
                      </a:cubicBezTo>
                      <a:cubicBezTo>
                        <a:pt x="2016" y="47"/>
                        <a:pt x="1890" y="0"/>
                        <a:pt x="17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-5185475" y="3826250"/>
                  <a:ext cx="57525" cy="55750"/>
                </a:xfrm>
                <a:custGeom>
                  <a:rect b="b" l="l" r="r" t="t"/>
                  <a:pathLst>
                    <a:path extrusionOk="0" h="2230" w="2301">
                      <a:moveTo>
                        <a:pt x="1765" y="1"/>
                      </a:moveTo>
                      <a:cubicBezTo>
                        <a:pt x="1639" y="1"/>
                        <a:pt x="1513" y="48"/>
                        <a:pt x="1419" y="143"/>
                      </a:cubicBezTo>
                      <a:lnTo>
                        <a:pt x="190" y="1371"/>
                      </a:lnTo>
                      <a:cubicBezTo>
                        <a:pt x="1" y="1560"/>
                        <a:pt x="1" y="1875"/>
                        <a:pt x="190" y="2064"/>
                      </a:cubicBezTo>
                      <a:cubicBezTo>
                        <a:pt x="284" y="2175"/>
                        <a:pt x="410" y="2230"/>
                        <a:pt x="536" y="2230"/>
                      </a:cubicBezTo>
                      <a:cubicBezTo>
                        <a:pt x="662" y="2230"/>
                        <a:pt x="788" y="2175"/>
                        <a:pt x="883" y="2064"/>
                      </a:cubicBezTo>
                      <a:lnTo>
                        <a:pt x="2112" y="836"/>
                      </a:lnTo>
                      <a:cubicBezTo>
                        <a:pt x="2301" y="647"/>
                        <a:pt x="2301" y="332"/>
                        <a:pt x="2112" y="143"/>
                      </a:cubicBezTo>
                      <a:cubicBezTo>
                        <a:pt x="2017" y="48"/>
                        <a:pt x="1891" y="1"/>
                        <a:pt x="1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7"/>
                <p:cNvSpPr/>
                <p:nvPr/>
              </p:nvSpPr>
              <p:spPr>
                <a:xfrm>
                  <a:off x="-5156325" y="3856375"/>
                  <a:ext cx="58300" cy="55750"/>
                </a:xfrm>
                <a:custGeom>
                  <a:rect b="b" l="l" r="r" t="t"/>
                  <a:pathLst>
                    <a:path extrusionOk="0" h="2230" w="2332">
                      <a:moveTo>
                        <a:pt x="1781" y="1"/>
                      </a:moveTo>
                      <a:cubicBezTo>
                        <a:pt x="1655" y="1"/>
                        <a:pt x="1529" y="56"/>
                        <a:pt x="1418" y="166"/>
                      </a:cubicBezTo>
                      <a:lnTo>
                        <a:pt x="190" y="1395"/>
                      </a:lnTo>
                      <a:cubicBezTo>
                        <a:pt x="1" y="1584"/>
                        <a:pt x="1" y="1899"/>
                        <a:pt x="190" y="2088"/>
                      </a:cubicBezTo>
                      <a:cubicBezTo>
                        <a:pt x="300" y="2183"/>
                        <a:pt x="442" y="2230"/>
                        <a:pt x="575" y="2230"/>
                      </a:cubicBezTo>
                      <a:cubicBezTo>
                        <a:pt x="709" y="2230"/>
                        <a:pt x="835" y="2183"/>
                        <a:pt x="914" y="2088"/>
                      </a:cubicBezTo>
                      <a:lnTo>
                        <a:pt x="2143" y="859"/>
                      </a:lnTo>
                      <a:cubicBezTo>
                        <a:pt x="2332" y="670"/>
                        <a:pt x="2332" y="355"/>
                        <a:pt x="2143" y="166"/>
                      </a:cubicBezTo>
                      <a:cubicBezTo>
                        <a:pt x="2033" y="56"/>
                        <a:pt x="1907" y="1"/>
                        <a:pt x="178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-5105925" y="3886525"/>
                  <a:ext cx="37050" cy="37425"/>
                </a:xfrm>
                <a:custGeom>
                  <a:rect b="b" l="l" r="r" t="t"/>
                  <a:pathLst>
                    <a:path extrusionOk="0" h="1497" w="1482">
                      <a:moveTo>
                        <a:pt x="662" y="0"/>
                      </a:moveTo>
                      <a:lnTo>
                        <a:pt x="536" y="126"/>
                      </a:lnTo>
                      <a:lnTo>
                        <a:pt x="1" y="756"/>
                      </a:lnTo>
                      <a:lnTo>
                        <a:pt x="599" y="1355"/>
                      </a:lnTo>
                      <a:cubicBezTo>
                        <a:pt x="694" y="1449"/>
                        <a:pt x="820" y="1497"/>
                        <a:pt x="946" y="1497"/>
                      </a:cubicBezTo>
                      <a:cubicBezTo>
                        <a:pt x="1072" y="1497"/>
                        <a:pt x="1198" y="1449"/>
                        <a:pt x="1293" y="1355"/>
                      </a:cubicBezTo>
                      <a:cubicBezTo>
                        <a:pt x="1482" y="1166"/>
                        <a:pt x="1482" y="851"/>
                        <a:pt x="1293" y="662"/>
                      </a:cubicBez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7"/>
                <p:cNvSpPr/>
                <p:nvPr/>
              </p:nvSpPr>
              <p:spPr>
                <a:xfrm>
                  <a:off x="-5254775" y="3648050"/>
                  <a:ext cx="278050" cy="248325"/>
                </a:xfrm>
                <a:custGeom>
                  <a:rect b="b" l="l" r="r" t="t"/>
                  <a:pathLst>
                    <a:path extrusionOk="0" h="9933" w="11122">
                      <a:moveTo>
                        <a:pt x="4049" y="1"/>
                      </a:moveTo>
                      <a:cubicBezTo>
                        <a:pt x="3781" y="1"/>
                        <a:pt x="3513" y="103"/>
                        <a:pt x="3308" y="308"/>
                      </a:cubicBezTo>
                      <a:lnTo>
                        <a:pt x="410" y="3364"/>
                      </a:lnTo>
                      <a:cubicBezTo>
                        <a:pt x="0" y="3774"/>
                        <a:pt x="0" y="4435"/>
                        <a:pt x="410" y="4813"/>
                      </a:cubicBezTo>
                      <a:lnTo>
                        <a:pt x="631" y="5065"/>
                      </a:lnTo>
                      <a:lnTo>
                        <a:pt x="1198" y="4498"/>
                      </a:lnTo>
                      <a:cubicBezTo>
                        <a:pt x="1454" y="4242"/>
                        <a:pt x="1794" y="4106"/>
                        <a:pt x="2122" y="4106"/>
                      </a:cubicBezTo>
                      <a:cubicBezTo>
                        <a:pt x="2398" y="4106"/>
                        <a:pt x="2666" y="4202"/>
                        <a:pt x="2867" y="4404"/>
                      </a:cubicBezTo>
                      <a:cubicBezTo>
                        <a:pt x="3151" y="4624"/>
                        <a:pt x="3308" y="4971"/>
                        <a:pt x="3277" y="5286"/>
                      </a:cubicBezTo>
                      <a:cubicBezTo>
                        <a:pt x="3592" y="5286"/>
                        <a:pt x="3907" y="5412"/>
                        <a:pt x="4128" y="5664"/>
                      </a:cubicBezTo>
                      <a:cubicBezTo>
                        <a:pt x="4380" y="5884"/>
                        <a:pt x="4506" y="6200"/>
                        <a:pt x="4506" y="6515"/>
                      </a:cubicBezTo>
                      <a:cubicBezTo>
                        <a:pt x="4821" y="6515"/>
                        <a:pt x="5136" y="6641"/>
                        <a:pt x="5356" y="6861"/>
                      </a:cubicBezTo>
                      <a:cubicBezTo>
                        <a:pt x="5608" y="7113"/>
                        <a:pt x="5703" y="7428"/>
                        <a:pt x="5703" y="7743"/>
                      </a:cubicBezTo>
                      <a:cubicBezTo>
                        <a:pt x="6018" y="7743"/>
                        <a:pt x="6364" y="7869"/>
                        <a:pt x="6585" y="8090"/>
                      </a:cubicBezTo>
                      <a:cubicBezTo>
                        <a:pt x="6837" y="8342"/>
                        <a:pt x="6931" y="8657"/>
                        <a:pt x="6931" y="8909"/>
                      </a:cubicBezTo>
                      <a:lnTo>
                        <a:pt x="7814" y="9791"/>
                      </a:lnTo>
                      <a:cubicBezTo>
                        <a:pt x="7908" y="9886"/>
                        <a:pt x="8034" y="9933"/>
                        <a:pt x="8160" y="9933"/>
                      </a:cubicBezTo>
                      <a:cubicBezTo>
                        <a:pt x="8286" y="9933"/>
                        <a:pt x="8412" y="9886"/>
                        <a:pt x="8507" y="9791"/>
                      </a:cubicBezTo>
                      <a:cubicBezTo>
                        <a:pt x="8727" y="9602"/>
                        <a:pt x="8727" y="9287"/>
                        <a:pt x="8507" y="9066"/>
                      </a:cubicBezTo>
                      <a:lnTo>
                        <a:pt x="7656" y="8216"/>
                      </a:lnTo>
                      <a:cubicBezTo>
                        <a:pt x="7530" y="8090"/>
                        <a:pt x="7530" y="7869"/>
                        <a:pt x="7656" y="7743"/>
                      </a:cubicBezTo>
                      <a:cubicBezTo>
                        <a:pt x="7748" y="7596"/>
                        <a:pt x="7851" y="7534"/>
                        <a:pt x="7953" y="7534"/>
                      </a:cubicBezTo>
                      <a:cubicBezTo>
                        <a:pt x="8024" y="7534"/>
                        <a:pt x="8095" y="7565"/>
                        <a:pt x="8160" y="7617"/>
                      </a:cubicBezTo>
                      <a:lnTo>
                        <a:pt x="9011" y="8499"/>
                      </a:lnTo>
                      <a:cubicBezTo>
                        <a:pt x="9121" y="8594"/>
                        <a:pt x="9255" y="8641"/>
                        <a:pt x="9385" y="8641"/>
                      </a:cubicBezTo>
                      <a:cubicBezTo>
                        <a:pt x="9515" y="8641"/>
                        <a:pt x="9641" y="8594"/>
                        <a:pt x="9735" y="8499"/>
                      </a:cubicBezTo>
                      <a:cubicBezTo>
                        <a:pt x="9924" y="8279"/>
                        <a:pt x="9924" y="7964"/>
                        <a:pt x="9735" y="7775"/>
                      </a:cubicBezTo>
                      <a:lnTo>
                        <a:pt x="8853" y="6924"/>
                      </a:lnTo>
                      <a:cubicBezTo>
                        <a:pt x="8759" y="6798"/>
                        <a:pt x="8759" y="6578"/>
                        <a:pt x="8853" y="6452"/>
                      </a:cubicBezTo>
                      <a:cubicBezTo>
                        <a:pt x="8916" y="6389"/>
                        <a:pt x="9011" y="6357"/>
                        <a:pt x="9101" y="6357"/>
                      </a:cubicBezTo>
                      <a:cubicBezTo>
                        <a:pt x="9192" y="6357"/>
                        <a:pt x="9279" y="6389"/>
                        <a:pt x="9326" y="6452"/>
                      </a:cubicBezTo>
                      <a:lnTo>
                        <a:pt x="10208" y="7302"/>
                      </a:lnTo>
                      <a:cubicBezTo>
                        <a:pt x="10303" y="7397"/>
                        <a:pt x="10429" y="7444"/>
                        <a:pt x="10555" y="7444"/>
                      </a:cubicBezTo>
                      <a:cubicBezTo>
                        <a:pt x="10681" y="7444"/>
                        <a:pt x="10807" y="7397"/>
                        <a:pt x="10901" y="7302"/>
                      </a:cubicBezTo>
                      <a:cubicBezTo>
                        <a:pt x="11122" y="7113"/>
                        <a:pt x="11122" y="6798"/>
                        <a:pt x="10901" y="6609"/>
                      </a:cubicBezTo>
                      <a:lnTo>
                        <a:pt x="10334" y="6010"/>
                      </a:lnTo>
                      <a:lnTo>
                        <a:pt x="10208" y="5884"/>
                      </a:lnTo>
                      <a:lnTo>
                        <a:pt x="6931" y="2608"/>
                      </a:lnTo>
                      <a:cubicBezTo>
                        <a:pt x="6884" y="2561"/>
                        <a:pt x="6798" y="2537"/>
                        <a:pt x="6707" y="2537"/>
                      </a:cubicBezTo>
                      <a:cubicBezTo>
                        <a:pt x="6616" y="2537"/>
                        <a:pt x="6522" y="2561"/>
                        <a:pt x="6459" y="2608"/>
                      </a:cubicBezTo>
                      <a:lnTo>
                        <a:pt x="5167" y="3931"/>
                      </a:lnTo>
                      <a:cubicBezTo>
                        <a:pt x="4904" y="4176"/>
                        <a:pt x="4562" y="4308"/>
                        <a:pt x="4229" y="4308"/>
                      </a:cubicBezTo>
                      <a:cubicBezTo>
                        <a:pt x="4004" y="4308"/>
                        <a:pt x="3783" y="4247"/>
                        <a:pt x="3592" y="4120"/>
                      </a:cubicBezTo>
                      <a:cubicBezTo>
                        <a:pt x="2962" y="3679"/>
                        <a:pt x="2930" y="2829"/>
                        <a:pt x="3434" y="2293"/>
                      </a:cubicBezTo>
                      <a:lnTo>
                        <a:pt x="5010" y="529"/>
                      </a:lnTo>
                      <a:lnTo>
                        <a:pt x="4789" y="308"/>
                      </a:lnTo>
                      <a:cubicBezTo>
                        <a:pt x="4584" y="103"/>
                        <a:pt x="4317" y="1"/>
                        <a:pt x="40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7"/>
                <p:cNvSpPr/>
                <p:nvPr/>
              </p:nvSpPr>
              <p:spPr>
                <a:xfrm>
                  <a:off x="-5163425" y="3631325"/>
                  <a:ext cx="205600" cy="150450"/>
                </a:xfrm>
                <a:custGeom>
                  <a:rect b="b" l="l" r="r" t="t"/>
                  <a:pathLst>
                    <a:path extrusionOk="0" h="6018" w="8224">
                      <a:moveTo>
                        <a:pt x="3699" y="0"/>
                      </a:moveTo>
                      <a:cubicBezTo>
                        <a:pt x="3435" y="0"/>
                        <a:pt x="3167" y="95"/>
                        <a:pt x="2962" y="284"/>
                      </a:cubicBezTo>
                      <a:lnTo>
                        <a:pt x="2364" y="883"/>
                      </a:lnTo>
                      <a:lnTo>
                        <a:pt x="2269" y="1009"/>
                      </a:lnTo>
                      <a:lnTo>
                        <a:pt x="222" y="3245"/>
                      </a:lnTo>
                      <a:cubicBezTo>
                        <a:pt x="1" y="3435"/>
                        <a:pt x="1" y="3781"/>
                        <a:pt x="222" y="3970"/>
                      </a:cubicBezTo>
                      <a:cubicBezTo>
                        <a:pt x="316" y="4065"/>
                        <a:pt x="442" y="4112"/>
                        <a:pt x="568" y="4112"/>
                      </a:cubicBezTo>
                      <a:cubicBezTo>
                        <a:pt x="694" y="4112"/>
                        <a:pt x="820" y="4065"/>
                        <a:pt x="915" y="3970"/>
                      </a:cubicBezTo>
                      <a:lnTo>
                        <a:pt x="2269" y="2615"/>
                      </a:lnTo>
                      <a:cubicBezTo>
                        <a:pt x="2458" y="2426"/>
                        <a:pt x="2718" y="2332"/>
                        <a:pt x="2982" y="2332"/>
                      </a:cubicBezTo>
                      <a:cubicBezTo>
                        <a:pt x="3246" y="2332"/>
                        <a:pt x="3514" y="2426"/>
                        <a:pt x="3719" y="2615"/>
                      </a:cubicBezTo>
                      <a:lnTo>
                        <a:pt x="7090" y="6018"/>
                      </a:lnTo>
                      <a:lnTo>
                        <a:pt x="7814" y="5356"/>
                      </a:lnTo>
                      <a:cubicBezTo>
                        <a:pt x="8224" y="4947"/>
                        <a:pt x="8224" y="4285"/>
                        <a:pt x="7814" y="3876"/>
                      </a:cubicBezTo>
                      <a:lnTo>
                        <a:pt x="4412" y="284"/>
                      </a:lnTo>
                      <a:cubicBezTo>
                        <a:pt x="4223" y="95"/>
                        <a:pt x="3963" y="0"/>
                        <a:pt x="36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9" name="Google Shape;199;p17"/>
            <p:cNvGrpSpPr/>
            <p:nvPr/>
          </p:nvGrpSpPr>
          <p:grpSpPr>
            <a:xfrm>
              <a:off x="4761975" y="1977988"/>
              <a:ext cx="1353600" cy="1617950"/>
              <a:chOff x="4761975" y="1977988"/>
              <a:chExt cx="1353600" cy="1617950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4761975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900">
                    <a:solidFill>
                      <a:srgbClr val="B33F6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600">
                  <a:solidFill>
                    <a:srgbClr val="B33F62"/>
                  </a:solidFill>
                </a:endParaRPr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4761975" y="2789838"/>
                <a:ext cx="13536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5763905" y="1578258"/>
              <a:ext cx="195560" cy="195560"/>
              <a:chOff x="2654377" y="2809609"/>
              <a:chExt cx="75925" cy="75925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44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2747" name="Google Shape;2747;p44"/>
          <p:cNvGrpSpPr/>
          <p:nvPr/>
        </p:nvGrpSpPr>
        <p:grpSpPr>
          <a:xfrm>
            <a:off x="2743713" y="1162700"/>
            <a:ext cx="5943162" cy="902219"/>
            <a:chOff x="2743713" y="1162700"/>
            <a:chExt cx="5943162" cy="902219"/>
          </a:xfrm>
        </p:grpSpPr>
        <p:sp>
          <p:nvSpPr>
            <p:cNvPr id="2748" name="Google Shape;2748;p44"/>
            <p:cNvSpPr/>
            <p:nvPr/>
          </p:nvSpPr>
          <p:spPr>
            <a:xfrm>
              <a:off x="5222475" y="1162700"/>
              <a:ext cx="3464400" cy="8082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2743713" y="1163403"/>
              <a:ext cx="2810500" cy="808273"/>
            </a:xfrm>
            <a:custGeom>
              <a:rect b="b" l="l" r="r" t="t"/>
              <a:pathLst>
                <a:path extrusionOk="0" h="47061" w="163639">
                  <a:moveTo>
                    <a:pt x="23390" y="1"/>
                  </a:moveTo>
                  <a:cubicBezTo>
                    <a:pt x="10485" y="1"/>
                    <a:pt x="0" y="10610"/>
                    <a:pt x="0" y="23515"/>
                  </a:cubicBezTo>
                  <a:cubicBezTo>
                    <a:pt x="0" y="36451"/>
                    <a:pt x="10485" y="47060"/>
                    <a:pt x="23390" y="47060"/>
                  </a:cubicBezTo>
                  <a:lnTo>
                    <a:pt x="157434" y="47060"/>
                  </a:lnTo>
                  <a:lnTo>
                    <a:pt x="163638" y="22864"/>
                  </a:lnTo>
                  <a:lnTo>
                    <a:pt x="157434" y="1"/>
                  </a:ln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2832679" y="1256646"/>
              <a:ext cx="2730585" cy="808273"/>
            </a:xfrm>
            <a:custGeom>
              <a:rect b="b" l="l" r="r" t="t"/>
              <a:pathLst>
                <a:path extrusionOk="0" h="47061" w="158986">
                  <a:moveTo>
                    <a:pt x="17714" y="1"/>
                  </a:moveTo>
                  <a:cubicBezTo>
                    <a:pt x="7880" y="249"/>
                    <a:pt x="1" y="8283"/>
                    <a:pt x="1" y="18210"/>
                  </a:cubicBezTo>
                  <a:cubicBezTo>
                    <a:pt x="1" y="28292"/>
                    <a:pt x="8128" y="36327"/>
                    <a:pt x="18210" y="36327"/>
                  </a:cubicBezTo>
                  <a:cubicBezTo>
                    <a:pt x="21468" y="36327"/>
                    <a:pt x="24415" y="35551"/>
                    <a:pt x="27144" y="34000"/>
                  </a:cubicBezTo>
                  <a:lnTo>
                    <a:pt x="28571" y="39553"/>
                  </a:lnTo>
                  <a:cubicBezTo>
                    <a:pt x="29843" y="43958"/>
                    <a:pt x="33721" y="47060"/>
                    <a:pt x="38374" y="47060"/>
                  </a:cubicBezTo>
                  <a:lnTo>
                    <a:pt x="158986" y="47060"/>
                  </a:lnTo>
                  <a:lnTo>
                    <a:pt x="1461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2890215" y="1316330"/>
              <a:ext cx="508311" cy="506164"/>
            </a:xfrm>
            <a:custGeom>
              <a:rect b="b" l="l" r="r" t="t"/>
              <a:pathLst>
                <a:path extrusionOk="0" h="29471" w="29596">
                  <a:moveTo>
                    <a:pt x="14860" y="0"/>
                  </a:moveTo>
                  <a:cubicBezTo>
                    <a:pt x="6733" y="0"/>
                    <a:pt x="1" y="6608"/>
                    <a:pt x="1" y="14735"/>
                  </a:cubicBezTo>
                  <a:cubicBezTo>
                    <a:pt x="1" y="22894"/>
                    <a:pt x="6733" y="29470"/>
                    <a:pt x="14860" y="29470"/>
                  </a:cubicBezTo>
                  <a:cubicBezTo>
                    <a:pt x="23019" y="29470"/>
                    <a:pt x="29595" y="22894"/>
                    <a:pt x="29595" y="14735"/>
                  </a:cubicBezTo>
                  <a:cubicBezTo>
                    <a:pt x="29595" y="6608"/>
                    <a:pt x="23019" y="0"/>
                    <a:pt x="1486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rgbClr val="451E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4826388" y="1349890"/>
              <a:ext cx="15475" cy="621787"/>
            </a:xfrm>
            <a:custGeom>
              <a:rect b="b" l="l" r="r" t="t"/>
              <a:pathLst>
                <a:path extrusionOk="0" h="36203" w="901">
                  <a:moveTo>
                    <a:pt x="1" y="0"/>
                  </a:moveTo>
                  <a:lnTo>
                    <a:pt x="1" y="36202"/>
                  </a:lnTo>
                  <a:lnTo>
                    <a:pt x="901" y="3620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4895122" y="1542765"/>
              <a:ext cx="390560" cy="391075"/>
            </a:xfrm>
            <a:custGeom>
              <a:rect b="b" l="l" r="r" t="t"/>
              <a:pathLst>
                <a:path extrusionOk="0" h="22770" w="22740">
                  <a:moveTo>
                    <a:pt x="11355" y="0"/>
                  </a:moveTo>
                  <a:cubicBezTo>
                    <a:pt x="5026" y="0"/>
                    <a:pt x="1" y="5057"/>
                    <a:pt x="1" y="11385"/>
                  </a:cubicBezTo>
                  <a:cubicBezTo>
                    <a:pt x="1" y="17589"/>
                    <a:pt x="5026" y="22770"/>
                    <a:pt x="11355" y="22770"/>
                  </a:cubicBezTo>
                  <a:cubicBezTo>
                    <a:pt x="17559" y="22770"/>
                    <a:pt x="22739" y="17589"/>
                    <a:pt x="22739" y="11385"/>
                  </a:cubicBezTo>
                  <a:cubicBezTo>
                    <a:pt x="22739" y="5057"/>
                    <a:pt x="17559" y="0"/>
                    <a:pt x="1135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4"/>
            <p:cNvSpPr txBox="1"/>
            <p:nvPr/>
          </p:nvSpPr>
          <p:spPr>
            <a:xfrm flipH="1">
              <a:off x="5944925" y="1301975"/>
              <a:ext cx="2298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a gas giant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3580697" y="1632640"/>
              <a:ext cx="11649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451E7B"/>
                </a:solidFill>
              </a:endParaRPr>
            </a:p>
          </p:txBody>
        </p:sp>
        <p:grpSp>
          <p:nvGrpSpPr>
            <p:cNvPr id="2756" name="Google Shape;2756;p44"/>
            <p:cNvGrpSpPr/>
            <p:nvPr/>
          </p:nvGrpSpPr>
          <p:grpSpPr>
            <a:xfrm>
              <a:off x="2978363" y="1411408"/>
              <a:ext cx="332019" cy="310788"/>
              <a:chOff x="5149888" y="1565533"/>
              <a:chExt cx="332019" cy="310788"/>
            </a:xfrm>
          </p:grpSpPr>
          <p:sp>
            <p:nvSpPr>
              <p:cNvPr id="2757" name="Google Shape;2757;p44"/>
              <p:cNvSpPr/>
              <p:nvPr/>
            </p:nvSpPr>
            <p:spPr>
              <a:xfrm>
                <a:off x="5149888" y="1565533"/>
                <a:ext cx="332019" cy="310788"/>
              </a:xfrm>
              <a:custGeom>
                <a:rect b="b" l="l" r="r" t="t"/>
                <a:pathLst>
                  <a:path extrusionOk="0" h="9764" w="10431">
                    <a:moveTo>
                      <a:pt x="5478" y="346"/>
                    </a:moveTo>
                    <a:cubicBezTo>
                      <a:pt x="5823" y="346"/>
                      <a:pt x="6097" y="619"/>
                      <a:pt x="6097" y="965"/>
                    </a:cubicBezTo>
                    <a:lnTo>
                      <a:pt x="6097" y="1334"/>
                    </a:lnTo>
                    <a:cubicBezTo>
                      <a:pt x="6097" y="1620"/>
                      <a:pt x="6335" y="1858"/>
                      <a:pt x="6621" y="1858"/>
                    </a:cubicBezTo>
                    <a:lnTo>
                      <a:pt x="6776" y="1858"/>
                    </a:lnTo>
                    <a:cubicBezTo>
                      <a:pt x="6871" y="1858"/>
                      <a:pt x="6966" y="1953"/>
                      <a:pt x="6966" y="2048"/>
                    </a:cubicBezTo>
                    <a:lnTo>
                      <a:pt x="6966" y="3084"/>
                    </a:lnTo>
                    <a:cubicBezTo>
                      <a:pt x="6966" y="3179"/>
                      <a:pt x="6871" y="3275"/>
                      <a:pt x="6776" y="3275"/>
                    </a:cubicBezTo>
                    <a:lnTo>
                      <a:pt x="3537" y="3275"/>
                    </a:lnTo>
                    <a:cubicBezTo>
                      <a:pt x="3442" y="3275"/>
                      <a:pt x="3347" y="3179"/>
                      <a:pt x="3347" y="3084"/>
                    </a:cubicBezTo>
                    <a:lnTo>
                      <a:pt x="3394" y="2048"/>
                    </a:lnTo>
                    <a:cubicBezTo>
                      <a:pt x="3394" y="1953"/>
                      <a:pt x="3477" y="1858"/>
                      <a:pt x="3585" y="1858"/>
                    </a:cubicBezTo>
                    <a:lnTo>
                      <a:pt x="3739" y="1858"/>
                    </a:lnTo>
                    <a:cubicBezTo>
                      <a:pt x="4013" y="1858"/>
                      <a:pt x="4251" y="1620"/>
                      <a:pt x="4251" y="1334"/>
                    </a:cubicBezTo>
                    <a:lnTo>
                      <a:pt x="4251" y="965"/>
                    </a:lnTo>
                    <a:cubicBezTo>
                      <a:pt x="4251" y="619"/>
                      <a:pt x="4537" y="346"/>
                      <a:pt x="4882" y="346"/>
                    </a:cubicBezTo>
                    <a:close/>
                    <a:moveTo>
                      <a:pt x="9538" y="2286"/>
                    </a:moveTo>
                    <a:cubicBezTo>
                      <a:pt x="9871" y="2286"/>
                      <a:pt x="10121" y="2560"/>
                      <a:pt x="10121" y="2870"/>
                    </a:cubicBezTo>
                    <a:lnTo>
                      <a:pt x="10121" y="8823"/>
                    </a:lnTo>
                    <a:lnTo>
                      <a:pt x="10085" y="8823"/>
                    </a:lnTo>
                    <a:cubicBezTo>
                      <a:pt x="10085" y="9156"/>
                      <a:pt x="9824" y="9406"/>
                      <a:pt x="9514" y="9406"/>
                    </a:cubicBezTo>
                    <a:lnTo>
                      <a:pt x="918" y="9406"/>
                    </a:lnTo>
                    <a:cubicBezTo>
                      <a:pt x="596" y="9406"/>
                      <a:pt x="346" y="9132"/>
                      <a:pt x="346" y="8823"/>
                    </a:cubicBezTo>
                    <a:lnTo>
                      <a:pt x="346" y="2870"/>
                    </a:lnTo>
                    <a:cubicBezTo>
                      <a:pt x="346" y="2548"/>
                      <a:pt x="608" y="2286"/>
                      <a:pt x="918" y="2286"/>
                    </a:cubicBezTo>
                    <a:lnTo>
                      <a:pt x="3085" y="2286"/>
                    </a:lnTo>
                    <a:lnTo>
                      <a:pt x="3085" y="2846"/>
                    </a:lnTo>
                    <a:lnTo>
                      <a:pt x="1061" y="2846"/>
                    </a:lnTo>
                    <a:cubicBezTo>
                      <a:pt x="965" y="2846"/>
                      <a:pt x="894" y="2917"/>
                      <a:pt x="894" y="3001"/>
                    </a:cubicBezTo>
                    <a:lnTo>
                      <a:pt x="894" y="8704"/>
                    </a:lnTo>
                    <a:cubicBezTo>
                      <a:pt x="894" y="8799"/>
                      <a:pt x="965" y="8870"/>
                      <a:pt x="1061" y="8870"/>
                    </a:cubicBezTo>
                    <a:lnTo>
                      <a:pt x="6609" y="8870"/>
                    </a:lnTo>
                    <a:cubicBezTo>
                      <a:pt x="6692" y="8870"/>
                      <a:pt x="6776" y="8799"/>
                      <a:pt x="6776" y="8704"/>
                    </a:cubicBezTo>
                    <a:cubicBezTo>
                      <a:pt x="6776" y="8620"/>
                      <a:pt x="6692" y="8537"/>
                      <a:pt x="6609" y="8537"/>
                    </a:cubicBezTo>
                    <a:lnTo>
                      <a:pt x="1215" y="8537"/>
                    </a:lnTo>
                    <a:lnTo>
                      <a:pt x="1215" y="3167"/>
                    </a:lnTo>
                    <a:lnTo>
                      <a:pt x="3096" y="3167"/>
                    </a:lnTo>
                    <a:cubicBezTo>
                      <a:pt x="3132" y="3417"/>
                      <a:pt x="3347" y="3596"/>
                      <a:pt x="3620" y="3596"/>
                    </a:cubicBezTo>
                    <a:lnTo>
                      <a:pt x="6847" y="3596"/>
                    </a:lnTo>
                    <a:cubicBezTo>
                      <a:pt x="7097" y="3596"/>
                      <a:pt x="7323" y="3405"/>
                      <a:pt x="7371" y="3167"/>
                    </a:cubicBezTo>
                    <a:lnTo>
                      <a:pt x="9240" y="3167"/>
                    </a:lnTo>
                    <a:lnTo>
                      <a:pt x="9240" y="8537"/>
                    </a:lnTo>
                    <a:lnTo>
                      <a:pt x="7418" y="8537"/>
                    </a:lnTo>
                    <a:cubicBezTo>
                      <a:pt x="7335" y="8537"/>
                      <a:pt x="7264" y="8620"/>
                      <a:pt x="7264" y="8704"/>
                    </a:cubicBezTo>
                    <a:cubicBezTo>
                      <a:pt x="7264" y="8799"/>
                      <a:pt x="7335" y="8870"/>
                      <a:pt x="7418" y="8870"/>
                    </a:cubicBezTo>
                    <a:lnTo>
                      <a:pt x="9407" y="8870"/>
                    </a:lnTo>
                    <a:cubicBezTo>
                      <a:pt x="9490" y="8870"/>
                      <a:pt x="9562" y="8799"/>
                      <a:pt x="9562" y="8704"/>
                    </a:cubicBezTo>
                    <a:lnTo>
                      <a:pt x="9562" y="3001"/>
                    </a:lnTo>
                    <a:cubicBezTo>
                      <a:pt x="9562" y="2917"/>
                      <a:pt x="9490" y="2846"/>
                      <a:pt x="9407" y="2846"/>
                    </a:cubicBezTo>
                    <a:lnTo>
                      <a:pt x="7383" y="2846"/>
                    </a:lnTo>
                    <a:lnTo>
                      <a:pt x="7383" y="2286"/>
                    </a:lnTo>
                    <a:close/>
                    <a:moveTo>
                      <a:pt x="4906" y="0"/>
                    </a:moveTo>
                    <a:cubicBezTo>
                      <a:pt x="4370" y="0"/>
                      <a:pt x="3942" y="429"/>
                      <a:pt x="3942" y="965"/>
                    </a:cubicBezTo>
                    <a:lnTo>
                      <a:pt x="3942" y="1334"/>
                    </a:lnTo>
                    <a:cubicBezTo>
                      <a:pt x="3942" y="1441"/>
                      <a:pt x="3858" y="1536"/>
                      <a:pt x="3751" y="1536"/>
                    </a:cubicBezTo>
                    <a:lnTo>
                      <a:pt x="3597" y="1536"/>
                    </a:lnTo>
                    <a:cubicBezTo>
                      <a:pt x="3347" y="1536"/>
                      <a:pt x="3120" y="1727"/>
                      <a:pt x="3085" y="1965"/>
                    </a:cubicBezTo>
                    <a:lnTo>
                      <a:pt x="918" y="1965"/>
                    </a:lnTo>
                    <a:cubicBezTo>
                      <a:pt x="418" y="1965"/>
                      <a:pt x="1" y="2382"/>
                      <a:pt x="1" y="2882"/>
                    </a:cubicBezTo>
                    <a:lnTo>
                      <a:pt x="1" y="8835"/>
                    </a:lnTo>
                    <a:cubicBezTo>
                      <a:pt x="1" y="9347"/>
                      <a:pt x="418" y="9763"/>
                      <a:pt x="918" y="9763"/>
                    </a:cubicBezTo>
                    <a:lnTo>
                      <a:pt x="9514" y="9763"/>
                    </a:lnTo>
                    <a:cubicBezTo>
                      <a:pt x="10014" y="9763"/>
                      <a:pt x="10431" y="9347"/>
                      <a:pt x="10431" y="8835"/>
                    </a:cubicBezTo>
                    <a:lnTo>
                      <a:pt x="10431" y="2882"/>
                    </a:lnTo>
                    <a:cubicBezTo>
                      <a:pt x="10419" y="2370"/>
                      <a:pt x="10002" y="1965"/>
                      <a:pt x="9490" y="1965"/>
                    </a:cubicBezTo>
                    <a:lnTo>
                      <a:pt x="7335" y="1965"/>
                    </a:lnTo>
                    <a:cubicBezTo>
                      <a:pt x="7287" y="1715"/>
                      <a:pt x="7085" y="1536"/>
                      <a:pt x="6811" y="1536"/>
                    </a:cubicBezTo>
                    <a:lnTo>
                      <a:pt x="6668" y="1536"/>
                    </a:lnTo>
                    <a:cubicBezTo>
                      <a:pt x="6561" y="1536"/>
                      <a:pt x="6478" y="1441"/>
                      <a:pt x="6478" y="1334"/>
                    </a:cubicBezTo>
                    <a:lnTo>
                      <a:pt x="6478" y="965"/>
                    </a:lnTo>
                    <a:cubicBezTo>
                      <a:pt x="6478" y="429"/>
                      <a:pt x="6037" y="0"/>
                      <a:pt x="5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4"/>
              <p:cNvSpPr/>
              <p:nvPr/>
            </p:nvSpPr>
            <p:spPr>
              <a:xfrm>
                <a:off x="5296179" y="1620853"/>
                <a:ext cx="38705" cy="39055"/>
              </a:xfrm>
              <a:custGeom>
                <a:rect b="b" l="l" r="r" t="t"/>
                <a:pathLst>
                  <a:path extrusionOk="0" h="1227" w="1216">
                    <a:moveTo>
                      <a:pt x="608" y="346"/>
                    </a:moveTo>
                    <a:cubicBezTo>
                      <a:pt x="763" y="346"/>
                      <a:pt x="882" y="465"/>
                      <a:pt x="882" y="608"/>
                    </a:cubicBezTo>
                    <a:cubicBezTo>
                      <a:pt x="882" y="763"/>
                      <a:pt x="763" y="882"/>
                      <a:pt x="608" y="882"/>
                    </a:cubicBezTo>
                    <a:cubicBezTo>
                      <a:pt x="465" y="882"/>
                      <a:pt x="346" y="763"/>
                      <a:pt x="346" y="608"/>
                    </a:cubicBezTo>
                    <a:cubicBezTo>
                      <a:pt x="346" y="465"/>
                      <a:pt x="465" y="346"/>
                      <a:pt x="608" y="346"/>
                    </a:cubicBezTo>
                    <a:close/>
                    <a:moveTo>
                      <a:pt x="608" y="1"/>
                    </a:moveTo>
                    <a:cubicBezTo>
                      <a:pt x="286" y="1"/>
                      <a:pt x="1" y="274"/>
                      <a:pt x="1" y="608"/>
                    </a:cubicBezTo>
                    <a:cubicBezTo>
                      <a:pt x="1" y="941"/>
                      <a:pt x="275" y="1227"/>
                      <a:pt x="608" y="1227"/>
                    </a:cubicBezTo>
                    <a:cubicBezTo>
                      <a:pt x="941" y="1227"/>
                      <a:pt x="1215" y="953"/>
                      <a:pt x="1215" y="608"/>
                    </a:cubicBezTo>
                    <a:cubicBezTo>
                      <a:pt x="1203" y="274"/>
                      <a:pt x="941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4"/>
              <p:cNvSpPr/>
              <p:nvPr/>
            </p:nvSpPr>
            <p:spPr>
              <a:xfrm>
                <a:off x="5235543" y="1705362"/>
                <a:ext cx="169813" cy="108031"/>
              </a:xfrm>
              <a:custGeom>
                <a:rect b="b" l="l" r="r" t="t"/>
                <a:pathLst>
                  <a:path extrusionOk="0" h="3394" w="5335">
                    <a:moveTo>
                      <a:pt x="763" y="2060"/>
                    </a:moveTo>
                    <a:cubicBezTo>
                      <a:pt x="1025" y="2060"/>
                      <a:pt x="1251" y="2287"/>
                      <a:pt x="1251" y="2561"/>
                    </a:cubicBezTo>
                    <a:cubicBezTo>
                      <a:pt x="1251" y="2822"/>
                      <a:pt x="1025" y="3049"/>
                      <a:pt x="763" y="3049"/>
                    </a:cubicBezTo>
                    <a:cubicBezTo>
                      <a:pt x="489" y="3049"/>
                      <a:pt x="275" y="2822"/>
                      <a:pt x="275" y="2561"/>
                    </a:cubicBezTo>
                    <a:cubicBezTo>
                      <a:pt x="275" y="2287"/>
                      <a:pt x="489" y="2060"/>
                      <a:pt x="763" y="2060"/>
                    </a:cubicBezTo>
                    <a:close/>
                    <a:moveTo>
                      <a:pt x="4918" y="1"/>
                    </a:moveTo>
                    <a:cubicBezTo>
                      <a:pt x="4918" y="1"/>
                      <a:pt x="4894" y="1"/>
                      <a:pt x="4894" y="13"/>
                    </a:cubicBezTo>
                    <a:lnTo>
                      <a:pt x="4466" y="239"/>
                    </a:lnTo>
                    <a:cubicBezTo>
                      <a:pt x="4394" y="275"/>
                      <a:pt x="4346" y="370"/>
                      <a:pt x="4394" y="453"/>
                    </a:cubicBezTo>
                    <a:cubicBezTo>
                      <a:pt x="4429" y="515"/>
                      <a:pt x="4484" y="550"/>
                      <a:pt x="4548" y="550"/>
                    </a:cubicBezTo>
                    <a:cubicBezTo>
                      <a:pt x="4571" y="550"/>
                      <a:pt x="4595" y="546"/>
                      <a:pt x="4620" y="536"/>
                    </a:cubicBezTo>
                    <a:lnTo>
                      <a:pt x="4739" y="477"/>
                    </a:lnTo>
                    <a:lnTo>
                      <a:pt x="4739" y="477"/>
                    </a:lnTo>
                    <a:cubicBezTo>
                      <a:pt x="4525" y="1191"/>
                      <a:pt x="4144" y="1727"/>
                      <a:pt x="3620" y="2060"/>
                    </a:cubicBezTo>
                    <a:cubicBezTo>
                      <a:pt x="3098" y="2398"/>
                      <a:pt x="2516" y="2470"/>
                      <a:pt x="2094" y="2470"/>
                    </a:cubicBezTo>
                    <a:cubicBezTo>
                      <a:pt x="1891" y="2470"/>
                      <a:pt x="1724" y="2453"/>
                      <a:pt x="1620" y="2441"/>
                    </a:cubicBezTo>
                    <a:cubicBezTo>
                      <a:pt x="1560" y="2049"/>
                      <a:pt x="1227" y="1751"/>
                      <a:pt x="822" y="1751"/>
                    </a:cubicBezTo>
                    <a:cubicBezTo>
                      <a:pt x="370" y="1751"/>
                      <a:pt x="1" y="2120"/>
                      <a:pt x="1" y="2572"/>
                    </a:cubicBezTo>
                    <a:cubicBezTo>
                      <a:pt x="1" y="3013"/>
                      <a:pt x="370" y="3394"/>
                      <a:pt x="822" y="3394"/>
                    </a:cubicBezTo>
                    <a:cubicBezTo>
                      <a:pt x="1203" y="3394"/>
                      <a:pt x="1537" y="3120"/>
                      <a:pt x="1620" y="2763"/>
                    </a:cubicBezTo>
                    <a:cubicBezTo>
                      <a:pt x="1739" y="2775"/>
                      <a:pt x="1906" y="2799"/>
                      <a:pt x="2120" y="2799"/>
                    </a:cubicBezTo>
                    <a:cubicBezTo>
                      <a:pt x="2572" y="2799"/>
                      <a:pt x="3215" y="2703"/>
                      <a:pt x="3799" y="2334"/>
                    </a:cubicBezTo>
                    <a:cubicBezTo>
                      <a:pt x="4382" y="1965"/>
                      <a:pt x="4799" y="1394"/>
                      <a:pt x="5037" y="620"/>
                    </a:cubicBezTo>
                    <a:lnTo>
                      <a:pt x="5061" y="667"/>
                    </a:lnTo>
                    <a:cubicBezTo>
                      <a:pt x="5097" y="727"/>
                      <a:pt x="5156" y="751"/>
                      <a:pt x="5216" y="751"/>
                    </a:cubicBezTo>
                    <a:cubicBezTo>
                      <a:pt x="5239" y="751"/>
                      <a:pt x="5251" y="751"/>
                      <a:pt x="5287" y="739"/>
                    </a:cubicBezTo>
                    <a:cubicBezTo>
                      <a:pt x="5299" y="691"/>
                      <a:pt x="5335" y="596"/>
                      <a:pt x="5287" y="501"/>
                    </a:cubicBezTo>
                    <a:lnTo>
                      <a:pt x="5061" y="72"/>
                    </a:lnTo>
                    <a:cubicBezTo>
                      <a:pt x="5061" y="72"/>
                      <a:pt x="5061" y="60"/>
                      <a:pt x="5049" y="60"/>
                    </a:cubicBezTo>
                    <a:lnTo>
                      <a:pt x="5013" y="25"/>
                    </a:lnTo>
                    <a:lnTo>
                      <a:pt x="5001" y="13"/>
                    </a:lnTo>
                    <a:cubicBezTo>
                      <a:pt x="5001" y="13"/>
                      <a:pt x="4989" y="13"/>
                      <a:pt x="4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4"/>
              <p:cNvSpPr/>
              <p:nvPr/>
            </p:nvSpPr>
            <p:spPr>
              <a:xfrm>
                <a:off x="5212052" y="1697500"/>
                <a:ext cx="32244" cy="31384"/>
              </a:xfrm>
              <a:custGeom>
                <a:rect b="b" l="l" r="r" t="t"/>
                <a:pathLst>
                  <a:path extrusionOk="0" h="986" w="1013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262" y="498"/>
                    </a:lnTo>
                    <a:lnTo>
                      <a:pt x="60" y="700"/>
                    </a:lnTo>
                    <a:cubicBezTo>
                      <a:pt x="0" y="760"/>
                      <a:pt x="0" y="867"/>
                      <a:pt x="60" y="938"/>
                    </a:cubicBezTo>
                    <a:cubicBezTo>
                      <a:pt x="84" y="974"/>
                      <a:pt x="131" y="986"/>
                      <a:pt x="179" y="986"/>
                    </a:cubicBezTo>
                    <a:cubicBezTo>
                      <a:pt x="215" y="986"/>
                      <a:pt x="262" y="974"/>
                      <a:pt x="298" y="938"/>
                    </a:cubicBezTo>
                    <a:lnTo>
                      <a:pt x="501" y="736"/>
                    </a:lnTo>
                    <a:lnTo>
                      <a:pt x="715" y="938"/>
                    </a:lnTo>
                    <a:cubicBezTo>
                      <a:pt x="739" y="974"/>
                      <a:pt x="786" y="986"/>
                      <a:pt x="834" y="986"/>
                    </a:cubicBezTo>
                    <a:cubicBezTo>
                      <a:pt x="870" y="986"/>
                      <a:pt x="917" y="974"/>
                      <a:pt x="953" y="938"/>
                    </a:cubicBezTo>
                    <a:cubicBezTo>
                      <a:pt x="1013" y="879"/>
                      <a:pt x="1013" y="783"/>
                      <a:pt x="953" y="700"/>
                    </a:cubicBezTo>
                    <a:lnTo>
                      <a:pt x="739" y="498"/>
                    </a:lnTo>
                    <a:lnTo>
                      <a:pt x="953" y="283"/>
                    </a:lnTo>
                    <a:cubicBezTo>
                      <a:pt x="1013" y="224"/>
                      <a:pt x="1013" y="129"/>
                      <a:pt x="953" y="45"/>
                    </a:cubicBezTo>
                    <a:cubicBezTo>
                      <a:pt x="923" y="16"/>
                      <a:pt x="882" y="1"/>
                      <a:pt x="838" y="1"/>
                    </a:cubicBezTo>
                    <a:cubicBezTo>
                      <a:pt x="795" y="1"/>
                      <a:pt x="751" y="16"/>
                      <a:pt x="715" y="45"/>
                    </a:cubicBezTo>
                    <a:lnTo>
                      <a:pt x="501" y="260"/>
                    </a:lnTo>
                    <a:lnTo>
                      <a:pt x="298" y="45"/>
                    </a:ln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4"/>
              <p:cNvSpPr/>
              <p:nvPr/>
            </p:nvSpPr>
            <p:spPr>
              <a:xfrm>
                <a:off x="5393197" y="1781627"/>
                <a:ext cx="32244" cy="31034"/>
              </a:xfrm>
              <a:custGeom>
                <a:rect b="b" l="l" r="r" t="t"/>
                <a:pathLst>
                  <a:path extrusionOk="0" h="975" w="1013">
                    <a:moveTo>
                      <a:pt x="188" y="1"/>
                    </a:moveTo>
                    <a:cubicBezTo>
                      <a:pt x="147" y="1"/>
                      <a:pt x="102" y="16"/>
                      <a:pt x="60" y="45"/>
                    </a:cubicBezTo>
                    <a:cubicBezTo>
                      <a:pt x="1" y="105"/>
                      <a:pt x="1" y="200"/>
                      <a:pt x="60" y="284"/>
                    </a:cubicBezTo>
                    <a:lnTo>
                      <a:pt x="275" y="486"/>
                    </a:lnTo>
                    <a:lnTo>
                      <a:pt x="60" y="700"/>
                    </a:lnTo>
                    <a:cubicBezTo>
                      <a:pt x="1" y="760"/>
                      <a:pt x="1" y="855"/>
                      <a:pt x="60" y="938"/>
                    </a:cubicBezTo>
                    <a:cubicBezTo>
                      <a:pt x="96" y="962"/>
                      <a:pt x="144" y="974"/>
                      <a:pt x="179" y="974"/>
                    </a:cubicBezTo>
                    <a:cubicBezTo>
                      <a:pt x="227" y="974"/>
                      <a:pt x="275" y="962"/>
                      <a:pt x="298" y="938"/>
                    </a:cubicBezTo>
                    <a:lnTo>
                      <a:pt x="513" y="724"/>
                    </a:lnTo>
                    <a:lnTo>
                      <a:pt x="715" y="938"/>
                    </a:lnTo>
                    <a:cubicBezTo>
                      <a:pt x="751" y="962"/>
                      <a:pt x="798" y="974"/>
                      <a:pt x="834" y="974"/>
                    </a:cubicBezTo>
                    <a:cubicBezTo>
                      <a:pt x="882" y="974"/>
                      <a:pt x="929" y="962"/>
                      <a:pt x="953" y="938"/>
                    </a:cubicBezTo>
                    <a:cubicBezTo>
                      <a:pt x="1013" y="879"/>
                      <a:pt x="1013" y="772"/>
                      <a:pt x="953" y="700"/>
                    </a:cubicBezTo>
                    <a:lnTo>
                      <a:pt x="751" y="486"/>
                    </a:lnTo>
                    <a:lnTo>
                      <a:pt x="953" y="284"/>
                    </a:lnTo>
                    <a:cubicBezTo>
                      <a:pt x="1013" y="224"/>
                      <a:pt x="1013" y="117"/>
                      <a:pt x="953" y="45"/>
                    </a:cubicBezTo>
                    <a:cubicBezTo>
                      <a:pt x="923" y="16"/>
                      <a:pt x="885" y="1"/>
                      <a:pt x="843" y="1"/>
                    </a:cubicBezTo>
                    <a:cubicBezTo>
                      <a:pt x="801" y="1"/>
                      <a:pt x="757" y="16"/>
                      <a:pt x="715" y="45"/>
                    </a:cubicBezTo>
                    <a:lnTo>
                      <a:pt x="513" y="248"/>
                    </a:lnTo>
                    <a:lnTo>
                      <a:pt x="298" y="45"/>
                    </a:lnTo>
                    <a:cubicBezTo>
                      <a:pt x="269" y="16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44"/>
              <p:cNvSpPr/>
              <p:nvPr/>
            </p:nvSpPr>
            <p:spPr>
              <a:xfrm>
                <a:off x="5302991" y="1711919"/>
                <a:ext cx="32244" cy="31384"/>
              </a:xfrm>
              <a:custGeom>
                <a:rect b="b" l="l" r="r" t="t"/>
                <a:pathLst>
                  <a:path extrusionOk="0" h="986" w="1013">
                    <a:moveTo>
                      <a:pt x="184" y="0"/>
                    </a:moveTo>
                    <a:cubicBezTo>
                      <a:pt x="141" y="0"/>
                      <a:pt x="96" y="15"/>
                      <a:pt x="61" y="45"/>
                    </a:cubicBezTo>
                    <a:cubicBezTo>
                      <a:pt x="1" y="104"/>
                      <a:pt x="1" y="211"/>
                      <a:pt x="61" y="283"/>
                    </a:cubicBezTo>
                    <a:lnTo>
                      <a:pt x="263" y="485"/>
                    </a:lnTo>
                    <a:lnTo>
                      <a:pt x="61" y="700"/>
                    </a:lnTo>
                    <a:cubicBezTo>
                      <a:pt x="1" y="759"/>
                      <a:pt x="1" y="866"/>
                      <a:pt x="61" y="938"/>
                    </a:cubicBezTo>
                    <a:cubicBezTo>
                      <a:pt x="84" y="962"/>
                      <a:pt x="132" y="985"/>
                      <a:pt x="180" y="985"/>
                    </a:cubicBezTo>
                    <a:cubicBezTo>
                      <a:pt x="215" y="985"/>
                      <a:pt x="263" y="962"/>
                      <a:pt x="299" y="938"/>
                    </a:cubicBezTo>
                    <a:lnTo>
                      <a:pt x="501" y="723"/>
                    </a:lnTo>
                    <a:lnTo>
                      <a:pt x="715" y="938"/>
                    </a:lnTo>
                    <a:cubicBezTo>
                      <a:pt x="739" y="962"/>
                      <a:pt x="787" y="985"/>
                      <a:pt x="834" y="985"/>
                    </a:cubicBezTo>
                    <a:cubicBezTo>
                      <a:pt x="870" y="985"/>
                      <a:pt x="918" y="962"/>
                      <a:pt x="953" y="938"/>
                    </a:cubicBezTo>
                    <a:cubicBezTo>
                      <a:pt x="1013" y="878"/>
                      <a:pt x="1013" y="771"/>
                      <a:pt x="953" y="700"/>
                    </a:cubicBezTo>
                    <a:lnTo>
                      <a:pt x="739" y="485"/>
                    </a:lnTo>
                    <a:lnTo>
                      <a:pt x="953" y="283"/>
                    </a:lnTo>
                    <a:cubicBezTo>
                      <a:pt x="1013" y="223"/>
                      <a:pt x="1013" y="116"/>
                      <a:pt x="953" y="45"/>
                    </a:cubicBezTo>
                    <a:cubicBezTo>
                      <a:pt x="924" y="15"/>
                      <a:pt x="882" y="0"/>
                      <a:pt x="839" y="0"/>
                    </a:cubicBezTo>
                    <a:cubicBezTo>
                      <a:pt x="796" y="0"/>
                      <a:pt x="751" y="15"/>
                      <a:pt x="715" y="45"/>
                    </a:cubicBezTo>
                    <a:lnTo>
                      <a:pt x="501" y="247"/>
                    </a:ln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3" name="Google Shape;2763;p44"/>
            <p:cNvSpPr/>
            <p:nvPr/>
          </p:nvSpPr>
          <p:spPr>
            <a:xfrm>
              <a:off x="4988010" y="1665163"/>
              <a:ext cx="204800" cy="146304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4" name="Google Shape;2764;p44"/>
          <p:cNvGrpSpPr/>
          <p:nvPr/>
        </p:nvGrpSpPr>
        <p:grpSpPr>
          <a:xfrm>
            <a:off x="466925" y="3865203"/>
            <a:ext cx="5933362" cy="898836"/>
            <a:chOff x="466925" y="3865203"/>
            <a:chExt cx="5933362" cy="898836"/>
          </a:xfrm>
        </p:grpSpPr>
        <p:sp>
          <p:nvSpPr>
            <p:cNvPr id="2765" name="Google Shape;2765;p44"/>
            <p:cNvSpPr/>
            <p:nvPr/>
          </p:nvSpPr>
          <p:spPr>
            <a:xfrm flipH="1">
              <a:off x="466925" y="3877325"/>
              <a:ext cx="3464400" cy="8082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4"/>
            <p:cNvSpPr txBox="1"/>
            <p:nvPr/>
          </p:nvSpPr>
          <p:spPr>
            <a:xfrm>
              <a:off x="910475" y="4016600"/>
              <a:ext cx="2298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67" name="Google Shape;2767;p44"/>
            <p:cNvSpPr/>
            <p:nvPr/>
          </p:nvSpPr>
          <p:spPr>
            <a:xfrm>
              <a:off x="3589788" y="3865203"/>
              <a:ext cx="2810500" cy="805611"/>
            </a:xfrm>
            <a:custGeom>
              <a:rect b="b" l="l" r="r" t="t"/>
              <a:pathLst>
                <a:path extrusionOk="0" h="46906" w="163639">
                  <a:moveTo>
                    <a:pt x="6204" y="1"/>
                  </a:moveTo>
                  <a:lnTo>
                    <a:pt x="0" y="22864"/>
                  </a:lnTo>
                  <a:lnTo>
                    <a:pt x="6204" y="46905"/>
                  </a:lnTo>
                  <a:lnTo>
                    <a:pt x="140248" y="46905"/>
                  </a:lnTo>
                  <a:cubicBezTo>
                    <a:pt x="153153" y="46905"/>
                    <a:pt x="163638" y="36451"/>
                    <a:pt x="163638" y="23515"/>
                  </a:cubicBezTo>
                  <a:cubicBezTo>
                    <a:pt x="163638" y="10455"/>
                    <a:pt x="153153" y="1"/>
                    <a:pt x="140248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4"/>
            <p:cNvSpPr/>
            <p:nvPr/>
          </p:nvSpPr>
          <p:spPr>
            <a:xfrm>
              <a:off x="3580719" y="3958446"/>
              <a:ext cx="2730585" cy="805593"/>
            </a:xfrm>
            <a:custGeom>
              <a:rect b="b" l="l" r="r" t="t"/>
              <a:pathLst>
                <a:path extrusionOk="0" h="46905" w="158986">
                  <a:moveTo>
                    <a:pt x="12813" y="1"/>
                  </a:moveTo>
                  <a:lnTo>
                    <a:pt x="1" y="46905"/>
                  </a:lnTo>
                  <a:lnTo>
                    <a:pt x="120612" y="46905"/>
                  </a:lnTo>
                  <a:cubicBezTo>
                    <a:pt x="125265" y="46905"/>
                    <a:pt x="129143" y="43927"/>
                    <a:pt x="130415" y="39553"/>
                  </a:cubicBezTo>
                  <a:lnTo>
                    <a:pt x="131842" y="34000"/>
                  </a:lnTo>
                  <a:cubicBezTo>
                    <a:pt x="134572" y="35551"/>
                    <a:pt x="137519" y="36327"/>
                    <a:pt x="140776" y="36327"/>
                  </a:cubicBezTo>
                  <a:cubicBezTo>
                    <a:pt x="150858" y="36327"/>
                    <a:pt x="158986" y="28168"/>
                    <a:pt x="158986" y="18210"/>
                  </a:cubicBezTo>
                  <a:cubicBezTo>
                    <a:pt x="158986" y="8252"/>
                    <a:pt x="151106" y="249"/>
                    <a:pt x="1411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4"/>
            <p:cNvSpPr/>
            <p:nvPr/>
          </p:nvSpPr>
          <p:spPr>
            <a:xfrm>
              <a:off x="5745456" y="4015982"/>
              <a:ext cx="508311" cy="508311"/>
            </a:xfrm>
            <a:custGeom>
              <a:rect b="b" l="l" r="r" t="t"/>
              <a:pathLst>
                <a:path extrusionOk="0" h="29596" w="29596">
                  <a:moveTo>
                    <a:pt x="14736" y="1"/>
                  </a:moveTo>
                  <a:cubicBezTo>
                    <a:pt x="6578" y="1"/>
                    <a:pt x="1" y="6733"/>
                    <a:pt x="1" y="14860"/>
                  </a:cubicBezTo>
                  <a:cubicBezTo>
                    <a:pt x="1" y="23019"/>
                    <a:pt x="6578" y="29595"/>
                    <a:pt x="14736" y="29595"/>
                  </a:cubicBezTo>
                  <a:cubicBezTo>
                    <a:pt x="22864" y="29595"/>
                    <a:pt x="29595" y="23019"/>
                    <a:pt x="29595" y="14860"/>
                  </a:cubicBezTo>
                  <a:cubicBezTo>
                    <a:pt x="29595" y="6733"/>
                    <a:pt x="22864" y="1"/>
                    <a:pt x="147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rgbClr val="F95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4"/>
            <p:cNvSpPr/>
            <p:nvPr/>
          </p:nvSpPr>
          <p:spPr>
            <a:xfrm>
              <a:off x="3809301" y="4242417"/>
              <a:ext cx="388413" cy="390560"/>
            </a:xfrm>
            <a:custGeom>
              <a:rect b="b" l="l" r="r" t="t"/>
              <a:pathLst>
                <a:path extrusionOk="0" h="22740" w="22615">
                  <a:moveTo>
                    <a:pt x="11385" y="1"/>
                  </a:moveTo>
                  <a:cubicBezTo>
                    <a:pt x="5057" y="1"/>
                    <a:pt x="0" y="5182"/>
                    <a:pt x="0" y="11386"/>
                  </a:cubicBezTo>
                  <a:cubicBezTo>
                    <a:pt x="0" y="17714"/>
                    <a:pt x="5057" y="22740"/>
                    <a:pt x="11385" y="22740"/>
                  </a:cubicBezTo>
                  <a:cubicBezTo>
                    <a:pt x="17589" y="22740"/>
                    <a:pt x="22615" y="17714"/>
                    <a:pt x="22615" y="11386"/>
                  </a:cubicBezTo>
                  <a:cubicBezTo>
                    <a:pt x="22615" y="5182"/>
                    <a:pt x="17589" y="1"/>
                    <a:pt x="11385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4"/>
            <p:cNvSpPr/>
            <p:nvPr/>
          </p:nvSpPr>
          <p:spPr>
            <a:xfrm>
              <a:off x="4252366" y="4050615"/>
              <a:ext cx="17604" cy="621254"/>
            </a:xfrm>
            <a:custGeom>
              <a:rect b="b" l="l" r="r" t="t"/>
              <a:pathLst>
                <a:path extrusionOk="0" h="36172" w="1025">
                  <a:moveTo>
                    <a:pt x="1" y="1"/>
                  </a:moveTo>
                  <a:lnTo>
                    <a:pt x="1" y="36172"/>
                  </a:lnTo>
                  <a:lnTo>
                    <a:pt x="1024" y="3617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4"/>
            <p:cNvSpPr/>
            <p:nvPr/>
          </p:nvSpPr>
          <p:spPr>
            <a:xfrm>
              <a:off x="4323647" y="4331777"/>
              <a:ext cx="11649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9564F"/>
                </a:solidFill>
              </a:endParaRPr>
            </a:p>
          </p:txBody>
        </p:sp>
        <p:sp>
          <p:nvSpPr>
            <p:cNvPr id="2773" name="Google Shape;2773;p44"/>
            <p:cNvSpPr/>
            <p:nvPr/>
          </p:nvSpPr>
          <p:spPr>
            <a:xfrm>
              <a:off x="5831955" y="4117717"/>
              <a:ext cx="354363" cy="324093"/>
            </a:xfrm>
            <a:custGeom>
              <a:rect b="b" l="l" r="r" t="t"/>
              <a:pathLst>
                <a:path extrusionOk="0" h="10182" w="11133">
                  <a:moveTo>
                    <a:pt x="4132" y="3622"/>
                  </a:moveTo>
                  <a:cubicBezTo>
                    <a:pt x="4299" y="3622"/>
                    <a:pt x="4430" y="3753"/>
                    <a:pt x="4430" y="3919"/>
                  </a:cubicBezTo>
                  <a:cubicBezTo>
                    <a:pt x="4430" y="4074"/>
                    <a:pt x="4299" y="4217"/>
                    <a:pt x="4132" y="4217"/>
                  </a:cubicBezTo>
                  <a:cubicBezTo>
                    <a:pt x="3965" y="4217"/>
                    <a:pt x="3834" y="4074"/>
                    <a:pt x="3834" y="3919"/>
                  </a:cubicBezTo>
                  <a:cubicBezTo>
                    <a:pt x="3846" y="3753"/>
                    <a:pt x="3965" y="3622"/>
                    <a:pt x="4132" y="3622"/>
                  </a:cubicBezTo>
                  <a:close/>
                  <a:moveTo>
                    <a:pt x="5334" y="1252"/>
                  </a:moveTo>
                  <a:lnTo>
                    <a:pt x="5334" y="1776"/>
                  </a:lnTo>
                  <a:lnTo>
                    <a:pt x="5358" y="3645"/>
                  </a:lnTo>
                  <a:lnTo>
                    <a:pt x="5370" y="5300"/>
                  </a:lnTo>
                  <a:lnTo>
                    <a:pt x="1405" y="4419"/>
                  </a:lnTo>
                  <a:cubicBezTo>
                    <a:pt x="1679" y="3455"/>
                    <a:pt x="2322" y="2574"/>
                    <a:pt x="3156" y="2014"/>
                  </a:cubicBezTo>
                  <a:lnTo>
                    <a:pt x="3870" y="3324"/>
                  </a:lnTo>
                  <a:cubicBezTo>
                    <a:pt x="3644" y="3419"/>
                    <a:pt x="3489" y="3645"/>
                    <a:pt x="3489" y="3895"/>
                  </a:cubicBezTo>
                  <a:cubicBezTo>
                    <a:pt x="3489" y="4253"/>
                    <a:pt x="3775" y="4538"/>
                    <a:pt x="4132" y="4538"/>
                  </a:cubicBezTo>
                  <a:cubicBezTo>
                    <a:pt x="4489" y="4538"/>
                    <a:pt x="4775" y="4253"/>
                    <a:pt x="4775" y="3895"/>
                  </a:cubicBezTo>
                  <a:cubicBezTo>
                    <a:pt x="4775" y="3586"/>
                    <a:pt x="4537" y="3324"/>
                    <a:pt x="4239" y="3264"/>
                  </a:cubicBezTo>
                  <a:lnTo>
                    <a:pt x="3453" y="1800"/>
                  </a:lnTo>
                  <a:cubicBezTo>
                    <a:pt x="4013" y="1490"/>
                    <a:pt x="4656" y="1300"/>
                    <a:pt x="5334" y="1252"/>
                  </a:cubicBezTo>
                  <a:close/>
                  <a:moveTo>
                    <a:pt x="5715" y="3860"/>
                  </a:moveTo>
                  <a:cubicBezTo>
                    <a:pt x="6573" y="3943"/>
                    <a:pt x="7239" y="4657"/>
                    <a:pt x="7239" y="5550"/>
                  </a:cubicBezTo>
                  <a:cubicBezTo>
                    <a:pt x="7239" y="5896"/>
                    <a:pt x="7144" y="6217"/>
                    <a:pt x="6942" y="6503"/>
                  </a:cubicBezTo>
                  <a:lnTo>
                    <a:pt x="5715" y="5455"/>
                  </a:lnTo>
                  <a:lnTo>
                    <a:pt x="5715" y="3860"/>
                  </a:lnTo>
                  <a:close/>
                  <a:moveTo>
                    <a:pt x="5846" y="347"/>
                  </a:moveTo>
                  <a:cubicBezTo>
                    <a:pt x="8597" y="502"/>
                    <a:pt x="10752" y="2776"/>
                    <a:pt x="10752" y="5550"/>
                  </a:cubicBezTo>
                  <a:cubicBezTo>
                    <a:pt x="10752" y="6682"/>
                    <a:pt x="10395" y="7741"/>
                    <a:pt x="9728" y="8646"/>
                  </a:cubicBezTo>
                  <a:cubicBezTo>
                    <a:pt x="9704" y="8682"/>
                    <a:pt x="9656" y="8706"/>
                    <a:pt x="9609" y="8706"/>
                  </a:cubicBezTo>
                  <a:cubicBezTo>
                    <a:pt x="9561" y="8706"/>
                    <a:pt x="9537" y="8694"/>
                    <a:pt x="9502" y="8658"/>
                  </a:cubicBezTo>
                  <a:lnTo>
                    <a:pt x="8644" y="7932"/>
                  </a:lnTo>
                  <a:cubicBezTo>
                    <a:pt x="9073" y="7372"/>
                    <a:pt x="9347" y="6717"/>
                    <a:pt x="9430" y="6015"/>
                  </a:cubicBezTo>
                  <a:cubicBezTo>
                    <a:pt x="9442" y="5908"/>
                    <a:pt x="9359" y="5824"/>
                    <a:pt x="9252" y="5824"/>
                  </a:cubicBezTo>
                  <a:cubicBezTo>
                    <a:pt x="9168" y="5824"/>
                    <a:pt x="9085" y="5884"/>
                    <a:pt x="9073" y="5967"/>
                  </a:cubicBezTo>
                  <a:cubicBezTo>
                    <a:pt x="9002" y="6562"/>
                    <a:pt x="8775" y="7146"/>
                    <a:pt x="8418" y="7634"/>
                  </a:cubicBezTo>
                  <a:cubicBezTo>
                    <a:pt x="8406" y="7646"/>
                    <a:pt x="8394" y="7682"/>
                    <a:pt x="8371" y="7694"/>
                  </a:cubicBezTo>
                  <a:cubicBezTo>
                    <a:pt x="8371" y="7694"/>
                    <a:pt x="8371" y="7705"/>
                    <a:pt x="8359" y="7705"/>
                  </a:cubicBezTo>
                  <a:lnTo>
                    <a:pt x="7204" y="6729"/>
                  </a:lnTo>
                  <a:cubicBezTo>
                    <a:pt x="7442" y="6384"/>
                    <a:pt x="7573" y="5967"/>
                    <a:pt x="7573" y="5550"/>
                  </a:cubicBezTo>
                  <a:cubicBezTo>
                    <a:pt x="7573" y="4479"/>
                    <a:pt x="6739" y="3586"/>
                    <a:pt x="5680" y="3514"/>
                  </a:cubicBezTo>
                  <a:lnTo>
                    <a:pt x="5680" y="1979"/>
                  </a:lnTo>
                  <a:lnTo>
                    <a:pt x="5787" y="1979"/>
                  </a:lnTo>
                  <a:cubicBezTo>
                    <a:pt x="5811" y="1979"/>
                    <a:pt x="5846" y="1979"/>
                    <a:pt x="5894" y="1990"/>
                  </a:cubicBezTo>
                  <a:cubicBezTo>
                    <a:pt x="7561" y="2169"/>
                    <a:pt x="8894" y="3503"/>
                    <a:pt x="9073" y="5169"/>
                  </a:cubicBezTo>
                  <a:cubicBezTo>
                    <a:pt x="9085" y="5253"/>
                    <a:pt x="9168" y="5312"/>
                    <a:pt x="9252" y="5312"/>
                  </a:cubicBezTo>
                  <a:cubicBezTo>
                    <a:pt x="9359" y="5312"/>
                    <a:pt x="9430" y="5229"/>
                    <a:pt x="9430" y="5122"/>
                  </a:cubicBezTo>
                  <a:cubicBezTo>
                    <a:pt x="9228" y="3205"/>
                    <a:pt x="7632" y="1693"/>
                    <a:pt x="5680" y="1621"/>
                  </a:cubicBezTo>
                  <a:lnTo>
                    <a:pt x="5680" y="490"/>
                  </a:lnTo>
                  <a:cubicBezTo>
                    <a:pt x="5680" y="443"/>
                    <a:pt x="5692" y="419"/>
                    <a:pt x="5727" y="383"/>
                  </a:cubicBezTo>
                  <a:cubicBezTo>
                    <a:pt x="5751" y="359"/>
                    <a:pt x="5799" y="347"/>
                    <a:pt x="5846" y="347"/>
                  </a:cubicBezTo>
                  <a:close/>
                  <a:moveTo>
                    <a:pt x="1334" y="4788"/>
                  </a:moveTo>
                  <a:lnTo>
                    <a:pt x="5323" y="5681"/>
                  </a:lnTo>
                  <a:lnTo>
                    <a:pt x="4239" y="9622"/>
                  </a:lnTo>
                  <a:cubicBezTo>
                    <a:pt x="2513" y="9063"/>
                    <a:pt x="1262" y="7455"/>
                    <a:pt x="1262" y="5550"/>
                  </a:cubicBezTo>
                  <a:cubicBezTo>
                    <a:pt x="1262" y="5300"/>
                    <a:pt x="1286" y="5050"/>
                    <a:pt x="1334" y="4788"/>
                  </a:cubicBezTo>
                  <a:close/>
                  <a:moveTo>
                    <a:pt x="5656" y="5848"/>
                  </a:moveTo>
                  <a:lnTo>
                    <a:pt x="6870" y="6872"/>
                  </a:lnTo>
                  <a:lnTo>
                    <a:pt x="8299" y="8086"/>
                  </a:lnTo>
                  <a:lnTo>
                    <a:pt x="8704" y="8420"/>
                  </a:lnTo>
                  <a:cubicBezTo>
                    <a:pt x="7882" y="9313"/>
                    <a:pt x="6751" y="9825"/>
                    <a:pt x="5549" y="9825"/>
                  </a:cubicBezTo>
                  <a:cubicBezTo>
                    <a:pt x="5203" y="9825"/>
                    <a:pt x="4894" y="9777"/>
                    <a:pt x="4584" y="9706"/>
                  </a:cubicBezTo>
                  <a:lnTo>
                    <a:pt x="5656" y="5848"/>
                  </a:lnTo>
                  <a:close/>
                  <a:moveTo>
                    <a:pt x="5837" y="1"/>
                  </a:moveTo>
                  <a:cubicBezTo>
                    <a:pt x="5717" y="1"/>
                    <a:pt x="5599" y="57"/>
                    <a:pt x="5501" y="133"/>
                  </a:cubicBezTo>
                  <a:cubicBezTo>
                    <a:pt x="5394" y="228"/>
                    <a:pt x="5334" y="359"/>
                    <a:pt x="5358" y="502"/>
                  </a:cubicBezTo>
                  <a:lnTo>
                    <a:pt x="5358" y="943"/>
                  </a:lnTo>
                  <a:cubicBezTo>
                    <a:pt x="4620" y="967"/>
                    <a:pt x="3929" y="1181"/>
                    <a:pt x="3298" y="1514"/>
                  </a:cubicBezTo>
                  <a:lnTo>
                    <a:pt x="2894" y="788"/>
                  </a:lnTo>
                  <a:cubicBezTo>
                    <a:pt x="2870" y="728"/>
                    <a:pt x="2810" y="693"/>
                    <a:pt x="2751" y="693"/>
                  </a:cubicBezTo>
                  <a:lnTo>
                    <a:pt x="358" y="693"/>
                  </a:lnTo>
                  <a:lnTo>
                    <a:pt x="358" y="395"/>
                  </a:lnTo>
                  <a:cubicBezTo>
                    <a:pt x="358" y="300"/>
                    <a:pt x="274" y="228"/>
                    <a:pt x="179" y="228"/>
                  </a:cubicBezTo>
                  <a:cubicBezTo>
                    <a:pt x="72" y="228"/>
                    <a:pt x="0" y="300"/>
                    <a:pt x="0" y="395"/>
                  </a:cubicBezTo>
                  <a:lnTo>
                    <a:pt x="0" y="1336"/>
                  </a:lnTo>
                  <a:cubicBezTo>
                    <a:pt x="0" y="1443"/>
                    <a:pt x="72" y="1514"/>
                    <a:pt x="179" y="1514"/>
                  </a:cubicBezTo>
                  <a:cubicBezTo>
                    <a:pt x="274" y="1514"/>
                    <a:pt x="358" y="1443"/>
                    <a:pt x="358" y="1336"/>
                  </a:cubicBezTo>
                  <a:lnTo>
                    <a:pt x="358" y="1038"/>
                  </a:lnTo>
                  <a:lnTo>
                    <a:pt x="2644" y="1038"/>
                  </a:lnTo>
                  <a:lnTo>
                    <a:pt x="3001" y="1693"/>
                  </a:lnTo>
                  <a:cubicBezTo>
                    <a:pt x="2751" y="1871"/>
                    <a:pt x="2501" y="2062"/>
                    <a:pt x="2275" y="2288"/>
                  </a:cubicBezTo>
                  <a:cubicBezTo>
                    <a:pt x="1405" y="3169"/>
                    <a:pt x="929" y="4312"/>
                    <a:pt x="929" y="5550"/>
                  </a:cubicBezTo>
                  <a:cubicBezTo>
                    <a:pt x="929" y="8098"/>
                    <a:pt x="3001" y="10182"/>
                    <a:pt x="5561" y="10182"/>
                  </a:cubicBezTo>
                  <a:cubicBezTo>
                    <a:pt x="6870" y="10182"/>
                    <a:pt x="8109" y="9622"/>
                    <a:pt x="8990" y="8658"/>
                  </a:cubicBezTo>
                  <a:lnTo>
                    <a:pt x="9311" y="8944"/>
                  </a:lnTo>
                  <a:cubicBezTo>
                    <a:pt x="9406" y="9015"/>
                    <a:pt x="9525" y="9063"/>
                    <a:pt x="9644" y="9063"/>
                  </a:cubicBezTo>
                  <a:lnTo>
                    <a:pt x="9704" y="9063"/>
                  </a:lnTo>
                  <a:cubicBezTo>
                    <a:pt x="9835" y="9051"/>
                    <a:pt x="9966" y="8967"/>
                    <a:pt x="10037" y="8872"/>
                  </a:cubicBezTo>
                  <a:cubicBezTo>
                    <a:pt x="10752" y="7896"/>
                    <a:pt x="11133" y="6765"/>
                    <a:pt x="11133" y="5562"/>
                  </a:cubicBezTo>
                  <a:cubicBezTo>
                    <a:pt x="11109" y="2610"/>
                    <a:pt x="8811" y="169"/>
                    <a:pt x="5870" y="2"/>
                  </a:cubicBezTo>
                  <a:cubicBezTo>
                    <a:pt x="5859" y="1"/>
                    <a:pt x="5848" y="1"/>
                    <a:pt x="5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4" name="Google Shape;2774;p44"/>
            <p:cNvGrpSpPr/>
            <p:nvPr/>
          </p:nvGrpSpPr>
          <p:grpSpPr>
            <a:xfrm>
              <a:off x="3926657" y="4360813"/>
              <a:ext cx="153718" cy="153771"/>
              <a:chOff x="2654377" y="2809609"/>
              <a:chExt cx="75925" cy="75925"/>
            </a:xfrm>
          </p:grpSpPr>
          <p:sp>
            <p:nvSpPr>
              <p:cNvPr id="2775" name="Google Shape;2775;p44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44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rect b="b" l="l" r="r" t="t"/>
                <a:pathLst>
                  <a:path extrusionOk="0" fill="none" h="4612" w="4612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7" name="Google Shape;2777;p44"/>
          <p:cNvGrpSpPr/>
          <p:nvPr/>
        </p:nvGrpSpPr>
        <p:grpSpPr>
          <a:xfrm>
            <a:off x="466800" y="2064902"/>
            <a:ext cx="5933487" cy="898836"/>
            <a:chOff x="466800" y="2064902"/>
            <a:chExt cx="5933487" cy="898836"/>
          </a:xfrm>
        </p:grpSpPr>
        <p:sp>
          <p:nvSpPr>
            <p:cNvPr id="2778" name="Google Shape;2778;p44"/>
            <p:cNvSpPr/>
            <p:nvPr/>
          </p:nvSpPr>
          <p:spPr>
            <a:xfrm flipH="1">
              <a:off x="466800" y="2067575"/>
              <a:ext cx="3584100" cy="8082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4"/>
            <p:cNvSpPr txBox="1"/>
            <p:nvPr/>
          </p:nvSpPr>
          <p:spPr>
            <a:xfrm>
              <a:off x="910475" y="2206850"/>
              <a:ext cx="2298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very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80" name="Google Shape;2780;p44"/>
            <p:cNvSpPr/>
            <p:nvPr/>
          </p:nvSpPr>
          <p:spPr>
            <a:xfrm>
              <a:off x="3589788" y="2064902"/>
              <a:ext cx="2810500" cy="805593"/>
            </a:xfrm>
            <a:custGeom>
              <a:rect b="b" l="l" r="r" t="t"/>
              <a:pathLst>
                <a:path extrusionOk="0" h="46905" w="163639">
                  <a:moveTo>
                    <a:pt x="6204" y="0"/>
                  </a:moveTo>
                  <a:lnTo>
                    <a:pt x="0" y="22863"/>
                  </a:lnTo>
                  <a:lnTo>
                    <a:pt x="6204" y="46905"/>
                  </a:lnTo>
                  <a:lnTo>
                    <a:pt x="140248" y="46905"/>
                  </a:lnTo>
                  <a:cubicBezTo>
                    <a:pt x="153153" y="46905"/>
                    <a:pt x="163638" y="36450"/>
                    <a:pt x="163638" y="23515"/>
                  </a:cubicBezTo>
                  <a:cubicBezTo>
                    <a:pt x="163638" y="10454"/>
                    <a:pt x="153153" y="0"/>
                    <a:pt x="140248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4"/>
            <p:cNvSpPr/>
            <p:nvPr/>
          </p:nvSpPr>
          <p:spPr>
            <a:xfrm>
              <a:off x="3580719" y="2158128"/>
              <a:ext cx="2730585" cy="805611"/>
            </a:xfrm>
            <a:custGeom>
              <a:rect b="b" l="l" r="r" t="t"/>
              <a:pathLst>
                <a:path extrusionOk="0" h="46906" w="158986">
                  <a:moveTo>
                    <a:pt x="12813" y="1"/>
                  </a:moveTo>
                  <a:lnTo>
                    <a:pt x="1" y="46905"/>
                  </a:lnTo>
                  <a:lnTo>
                    <a:pt x="120612" y="46905"/>
                  </a:lnTo>
                  <a:cubicBezTo>
                    <a:pt x="125265" y="46905"/>
                    <a:pt x="129143" y="43927"/>
                    <a:pt x="130415" y="39553"/>
                  </a:cubicBezTo>
                  <a:lnTo>
                    <a:pt x="131842" y="33969"/>
                  </a:lnTo>
                  <a:cubicBezTo>
                    <a:pt x="134572" y="35521"/>
                    <a:pt x="137519" y="36296"/>
                    <a:pt x="140776" y="36296"/>
                  </a:cubicBezTo>
                  <a:cubicBezTo>
                    <a:pt x="150858" y="36296"/>
                    <a:pt x="158986" y="28168"/>
                    <a:pt x="158986" y="18211"/>
                  </a:cubicBezTo>
                  <a:cubicBezTo>
                    <a:pt x="158986" y="8253"/>
                    <a:pt x="151106" y="249"/>
                    <a:pt x="1411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4"/>
            <p:cNvSpPr/>
            <p:nvPr/>
          </p:nvSpPr>
          <p:spPr>
            <a:xfrm>
              <a:off x="5745456" y="2215681"/>
              <a:ext cx="508311" cy="508294"/>
            </a:xfrm>
            <a:custGeom>
              <a:rect b="b" l="l" r="r" t="t"/>
              <a:pathLst>
                <a:path extrusionOk="0" h="29595" w="29596">
                  <a:moveTo>
                    <a:pt x="14736" y="0"/>
                  </a:moveTo>
                  <a:cubicBezTo>
                    <a:pt x="6578" y="0"/>
                    <a:pt x="1" y="6732"/>
                    <a:pt x="1" y="14860"/>
                  </a:cubicBezTo>
                  <a:cubicBezTo>
                    <a:pt x="1" y="23018"/>
                    <a:pt x="6578" y="29595"/>
                    <a:pt x="14736" y="29595"/>
                  </a:cubicBezTo>
                  <a:cubicBezTo>
                    <a:pt x="22864" y="29595"/>
                    <a:pt x="29595" y="23018"/>
                    <a:pt x="29595" y="14860"/>
                  </a:cubicBezTo>
                  <a:cubicBezTo>
                    <a:pt x="29595" y="6732"/>
                    <a:pt x="22864" y="0"/>
                    <a:pt x="147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4"/>
            <p:cNvSpPr/>
            <p:nvPr/>
          </p:nvSpPr>
          <p:spPr>
            <a:xfrm>
              <a:off x="4252366" y="2250306"/>
              <a:ext cx="17604" cy="621254"/>
            </a:xfrm>
            <a:custGeom>
              <a:rect b="b" l="l" r="r" t="t"/>
              <a:pathLst>
                <a:path extrusionOk="0" h="36172" w="1025">
                  <a:moveTo>
                    <a:pt x="1" y="1"/>
                  </a:moveTo>
                  <a:lnTo>
                    <a:pt x="1" y="36172"/>
                  </a:lnTo>
                  <a:lnTo>
                    <a:pt x="1024" y="3617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4"/>
            <p:cNvSpPr/>
            <p:nvPr/>
          </p:nvSpPr>
          <p:spPr>
            <a:xfrm>
              <a:off x="3809301" y="2446376"/>
              <a:ext cx="388413" cy="388430"/>
            </a:xfrm>
            <a:custGeom>
              <a:rect b="b" l="l" r="r" t="t"/>
              <a:pathLst>
                <a:path extrusionOk="0" h="22616" w="22615">
                  <a:moveTo>
                    <a:pt x="11385" y="1"/>
                  </a:moveTo>
                  <a:cubicBezTo>
                    <a:pt x="5057" y="1"/>
                    <a:pt x="0" y="5057"/>
                    <a:pt x="0" y="11385"/>
                  </a:cubicBezTo>
                  <a:cubicBezTo>
                    <a:pt x="0" y="17590"/>
                    <a:pt x="5057" y="22615"/>
                    <a:pt x="11385" y="22615"/>
                  </a:cubicBezTo>
                  <a:cubicBezTo>
                    <a:pt x="17589" y="22615"/>
                    <a:pt x="22615" y="17590"/>
                    <a:pt x="22615" y="11385"/>
                  </a:cubicBezTo>
                  <a:cubicBezTo>
                    <a:pt x="22615" y="5057"/>
                    <a:pt x="17589" y="1"/>
                    <a:pt x="11385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4"/>
            <p:cNvSpPr/>
            <p:nvPr/>
          </p:nvSpPr>
          <p:spPr>
            <a:xfrm>
              <a:off x="4323647" y="2533606"/>
              <a:ext cx="11649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7B1E7A"/>
                </a:solidFill>
              </a:endParaRPr>
            </a:p>
          </p:txBody>
        </p:sp>
        <p:sp>
          <p:nvSpPr>
            <p:cNvPr id="2786" name="Google Shape;2786;p44"/>
            <p:cNvSpPr/>
            <p:nvPr/>
          </p:nvSpPr>
          <p:spPr>
            <a:xfrm>
              <a:off x="5825836" y="2298453"/>
              <a:ext cx="347552" cy="346438"/>
            </a:xfrm>
            <a:custGeom>
              <a:rect b="b" l="l" r="r" t="t"/>
              <a:pathLst>
                <a:path extrusionOk="0" h="10884" w="10919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4"/>
            <p:cNvSpPr/>
            <p:nvPr/>
          </p:nvSpPr>
          <p:spPr>
            <a:xfrm>
              <a:off x="3901123" y="2567426"/>
              <a:ext cx="204800" cy="146304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8" name="Google Shape;2788;p44"/>
          <p:cNvGrpSpPr/>
          <p:nvPr/>
        </p:nvGrpSpPr>
        <p:grpSpPr>
          <a:xfrm>
            <a:off x="2743713" y="2963721"/>
            <a:ext cx="5943012" cy="901423"/>
            <a:chOff x="2743713" y="2963721"/>
            <a:chExt cx="5943012" cy="901423"/>
          </a:xfrm>
        </p:grpSpPr>
        <p:sp>
          <p:nvSpPr>
            <p:cNvPr id="2789" name="Google Shape;2789;p44"/>
            <p:cNvSpPr/>
            <p:nvPr/>
          </p:nvSpPr>
          <p:spPr>
            <a:xfrm>
              <a:off x="5165325" y="2972450"/>
              <a:ext cx="3521400" cy="8082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4"/>
            <p:cNvSpPr txBox="1"/>
            <p:nvPr/>
          </p:nvSpPr>
          <p:spPr>
            <a:xfrm flipH="1">
              <a:off x="5944925" y="3111725"/>
              <a:ext cx="2298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Earth, where we live on, is the third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91" name="Google Shape;2791;p44"/>
            <p:cNvSpPr/>
            <p:nvPr/>
          </p:nvSpPr>
          <p:spPr>
            <a:xfrm>
              <a:off x="2743713" y="2963721"/>
              <a:ext cx="2810500" cy="808273"/>
            </a:xfrm>
            <a:custGeom>
              <a:rect b="b" l="l" r="r" t="t"/>
              <a:pathLst>
                <a:path extrusionOk="0" h="47061" w="163639">
                  <a:moveTo>
                    <a:pt x="23390" y="0"/>
                  </a:moveTo>
                  <a:cubicBezTo>
                    <a:pt x="10485" y="0"/>
                    <a:pt x="0" y="10610"/>
                    <a:pt x="0" y="23515"/>
                  </a:cubicBezTo>
                  <a:cubicBezTo>
                    <a:pt x="0" y="36451"/>
                    <a:pt x="10485" y="47060"/>
                    <a:pt x="23390" y="47060"/>
                  </a:cubicBezTo>
                  <a:lnTo>
                    <a:pt x="157434" y="47060"/>
                  </a:lnTo>
                  <a:lnTo>
                    <a:pt x="163638" y="22894"/>
                  </a:lnTo>
                  <a:lnTo>
                    <a:pt x="157434" y="0"/>
                  </a:ln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4"/>
            <p:cNvSpPr/>
            <p:nvPr/>
          </p:nvSpPr>
          <p:spPr>
            <a:xfrm>
              <a:off x="2832679" y="3056871"/>
              <a:ext cx="2730585" cy="808273"/>
            </a:xfrm>
            <a:custGeom>
              <a:rect b="b" l="l" r="r" t="t"/>
              <a:pathLst>
                <a:path extrusionOk="0" h="47061" w="158986">
                  <a:moveTo>
                    <a:pt x="17714" y="1"/>
                  </a:moveTo>
                  <a:cubicBezTo>
                    <a:pt x="7880" y="249"/>
                    <a:pt x="1" y="8283"/>
                    <a:pt x="1" y="18210"/>
                  </a:cubicBezTo>
                  <a:cubicBezTo>
                    <a:pt x="1" y="28292"/>
                    <a:pt x="8128" y="36327"/>
                    <a:pt x="18210" y="36327"/>
                  </a:cubicBezTo>
                  <a:cubicBezTo>
                    <a:pt x="21468" y="36327"/>
                    <a:pt x="24415" y="35551"/>
                    <a:pt x="27144" y="34000"/>
                  </a:cubicBezTo>
                  <a:lnTo>
                    <a:pt x="28571" y="39553"/>
                  </a:lnTo>
                  <a:cubicBezTo>
                    <a:pt x="29843" y="43958"/>
                    <a:pt x="33721" y="47060"/>
                    <a:pt x="38374" y="47060"/>
                  </a:cubicBezTo>
                  <a:lnTo>
                    <a:pt x="158986" y="47060"/>
                  </a:lnTo>
                  <a:lnTo>
                    <a:pt x="1461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4"/>
            <p:cNvSpPr/>
            <p:nvPr/>
          </p:nvSpPr>
          <p:spPr>
            <a:xfrm>
              <a:off x="2890215" y="3117163"/>
              <a:ext cx="508311" cy="506182"/>
            </a:xfrm>
            <a:custGeom>
              <a:rect b="b" l="l" r="r" t="t"/>
              <a:pathLst>
                <a:path extrusionOk="0" h="29472" w="29596">
                  <a:moveTo>
                    <a:pt x="14860" y="1"/>
                  </a:moveTo>
                  <a:cubicBezTo>
                    <a:pt x="6733" y="1"/>
                    <a:pt x="1" y="6577"/>
                    <a:pt x="1" y="14736"/>
                  </a:cubicBezTo>
                  <a:cubicBezTo>
                    <a:pt x="1" y="22863"/>
                    <a:pt x="6733" y="29471"/>
                    <a:pt x="14860" y="29471"/>
                  </a:cubicBezTo>
                  <a:cubicBezTo>
                    <a:pt x="23019" y="29471"/>
                    <a:pt x="29595" y="22863"/>
                    <a:pt x="29595" y="14736"/>
                  </a:cubicBezTo>
                  <a:cubicBezTo>
                    <a:pt x="29595" y="6577"/>
                    <a:pt x="23019" y="1"/>
                    <a:pt x="148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4"/>
            <p:cNvSpPr/>
            <p:nvPr/>
          </p:nvSpPr>
          <p:spPr>
            <a:xfrm>
              <a:off x="4895122" y="3345102"/>
              <a:ext cx="390560" cy="388962"/>
            </a:xfrm>
            <a:custGeom>
              <a:rect b="b" l="l" r="r" t="t"/>
              <a:pathLst>
                <a:path extrusionOk="0" h="22647" w="22740">
                  <a:moveTo>
                    <a:pt x="11355" y="1"/>
                  </a:moveTo>
                  <a:cubicBezTo>
                    <a:pt x="5026" y="1"/>
                    <a:pt x="1" y="5057"/>
                    <a:pt x="1" y="11261"/>
                  </a:cubicBezTo>
                  <a:cubicBezTo>
                    <a:pt x="1" y="17590"/>
                    <a:pt x="5026" y="22646"/>
                    <a:pt x="11355" y="22646"/>
                  </a:cubicBezTo>
                  <a:cubicBezTo>
                    <a:pt x="17559" y="22646"/>
                    <a:pt x="22739" y="17590"/>
                    <a:pt x="22739" y="11261"/>
                  </a:cubicBezTo>
                  <a:cubicBezTo>
                    <a:pt x="22739" y="5057"/>
                    <a:pt x="17559" y="1"/>
                    <a:pt x="11355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4"/>
            <p:cNvSpPr/>
            <p:nvPr/>
          </p:nvSpPr>
          <p:spPr>
            <a:xfrm>
              <a:off x="4826388" y="3150115"/>
              <a:ext cx="15475" cy="621787"/>
            </a:xfrm>
            <a:custGeom>
              <a:rect b="b" l="l" r="r" t="t"/>
              <a:pathLst>
                <a:path extrusionOk="0" h="36203" w="901">
                  <a:moveTo>
                    <a:pt x="1" y="0"/>
                  </a:moveTo>
                  <a:lnTo>
                    <a:pt x="1" y="36202"/>
                  </a:lnTo>
                  <a:lnTo>
                    <a:pt x="901" y="3620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4"/>
            <p:cNvSpPr/>
            <p:nvPr/>
          </p:nvSpPr>
          <p:spPr>
            <a:xfrm>
              <a:off x="3580697" y="3432865"/>
              <a:ext cx="1164900" cy="301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B33F62"/>
                </a:solidFill>
              </a:endParaRPr>
            </a:p>
          </p:txBody>
        </p:sp>
        <p:grpSp>
          <p:nvGrpSpPr>
            <p:cNvPr id="2797" name="Google Shape;2797;p44"/>
            <p:cNvGrpSpPr/>
            <p:nvPr/>
          </p:nvGrpSpPr>
          <p:grpSpPr>
            <a:xfrm>
              <a:off x="2978363" y="3215363"/>
              <a:ext cx="322151" cy="322374"/>
              <a:chOff x="5154813" y="3042401"/>
              <a:chExt cx="322151" cy="322374"/>
            </a:xfrm>
          </p:grpSpPr>
          <p:sp>
            <p:nvSpPr>
              <p:cNvPr id="2798" name="Google Shape;2798;p44"/>
              <p:cNvSpPr/>
              <p:nvPr/>
            </p:nvSpPr>
            <p:spPr>
              <a:xfrm>
                <a:off x="5154813" y="3163100"/>
                <a:ext cx="322151" cy="201675"/>
              </a:xfrm>
              <a:custGeom>
                <a:rect b="b" l="l" r="r" t="t"/>
                <a:pathLst>
                  <a:path extrusionOk="0" h="6336" w="10121">
                    <a:moveTo>
                      <a:pt x="2691" y="2847"/>
                    </a:moveTo>
                    <a:lnTo>
                      <a:pt x="2691" y="6037"/>
                    </a:lnTo>
                    <a:lnTo>
                      <a:pt x="1393" y="6037"/>
                    </a:lnTo>
                    <a:lnTo>
                      <a:pt x="1393" y="2847"/>
                    </a:lnTo>
                    <a:close/>
                    <a:moveTo>
                      <a:pt x="5703" y="2049"/>
                    </a:moveTo>
                    <a:lnTo>
                      <a:pt x="5703" y="6037"/>
                    </a:lnTo>
                    <a:lnTo>
                      <a:pt x="4406" y="6037"/>
                    </a:lnTo>
                    <a:lnTo>
                      <a:pt x="4406" y="2049"/>
                    </a:lnTo>
                    <a:close/>
                    <a:moveTo>
                      <a:pt x="8704" y="299"/>
                    </a:moveTo>
                    <a:lnTo>
                      <a:pt x="8704" y="6037"/>
                    </a:lnTo>
                    <a:lnTo>
                      <a:pt x="7406" y="6037"/>
                    </a:lnTo>
                    <a:lnTo>
                      <a:pt x="7406" y="299"/>
                    </a:lnTo>
                    <a:close/>
                    <a:moveTo>
                      <a:pt x="7275" y="1"/>
                    </a:moveTo>
                    <a:cubicBezTo>
                      <a:pt x="7192" y="1"/>
                      <a:pt x="7132" y="61"/>
                      <a:pt x="7132" y="156"/>
                    </a:cubicBezTo>
                    <a:lnTo>
                      <a:pt x="7132" y="6037"/>
                    </a:lnTo>
                    <a:lnTo>
                      <a:pt x="6001" y="6037"/>
                    </a:lnTo>
                    <a:lnTo>
                      <a:pt x="6001" y="1894"/>
                    </a:lnTo>
                    <a:cubicBezTo>
                      <a:pt x="6001" y="1811"/>
                      <a:pt x="5941" y="1751"/>
                      <a:pt x="5846" y="1751"/>
                    </a:cubicBezTo>
                    <a:lnTo>
                      <a:pt x="4275" y="1751"/>
                    </a:lnTo>
                    <a:cubicBezTo>
                      <a:pt x="4179" y="1751"/>
                      <a:pt x="4120" y="1811"/>
                      <a:pt x="4120" y="1894"/>
                    </a:cubicBezTo>
                    <a:lnTo>
                      <a:pt x="4120" y="6037"/>
                    </a:lnTo>
                    <a:lnTo>
                      <a:pt x="2989" y="6037"/>
                    </a:lnTo>
                    <a:lnTo>
                      <a:pt x="2989" y="2704"/>
                    </a:lnTo>
                    <a:cubicBezTo>
                      <a:pt x="2989" y="2608"/>
                      <a:pt x="2929" y="2549"/>
                      <a:pt x="2846" y="2549"/>
                    </a:cubicBezTo>
                    <a:lnTo>
                      <a:pt x="1262" y="2549"/>
                    </a:lnTo>
                    <a:cubicBezTo>
                      <a:pt x="1167" y="2549"/>
                      <a:pt x="1119" y="2608"/>
                      <a:pt x="1119" y="2704"/>
                    </a:cubicBezTo>
                    <a:lnTo>
                      <a:pt x="1119" y="6037"/>
                    </a:lnTo>
                    <a:lnTo>
                      <a:pt x="143" y="6037"/>
                    </a:lnTo>
                    <a:cubicBezTo>
                      <a:pt x="60" y="6037"/>
                      <a:pt x="0" y="6097"/>
                      <a:pt x="0" y="6180"/>
                    </a:cubicBezTo>
                    <a:cubicBezTo>
                      <a:pt x="0" y="6276"/>
                      <a:pt x="60" y="6335"/>
                      <a:pt x="143" y="6335"/>
                    </a:cubicBezTo>
                    <a:lnTo>
                      <a:pt x="9966" y="6335"/>
                    </a:lnTo>
                    <a:cubicBezTo>
                      <a:pt x="10061" y="6335"/>
                      <a:pt x="10121" y="6276"/>
                      <a:pt x="10121" y="6180"/>
                    </a:cubicBezTo>
                    <a:cubicBezTo>
                      <a:pt x="10121" y="6109"/>
                      <a:pt x="10049" y="6037"/>
                      <a:pt x="9966" y="6037"/>
                    </a:cubicBezTo>
                    <a:lnTo>
                      <a:pt x="9001" y="6037"/>
                    </a:lnTo>
                    <a:lnTo>
                      <a:pt x="9001" y="156"/>
                    </a:lnTo>
                    <a:cubicBezTo>
                      <a:pt x="9001" y="61"/>
                      <a:pt x="8942" y="1"/>
                      <a:pt x="8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5158983" y="3042401"/>
                <a:ext cx="308878" cy="185537"/>
              </a:xfrm>
              <a:custGeom>
                <a:rect b="b" l="l" r="r" t="t"/>
                <a:pathLst>
                  <a:path extrusionOk="0" h="5829" w="9704">
                    <a:moveTo>
                      <a:pt x="9212" y="1"/>
                    </a:moveTo>
                    <a:cubicBezTo>
                      <a:pt x="9189" y="1"/>
                      <a:pt x="9167" y="3"/>
                      <a:pt x="9144" y="7"/>
                    </a:cubicBezTo>
                    <a:lnTo>
                      <a:pt x="7870" y="162"/>
                    </a:lnTo>
                    <a:cubicBezTo>
                      <a:pt x="7620" y="197"/>
                      <a:pt x="7442" y="435"/>
                      <a:pt x="7477" y="685"/>
                    </a:cubicBezTo>
                    <a:cubicBezTo>
                      <a:pt x="7500" y="920"/>
                      <a:pt x="7711" y="1092"/>
                      <a:pt x="7944" y="1092"/>
                    </a:cubicBezTo>
                    <a:cubicBezTo>
                      <a:pt x="7959" y="1092"/>
                      <a:pt x="7974" y="1092"/>
                      <a:pt x="7989" y="1090"/>
                    </a:cubicBezTo>
                    <a:lnTo>
                      <a:pt x="8096" y="1066"/>
                    </a:lnTo>
                    <a:lnTo>
                      <a:pt x="8096" y="1066"/>
                    </a:lnTo>
                    <a:cubicBezTo>
                      <a:pt x="6537" y="2876"/>
                      <a:pt x="4691" y="3805"/>
                      <a:pt x="3382" y="4269"/>
                    </a:cubicBezTo>
                    <a:cubicBezTo>
                      <a:pt x="1739" y="4853"/>
                      <a:pt x="476" y="4912"/>
                      <a:pt x="465" y="4912"/>
                    </a:cubicBezTo>
                    <a:cubicBezTo>
                      <a:pt x="203" y="4924"/>
                      <a:pt x="0" y="5138"/>
                      <a:pt x="12" y="5388"/>
                    </a:cubicBezTo>
                    <a:cubicBezTo>
                      <a:pt x="36" y="5638"/>
                      <a:pt x="226" y="5829"/>
                      <a:pt x="476" y="5829"/>
                    </a:cubicBezTo>
                    <a:lnTo>
                      <a:pt x="488" y="5829"/>
                    </a:lnTo>
                    <a:cubicBezTo>
                      <a:pt x="548" y="5829"/>
                      <a:pt x="1893" y="5793"/>
                      <a:pt x="3667" y="5150"/>
                    </a:cubicBezTo>
                    <a:cubicBezTo>
                      <a:pt x="4656" y="4793"/>
                      <a:pt x="5596" y="4317"/>
                      <a:pt x="6442" y="3745"/>
                    </a:cubicBezTo>
                    <a:cubicBezTo>
                      <a:pt x="6525" y="3710"/>
                      <a:pt x="6537" y="3614"/>
                      <a:pt x="6489" y="3543"/>
                    </a:cubicBezTo>
                    <a:cubicBezTo>
                      <a:pt x="6458" y="3497"/>
                      <a:pt x="6413" y="3471"/>
                      <a:pt x="6365" y="3471"/>
                    </a:cubicBezTo>
                    <a:cubicBezTo>
                      <a:pt x="6339" y="3471"/>
                      <a:pt x="6312" y="3478"/>
                      <a:pt x="6287" y="3495"/>
                    </a:cubicBezTo>
                    <a:cubicBezTo>
                      <a:pt x="5453" y="4067"/>
                      <a:pt x="4537" y="4519"/>
                      <a:pt x="3560" y="4865"/>
                    </a:cubicBezTo>
                    <a:cubicBezTo>
                      <a:pt x="1834" y="5484"/>
                      <a:pt x="536" y="5519"/>
                      <a:pt x="476" y="5531"/>
                    </a:cubicBezTo>
                    <a:cubicBezTo>
                      <a:pt x="393" y="5531"/>
                      <a:pt x="310" y="5460"/>
                      <a:pt x="310" y="5377"/>
                    </a:cubicBezTo>
                    <a:cubicBezTo>
                      <a:pt x="310" y="5281"/>
                      <a:pt x="393" y="5210"/>
                      <a:pt x="476" y="5198"/>
                    </a:cubicBezTo>
                    <a:cubicBezTo>
                      <a:pt x="488" y="5198"/>
                      <a:pt x="1798" y="5150"/>
                      <a:pt x="3489" y="4543"/>
                    </a:cubicBezTo>
                    <a:cubicBezTo>
                      <a:pt x="4894" y="4031"/>
                      <a:pt x="6918" y="3007"/>
                      <a:pt x="8573" y="947"/>
                    </a:cubicBezTo>
                    <a:cubicBezTo>
                      <a:pt x="8664" y="856"/>
                      <a:pt x="8579" y="709"/>
                      <a:pt x="8456" y="709"/>
                    </a:cubicBezTo>
                    <a:cubicBezTo>
                      <a:pt x="8451" y="709"/>
                      <a:pt x="8447" y="709"/>
                      <a:pt x="8442" y="709"/>
                    </a:cubicBezTo>
                    <a:lnTo>
                      <a:pt x="7966" y="769"/>
                    </a:lnTo>
                    <a:cubicBezTo>
                      <a:pt x="7951" y="772"/>
                      <a:pt x="7937" y="774"/>
                      <a:pt x="7924" y="774"/>
                    </a:cubicBezTo>
                    <a:cubicBezTo>
                      <a:pt x="7850" y="774"/>
                      <a:pt x="7797" y="720"/>
                      <a:pt x="7787" y="650"/>
                    </a:cubicBezTo>
                    <a:cubicBezTo>
                      <a:pt x="7751" y="554"/>
                      <a:pt x="7835" y="459"/>
                      <a:pt x="7930" y="447"/>
                    </a:cubicBezTo>
                    <a:lnTo>
                      <a:pt x="9204" y="281"/>
                    </a:lnTo>
                    <a:cubicBezTo>
                      <a:pt x="9210" y="280"/>
                      <a:pt x="9216" y="280"/>
                      <a:pt x="9222" y="280"/>
                    </a:cubicBezTo>
                    <a:cubicBezTo>
                      <a:pt x="9311" y="280"/>
                      <a:pt x="9394" y="358"/>
                      <a:pt x="9394" y="447"/>
                    </a:cubicBezTo>
                    <a:lnTo>
                      <a:pt x="9394" y="1709"/>
                    </a:lnTo>
                    <a:cubicBezTo>
                      <a:pt x="9394" y="1805"/>
                      <a:pt x="9323" y="1876"/>
                      <a:pt x="9228" y="1876"/>
                    </a:cubicBezTo>
                    <a:cubicBezTo>
                      <a:pt x="9132" y="1876"/>
                      <a:pt x="9061" y="1805"/>
                      <a:pt x="9061" y="1709"/>
                    </a:cubicBezTo>
                    <a:lnTo>
                      <a:pt x="9061" y="1328"/>
                    </a:lnTo>
                    <a:cubicBezTo>
                      <a:pt x="9061" y="1269"/>
                      <a:pt x="9025" y="1209"/>
                      <a:pt x="8978" y="1186"/>
                    </a:cubicBezTo>
                    <a:cubicBezTo>
                      <a:pt x="8963" y="1183"/>
                      <a:pt x="8948" y="1181"/>
                      <a:pt x="8932" y="1181"/>
                    </a:cubicBezTo>
                    <a:cubicBezTo>
                      <a:pt x="8882" y="1181"/>
                      <a:pt x="8829" y="1197"/>
                      <a:pt x="8811" y="1233"/>
                    </a:cubicBezTo>
                    <a:cubicBezTo>
                      <a:pt x="8263" y="1924"/>
                      <a:pt x="7620" y="2531"/>
                      <a:pt x="6930" y="3067"/>
                    </a:cubicBezTo>
                    <a:cubicBezTo>
                      <a:pt x="6870" y="3114"/>
                      <a:pt x="6858" y="3210"/>
                      <a:pt x="6906" y="3269"/>
                    </a:cubicBezTo>
                    <a:cubicBezTo>
                      <a:pt x="6936" y="3307"/>
                      <a:pt x="6985" y="3330"/>
                      <a:pt x="7032" y="3330"/>
                    </a:cubicBezTo>
                    <a:cubicBezTo>
                      <a:pt x="7060" y="3330"/>
                      <a:pt x="7086" y="3322"/>
                      <a:pt x="7108" y="3305"/>
                    </a:cubicBezTo>
                    <a:cubicBezTo>
                      <a:pt x="7704" y="2840"/>
                      <a:pt x="8275" y="2305"/>
                      <a:pt x="8775" y="1745"/>
                    </a:cubicBezTo>
                    <a:cubicBezTo>
                      <a:pt x="8799" y="1995"/>
                      <a:pt x="8989" y="2186"/>
                      <a:pt x="9239" y="2186"/>
                    </a:cubicBezTo>
                    <a:cubicBezTo>
                      <a:pt x="9490" y="2186"/>
                      <a:pt x="9704" y="1983"/>
                      <a:pt x="9704" y="1721"/>
                    </a:cubicBezTo>
                    <a:lnTo>
                      <a:pt x="9704" y="459"/>
                    </a:lnTo>
                    <a:cubicBezTo>
                      <a:pt x="9680" y="328"/>
                      <a:pt x="9620" y="209"/>
                      <a:pt x="9513" y="126"/>
                    </a:cubicBezTo>
                    <a:cubicBezTo>
                      <a:pt x="9425" y="47"/>
                      <a:pt x="9319" y="1"/>
                      <a:pt x="9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0" name="Google Shape;2800;p44"/>
            <p:cNvSpPr/>
            <p:nvPr/>
          </p:nvSpPr>
          <p:spPr>
            <a:xfrm>
              <a:off x="4988010" y="3466426"/>
              <a:ext cx="204800" cy="146304"/>
            </a:xfrm>
            <a:custGeom>
              <a:rect b="b" l="l" r="r" t="t"/>
              <a:pathLst>
                <a:path extrusionOk="0" fill="none" h="4612" w="6456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45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2806" name="Google Shape;2806;p45"/>
          <p:cNvSpPr/>
          <p:nvPr/>
        </p:nvSpPr>
        <p:spPr>
          <a:xfrm>
            <a:off x="5527705" y="1335387"/>
            <a:ext cx="702900" cy="6609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45"/>
          <p:cNvSpPr/>
          <p:nvPr/>
        </p:nvSpPr>
        <p:spPr>
          <a:xfrm>
            <a:off x="7787341" y="1335387"/>
            <a:ext cx="702900" cy="6609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45"/>
          <p:cNvSpPr/>
          <p:nvPr/>
        </p:nvSpPr>
        <p:spPr>
          <a:xfrm>
            <a:off x="6657523" y="1335363"/>
            <a:ext cx="702900" cy="6609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9" name="Google Shape;2809;p45"/>
          <p:cNvGrpSpPr/>
          <p:nvPr/>
        </p:nvGrpSpPr>
        <p:grpSpPr>
          <a:xfrm>
            <a:off x="7969174" y="1516744"/>
            <a:ext cx="339235" cy="298186"/>
            <a:chOff x="898875" y="244725"/>
            <a:chExt cx="481800" cy="423500"/>
          </a:xfrm>
        </p:grpSpPr>
        <p:sp>
          <p:nvSpPr>
            <p:cNvPr id="2810" name="Google Shape;2810;p45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1" name="Google Shape;2811;p45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2" name="Google Shape;2812;p45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3" name="Google Shape;2813;p45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4" name="Google Shape;2814;p45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5" name="Google Shape;2815;p45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16" name="Google Shape;2816;p45"/>
          <p:cNvGrpSpPr/>
          <p:nvPr/>
        </p:nvGrpSpPr>
        <p:grpSpPr>
          <a:xfrm>
            <a:off x="6833758" y="1495869"/>
            <a:ext cx="350431" cy="339887"/>
            <a:chOff x="3270675" y="841800"/>
            <a:chExt cx="497700" cy="482725"/>
          </a:xfrm>
        </p:grpSpPr>
        <p:sp>
          <p:nvSpPr>
            <p:cNvPr id="2817" name="Google Shape;2817;p4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8" name="Google Shape;2818;p4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9" name="Google Shape;2819;p4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20" name="Google Shape;2820;p45"/>
          <p:cNvGrpSpPr/>
          <p:nvPr/>
        </p:nvGrpSpPr>
        <p:grpSpPr>
          <a:xfrm>
            <a:off x="5709528" y="1506816"/>
            <a:ext cx="339253" cy="318042"/>
            <a:chOff x="4456875" y="2635825"/>
            <a:chExt cx="481825" cy="451700"/>
          </a:xfrm>
        </p:grpSpPr>
        <p:sp>
          <p:nvSpPr>
            <p:cNvPr id="2821" name="Google Shape;2821;p45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2" name="Google Shape;2822;p45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3" name="Google Shape;2823;p45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4" name="Google Shape;2824;p45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5" name="Google Shape;2825;p45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6" name="Google Shape;2826;p45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27" name="Google Shape;2827;p45"/>
          <p:cNvGrpSpPr/>
          <p:nvPr/>
        </p:nvGrpSpPr>
        <p:grpSpPr>
          <a:xfrm>
            <a:off x="653759" y="2146313"/>
            <a:ext cx="7836470" cy="660925"/>
            <a:chOff x="653759" y="2070113"/>
            <a:chExt cx="7836470" cy="660925"/>
          </a:xfrm>
        </p:grpSpPr>
        <p:sp>
          <p:nvSpPr>
            <p:cNvPr id="2828" name="Google Shape;2828;p45"/>
            <p:cNvSpPr/>
            <p:nvPr/>
          </p:nvSpPr>
          <p:spPr>
            <a:xfrm>
              <a:off x="6657511" y="2070113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F9564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5"/>
            <p:cNvSpPr/>
            <p:nvPr/>
          </p:nvSpPr>
          <p:spPr>
            <a:xfrm>
              <a:off x="7787329" y="207013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F9564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45"/>
            <p:cNvGrpSpPr/>
            <p:nvPr/>
          </p:nvGrpSpPr>
          <p:grpSpPr>
            <a:xfrm>
              <a:off x="653759" y="2070125"/>
              <a:ext cx="4464550" cy="660907"/>
              <a:chOff x="653759" y="2070125"/>
              <a:chExt cx="4464550" cy="660907"/>
            </a:xfrm>
          </p:grpSpPr>
          <p:sp>
            <p:nvSpPr>
              <p:cNvPr id="2831" name="Google Shape;2831;p45"/>
              <p:cNvSpPr/>
              <p:nvPr/>
            </p:nvSpPr>
            <p:spPr>
              <a:xfrm>
                <a:off x="653759" y="2070125"/>
                <a:ext cx="4464550" cy="660907"/>
              </a:xfrm>
              <a:custGeom>
                <a:rect b="b" l="l" r="r" t="t"/>
                <a:pathLst>
                  <a:path extrusionOk="0" h="28552" w="203884">
                    <a:moveTo>
                      <a:pt x="1" y="0"/>
                    </a:moveTo>
                    <a:lnTo>
                      <a:pt x="1" y="28552"/>
                    </a:lnTo>
                    <a:lnTo>
                      <a:pt x="203883" y="28552"/>
                    </a:lnTo>
                    <a:lnTo>
                      <a:pt x="203883" y="0"/>
                    </a:lnTo>
                    <a:close/>
                  </a:path>
                </a:pathLst>
              </a:custGeom>
              <a:solidFill>
                <a:srgbClr val="F3F3F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5"/>
              <p:cNvSpPr txBox="1"/>
              <p:nvPr/>
            </p:nvSpPr>
            <p:spPr>
              <a:xfrm>
                <a:off x="653759" y="2353075"/>
                <a:ext cx="4346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33" name="Google Shape;2833;p45"/>
              <p:cNvSpPr txBox="1"/>
              <p:nvPr/>
            </p:nvSpPr>
            <p:spPr>
              <a:xfrm>
                <a:off x="653759" y="2082425"/>
                <a:ext cx="9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834" name="Google Shape;2834;p45"/>
            <p:cNvSpPr/>
            <p:nvPr/>
          </p:nvSpPr>
          <p:spPr>
            <a:xfrm>
              <a:off x="5527692" y="207013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F9564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5"/>
            <p:cNvSpPr/>
            <p:nvPr/>
          </p:nvSpPr>
          <p:spPr>
            <a:xfrm>
              <a:off x="5722342" y="2281062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0"/>
                  </a:moveTo>
                  <a:cubicBezTo>
                    <a:pt x="12543" y="1"/>
                    <a:pt x="7094" y="4942"/>
                    <a:pt x="3560" y="8450"/>
                  </a:cubicBezTo>
                  <a:lnTo>
                    <a:pt x="3560" y="8450"/>
                  </a:lnTo>
                  <a:cubicBezTo>
                    <a:pt x="1314" y="6136"/>
                    <a:pt x="0" y="5431"/>
                    <a:pt x="0" y="5431"/>
                  </a:cubicBezTo>
                  <a:lnTo>
                    <a:pt x="0" y="5431"/>
                  </a:lnTo>
                  <a:cubicBezTo>
                    <a:pt x="0" y="5431"/>
                    <a:pt x="842" y="6808"/>
                    <a:pt x="3187" y="9128"/>
                  </a:cubicBezTo>
                  <a:cubicBezTo>
                    <a:pt x="3187" y="9255"/>
                    <a:pt x="3289" y="9255"/>
                    <a:pt x="3289" y="9255"/>
                  </a:cubicBezTo>
                  <a:lnTo>
                    <a:pt x="3620" y="9561"/>
                  </a:lnTo>
                  <a:lnTo>
                    <a:pt x="3926" y="9255"/>
                  </a:lnTo>
                  <a:cubicBezTo>
                    <a:pt x="7317" y="5839"/>
                    <a:pt x="12543" y="1"/>
                    <a:pt x="12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6" name="Google Shape;2836;p45"/>
          <p:cNvGrpSpPr/>
          <p:nvPr/>
        </p:nvGrpSpPr>
        <p:grpSpPr>
          <a:xfrm>
            <a:off x="653884" y="2957250"/>
            <a:ext cx="7836345" cy="660937"/>
            <a:chOff x="653884" y="2881050"/>
            <a:chExt cx="7836345" cy="660937"/>
          </a:xfrm>
        </p:grpSpPr>
        <p:sp>
          <p:nvSpPr>
            <p:cNvPr id="2837" name="Google Shape;2837;p45"/>
            <p:cNvSpPr/>
            <p:nvPr/>
          </p:nvSpPr>
          <p:spPr>
            <a:xfrm>
              <a:off x="6657511" y="2881063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B33F6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5"/>
            <p:cNvSpPr/>
            <p:nvPr/>
          </p:nvSpPr>
          <p:spPr>
            <a:xfrm>
              <a:off x="5527692" y="288108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B33F6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5"/>
            <p:cNvSpPr/>
            <p:nvPr/>
          </p:nvSpPr>
          <p:spPr>
            <a:xfrm>
              <a:off x="7787329" y="288108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B33F6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0" name="Google Shape;2840;p45"/>
            <p:cNvGrpSpPr/>
            <p:nvPr/>
          </p:nvGrpSpPr>
          <p:grpSpPr>
            <a:xfrm>
              <a:off x="653884" y="2881050"/>
              <a:ext cx="4464550" cy="660907"/>
              <a:chOff x="653884" y="2881050"/>
              <a:chExt cx="4464550" cy="660907"/>
            </a:xfrm>
          </p:grpSpPr>
          <p:sp>
            <p:nvSpPr>
              <p:cNvPr id="2841" name="Google Shape;2841;p45"/>
              <p:cNvSpPr/>
              <p:nvPr/>
            </p:nvSpPr>
            <p:spPr>
              <a:xfrm>
                <a:off x="653884" y="2881050"/>
                <a:ext cx="4464550" cy="660907"/>
              </a:xfrm>
              <a:custGeom>
                <a:rect b="b" l="l" r="r" t="t"/>
                <a:pathLst>
                  <a:path extrusionOk="0" h="28552" w="203884">
                    <a:moveTo>
                      <a:pt x="1" y="0"/>
                    </a:moveTo>
                    <a:lnTo>
                      <a:pt x="1" y="28552"/>
                    </a:lnTo>
                    <a:lnTo>
                      <a:pt x="203883" y="28552"/>
                    </a:lnTo>
                    <a:lnTo>
                      <a:pt x="203883" y="0"/>
                    </a:lnTo>
                    <a:close/>
                  </a:path>
                </a:pathLst>
              </a:custGeom>
              <a:solidFill>
                <a:srgbClr val="F3F3F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5"/>
              <p:cNvSpPr txBox="1"/>
              <p:nvPr/>
            </p:nvSpPr>
            <p:spPr>
              <a:xfrm>
                <a:off x="658407" y="3164000"/>
                <a:ext cx="4346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</a:t>
                </a: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ctually a very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43" name="Google Shape;2843;p45"/>
              <p:cNvSpPr txBox="1"/>
              <p:nvPr/>
            </p:nvSpPr>
            <p:spPr>
              <a:xfrm>
                <a:off x="658407" y="2893350"/>
                <a:ext cx="9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33F6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844" name="Google Shape;2844;p45"/>
            <p:cNvSpPr/>
            <p:nvPr/>
          </p:nvSpPr>
          <p:spPr>
            <a:xfrm>
              <a:off x="6852161" y="3091988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0"/>
                  </a:moveTo>
                  <a:cubicBezTo>
                    <a:pt x="12543" y="1"/>
                    <a:pt x="7094" y="4942"/>
                    <a:pt x="3560" y="8450"/>
                  </a:cubicBezTo>
                  <a:lnTo>
                    <a:pt x="3560" y="8450"/>
                  </a:lnTo>
                  <a:cubicBezTo>
                    <a:pt x="1314" y="6136"/>
                    <a:pt x="0" y="5431"/>
                    <a:pt x="0" y="5431"/>
                  </a:cubicBezTo>
                  <a:lnTo>
                    <a:pt x="0" y="5431"/>
                  </a:lnTo>
                  <a:cubicBezTo>
                    <a:pt x="0" y="5431"/>
                    <a:pt x="842" y="6808"/>
                    <a:pt x="3187" y="9128"/>
                  </a:cubicBezTo>
                  <a:cubicBezTo>
                    <a:pt x="3187" y="9255"/>
                    <a:pt x="3289" y="9255"/>
                    <a:pt x="3289" y="9255"/>
                  </a:cubicBezTo>
                  <a:lnTo>
                    <a:pt x="3620" y="9561"/>
                  </a:lnTo>
                  <a:lnTo>
                    <a:pt x="3926" y="9255"/>
                  </a:lnTo>
                  <a:cubicBezTo>
                    <a:pt x="7317" y="5839"/>
                    <a:pt x="12543" y="1"/>
                    <a:pt x="12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5"/>
            <p:cNvSpPr/>
            <p:nvPr/>
          </p:nvSpPr>
          <p:spPr>
            <a:xfrm>
              <a:off x="7981979" y="3091988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0"/>
                  </a:moveTo>
                  <a:cubicBezTo>
                    <a:pt x="12543" y="1"/>
                    <a:pt x="7094" y="4942"/>
                    <a:pt x="3560" y="8450"/>
                  </a:cubicBezTo>
                  <a:lnTo>
                    <a:pt x="3560" y="8450"/>
                  </a:lnTo>
                  <a:cubicBezTo>
                    <a:pt x="1314" y="6136"/>
                    <a:pt x="0" y="5431"/>
                    <a:pt x="0" y="5431"/>
                  </a:cubicBezTo>
                  <a:lnTo>
                    <a:pt x="0" y="5431"/>
                  </a:lnTo>
                  <a:cubicBezTo>
                    <a:pt x="0" y="5431"/>
                    <a:pt x="842" y="6808"/>
                    <a:pt x="3187" y="9128"/>
                  </a:cubicBezTo>
                  <a:cubicBezTo>
                    <a:pt x="3187" y="9255"/>
                    <a:pt x="3289" y="9255"/>
                    <a:pt x="3289" y="9255"/>
                  </a:cubicBezTo>
                  <a:lnTo>
                    <a:pt x="3620" y="9561"/>
                  </a:lnTo>
                  <a:lnTo>
                    <a:pt x="3926" y="9255"/>
                  </a:lnTo>
                  <a:cubicBezTo>
                    <a:pt x="7317" y="5839"/>
                    <a:pt x="12543" y="1"/>
                    <a:pt x="12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45"/>
          <p:cNvGrpSpPr/>
          <p:nvPr/>
        </p:nvGrpSpPr>
        <p:grpSpPr>
          <a:xfrm>
            <a:off x="653884" y="3768200"/>
            <a:ext cx="7836345" cy="660937"/>
            <a:chOff x="653884" y="3692000"/>
            <a:chExt cx="7836345" cy="660937"/>
          </a:xfrm>
        </p:grpSpPr>
        <p:sp>
          <p:nvSpPr>
            <p:cNvPr id="2847" name="Google Shape;2847;p45"/>
            <p:cNvSpPr/>
            <p:nvPr/>
          </p:nvSpPr>
          <p:spPr>
            <a:xfrm>
              <a:off x="6657511" y="3692013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7B1E7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5"/>
            <p:cNvSpPr/>
            <p:nvPr/>
          </p:nvSpPr>
          <p:spPr>
            <a:xfrm>
              <a:off x="5527692" y="369203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7B1E7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5"/>
            <p:cNvSpPr/>
            <p:nvPr/>
          </p:nvSpPr>
          <p:spPr>
            <a:xfrm>
              <a:off x="7787329" y="369203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rgbClr val="7B1E7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0" name="Google Shape;2850;p45"/>
            <p:cNvGrpSpPr/>
            <p:nvPr/>
          </p:nvGrpSpPr>
          <p:grpSpPr>
            <a:xfrm>
              <a:off x="653884" y="3692000"/>
              <a:ext cx="4464550" cy="660907"/>
              <a:chOff x="653884" y="3692000"/>
              <a:chExt cx="4464550" cy="660907"/>
            </a:xfrm>
          </p:grpSpPr>
          <p:sp>
            <p:nvSpPr>
              <p:cNvPr id="2851" name="Google Shape;2851;p45"/>
              <p:cNvSpPr/>
              <p:nvPr/>
            </p:nvSpPr>
            <p:spPr>
              <a:xfrm>
                <a:off x="653884" y="3692000"/>
                <a:ext cx="4464550" cy="660907"/>
              </a:xfrm>
              <a:custGeom>
                <a:rect b="b" l="l" r="r" t="t"/>
                <a:pathLst>
                  <a:path extrusionOk="0" h="28552" w="203884">
                    <a:moveTo>
                      <a:pt x="1" y="0"/>
                    </a:moveTo>
                    <a:lnTo>
                      <a:pt x="1" y="28552"/>
                    </a:lnTo>
                    <a:lnTo>
                      <a:pt x="203883" y="28552"/>
                    </a:lnTo>
                    <a:lnTo>
                      <a:pt x="203883" y="0"/>
                    </a:lnTo>
                    <a:close/>
                  </a:path>
                </a:pathLst>
              </a:custGeom>
              <a:solidFill>
                <a:srgbClr val="F3F3F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5"/>
              <p:cNvSpPr txBox="1"/>
              <p:nvPr/>
            </p:nvSpPr>
            <p:spPr>
              <a:xfrm>
                <a:off x="658407" y="3974950"/>
                <a:ext cx="4346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a gas giant and the biggest planet in the Solar System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53" name="Google Shape;2853;p45"/>
              <p:cNvSpPr txBox="1"/>
              <p:nvPr/>
            </p:nvSpPr>
            <p:spPr>
              <a:xfrm>
                <a:off x="658407" y="3704300"/>
                <a:ext cx="9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B1E7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854" name="Google Shape;2854;p45"/>
            <p:cNvSpPr/>
            <p:nvPr/>
          </p:nvSpPr>
          <p:spPr>
            <a:xfrm>
              <a:off x="7981979" y="3902962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0"/>
                  </a:moveTo>
                  <a:cubicBezTo>
                    <a:pt x="12543" y="1"/>
                    <a:pt x="7094" y="4942"/>
                    <a:pt x="3560" y="8450"/>
                  </a:cubicBezTo>
                  <a:lnTo>
                    <a:pt x="3560" y="8450"/>
                  </a:lnTo>
                  <a:cubicBezTo>
                    <a:pt x="1314" y="6136"/>
                    <a:pt x="0" y="5431"/>
                    <a:pt x="0" y="5431"/>
                  </a:cubicBezTo>
                  <a:lnTo>
                    <a:pt x="0" y="5431"/>
                  </a:lnTo>
                  <a:cubicBezTo>
                    <a:pt x="0" y="5431"/>
                    <a:pt x="842" y="6808"/>
                    <a:pt x="3187" y="9128"/>
                  </a:cubicBezTo>
                  <a:cubicBezTo>
                    <a:pt x="3187" y="9255"/>
                    <a:pt x="3289" y="9255"/>
                    <a:pt x="3289" y="9255"/>
                  </a:cubicBezTo>
                  <a:lnTo>
                    <a:pt x="3620" y="9561"/>
                  </a:lnTo>
                  <a:lnTo>
                    <a:pt x="3926" y="9255"/>
                  </a:lnTo>
                  <a:cubicBezTo>
                    <a:pt x="7317" y="5839"/>
                    <a:pt x="12543" y="1"/>
                    <a:pt x="12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869" name="Google Shape;2869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870" name="Google Shape;2870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871" name="Google Shape;2871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872" name="Google Shape;2872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74" name="Google Shape;2874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5" name="Google Shape;287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76" name="Google Shape;287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77" name="Google Shape;287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8" name="Google Shape;287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79" name="Google Shape;287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880" name="Google Shape;288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1" name="Google Shape;288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2" name="Google Shape;288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84" name="Google Shape;288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885" name="Google Shape;288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886" name="Google Shape;288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8" name="Google Shape;288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89" name="Google Shape;288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0" name="Google Shape;289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93" name="Google Shape;289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94" name="Google Shape;289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95" name="Google Shape;289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6" name="Google Shape;289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7" name="Google Shape;289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98" name="Google Shape;289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00" name="Google Shape;290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01" name="Google Shape;290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02" name="Google Shape;290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3" name="Google Shape;290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4" name="Google Shape;290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05" name="Google Shape;290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7" name="Google Shape;290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8" name="Google Shape;290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9" name="Google Shape;290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1276713" y="1235964"/>
            <a:ext cx="6590600" cy="363625"/>
            <a:chOff x="1276713" y="1235964"/>
            <a:chExt cx="6590600" cy="363625"/>
          </a:xfrm>
        </p:grpSpPr>
        <p:grpSp>
          <p:nvGrpSpPr>
            <p:cNvPr id="211" name="Google Shape;211;p18"/>
            <p:cNvGrpSpPr/>
            <p:nvPr/>
          </p:nvGrpSpPr>
          <p:grpSpPr>
            <a:xfrm>
              <a:off x="2784252" y="1235964"/>
              <a:ext cx="3575647" cy="361479"/>
              <a:chOff x="3557650" y="1302663"/>
              <a:chExt cx="3507600" cy="354600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3557650" y="1304913"/>
                <a:ext cx="3507600" cy="3501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>
                <a:off x="4712650" y="1302663"/>
                <a:ext cx="1197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 Do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1276713" y="1235964"/>
              <a:ext cx="1409700" cy="361500"/>
              <a:chOff x="1276713" y="1235964"/>
              <a:chExt cx="1409700" cy="361500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1276713" y="1238104"/>
                <a:ext cx="1409700" cy="3573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>
                <a:off x="1371211" y="1235964"/>
                <a:ext cx="12207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Task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7" name="Google Shape;217;p18"/>
            <p:cNvGrpSpPr/>
            <p:nvPr/>
          </p:nvGrpSpPr>
          <p:grpSpPr>
            <a:xfrm>
              <a:off x="6457613" y="1238089"/>
              <a:ext cx="1409700" cy="361500"/>
              <a:chOff x="6457613" y="1238089"/>
              <a:chExt cx="1409700" cy="361500"/>
            </a:xfrm>
          </p:grpSpPr>
          <p:sp>
            <p:nvSpPr>
              <p:cNvPr id="218" name="Google Shape;218;p18"/>
              <p:cNvSpPr/>
              <p:nvPr/>
            </p:nvSpPr>
            <p:spPr>
              <a:xfrm>
                <a:off x="6457613" y="1240229"/>
                <a:ext cx="1409700" cy="3573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>
                <a:off x="6552111" y="1238089"/>
                <a:ext cx="12207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Check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0" name="Google Shape;220;p18"/>
          <p:cNvGrpSpPr/>
          <p:nvPr/>
        </p:nvGrpSpPr>
        <p:grpSpPr>
          <a:xfrm>
            <a:off x="1276687" y="1664787"/>
            <a:ext cx="6590600" cy="720117"/>
            <a:chOff x="1276687" y="1664787"/>
            <a:chExt cx="6590600" cy="720117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1276687" y="1664787"/>
              <a:ext cx="6590600" cy="720117"/>
              <a:chOff x="1276687" y="1664787"/>
              <a:chExt cx="6590600" cy="720117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1276687" y="1673579"/>
                <a:ext cx="1409700" cy="7092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784227" y="1664787"/>
                <a:ext cx="3575700" cy="7089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6457587" y="1675704"/>
                <a:ext cx="1409700" cy="7092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1469201" y="1763032"/>
              <a:ext cx="4710407" cy="530400"/>
              <a:chOff x="1469201" y="1763032"/>
              <a:chExt cx="4710407" cy="530400"/>
            </a:xfrm>
          </p:grpSpPr>
          <p:sp>
            <p:nvSpPr>
              <p:cNvPr id="226" name="Google Shape;226;p18"/>
              <p:cNvSpPr txBox="1"/>
              <p:nvPr/>
            </p:nvSpPr>
            <p:spPr>
              <a:xfrm>
                <a:off x="1469201" y="1831357"/>
                <a:ext cx="10248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2964508" y="1763032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and also is the smallest planet of the Solar System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8" name="Google Shape;228;p18"/>
          <p:cNvGrpSpPr/>
          <p:nvPr/>
        </p:nvGrpSpPr>
        <p:grpSpPr>
          <a:xfrm>
            <a:off x="6897373" y="1764312"/>
            <a:ext cx="530366" cy="530366"/>
            <a:chOff x="6897373" y="1764312"/>
            <a:chExt cx="530366" cy="530366"/>
          </a:xfrm>
        </p:grpSpPr>
        <p:sp>
          <p:nvSpPr>
            <p:cNvPr id="229" name="Google Shape;229;p18"/>
            <p:cNvSpPr/>
            <p:nvPr/>
          </p:nvSpPr>
          <p:spPr>
            <a:xfrm>
              <a:off x="6897373" y="1764312"/>
              <a:ext cx="530366" cy="530366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7009722" y="1917497"/>
              <a:ext cx="305669" cy="223995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1276687" y="2451484"/>
            <a:ext cx="6590600" cy="717093"/>
            <a:chOff x="1276687" y="2451484"/>
            <a:chExt cx="6590600" cy="717093"/>
          </a:xfrm>
        </p:grpSpPr>
        <p:grpSp>
          <p:nvGrpSpPr>
            <p:cNvPr id="232" name="Google Shape;232;p18"/>
            <p:cNvGrpSpPr/>
            <p:nvPr/>
          </p:nvGrpSpPr>
          <p:grpSpPr>
            <a:xfrm>
              <a:off x="1276687" y="2451484"/>
              <a:ext cx="6590600" cy="717093"/>
              <a:chOff x="1276687" y="2451484"/>
              <a:chExt cx="6590600" cy="717093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1276687" y="2457252"/>
                <a:ext cx="1409700" cy="7092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784227" y="2451484"/>
                <a:ext cx="3575700" cy="7089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6457587" y="2459377"/>
                <a:ext cx="1409700" cy="7092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8"/>
            <p:cNvGrpSpPr/>
            <p:nvPr/>
          </p:nvGrpSpPr>
          <p:grpSpPr>
            <a:xfrm>
              <a:off x="1469201" y="2540783"/>
              <a:ext cx="4710407" cy="530400"/>
              <a:chOff x="1469201" y="2540783"/>
              <a:chExt cx="4710407" cy="530400"/>
            </a:xfrm>
          </p:grpSpPr>
          <p:sp>
            <p:nvSpPr>
              <p:cNvPr id="237" name="Google Shape;237;p18"/>
              <p:cNvSpPr txBox="1"/>
              <p:nvPr/>
            </p:nvSpPr>
            <p:spPr>
              <a:xfrm>
                <a:off x="1469201" y="2617926"/>
                <a:ext cx="10248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>
                <a:off x="2964508" y="2540783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6897236" y="2548799"/>
              <a:ext cx="530366" cy="530366"/>
              <a:chOff x="6897236" y="2548799"/>
              <a:chExt cx="530366" cy="530366"/>
            </a:xfrm>
          </p:grpSpPr>
          <p:sp>
            <p:nvSpPr>
              <p:cNvPr id="240" name="Google Shape;240;p18"/>
              <p:cNvSpPr/>
              <p:nvPr/>
            </p:nvSpPr>
            <p:spPr>
              <a:xfrm>
                <a:off x="6897236" y="2548799"/>
                <a:ext cx="530366" cy="530366"/>
              </a:xfrm>
              <a:custGeom>
                <a:rect b="b" l="l" r="r" t="t"/>
                <a:pathLst>
                  <a:path extrusionOk="0" h="30626" w="30626">
                    <a:moveTo>
                      <a:pt x="9068" y="0"/>
                    </a:moveTo>
                    <a:cubicBezTo>
                      <a:pt x="4048" y="0"/>
                      <a:pt x="1" y="4047"/>
                      <a:pt x="1" y="9223"/>
                    </a:cubicBezTo>
                    <a:lnTo>
                      <a:pt x="1" y="21403"/>
                    </a:lnTo>
                    <a:cubicBezTo>
                      <a:pt x="1" y="26578"/>
                      <a:pt x="4048" y="30625"/>
                      <a:pt x="9068" y="30625"/>
                    </a:cubicBezTo>
                    <a:lnTo>
                      <a:pt x="21403" y="30625"/>
                    </a:lnTo>
                    <a:cubicBezTo>
                      <a:pt x="26423" y="30625"/>
                      <a:pt x="30626" y="26578"/>
                      <a:pt x="30626" y="21403"/>
                    </a:cubicBezTo>
                    <a:lnTo>
                      <a:pt x="30626" y="9223"/>
                    </a:lnTo>
                    <a:cubicBezTo>
                      <a:pt x="30626" y="4047"/>
                      <a:pt x="26423" y="0"/>
                      <a:pt x="2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025153" y="2676707"/>
                <a:ext cx="274532" cy="274551"/>
              </a:xfrm>
              <a:custGeom>
                <a:rect b="b" l="l" r="r" t="t"/>
                <a:pathLst>
                  <a:path extrusionOk="0" h="6093" w="6239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18"/>
          <p:cNvGrpSpPr/>
          <p:nvPr/>
        </p:nvGrpSpPr>
        <p:grpSpPr>
          <a:xfrm>
            <a:off x="1276687" y="3238180"/>
            <a:ext cx="6590600" cy="714069"/>
            <a:chOff x="1276687" y="3238180"/>
            <a:chExt cx="6590600" cy="714069"/>
          </a:xfrm>
        </p:grpSpPr>
        <p:grpSp>
          <p:nvGrpSpPr>
            <p:cNvPr id="243" name="Google Shape;243;p18"/>
            <p:cNvGrpSpPr/>
            <p:nvPr/>
          </p:nvGrpSpPr>
          <p:grpSpPr>
            <a:xfrm>
              <a:off x="1276687" y="3238180"/>
              <a:ext cx="6590600" cy="714069"/>
              <a:chOff x="1276687" y="3238180"/>
              <a:chExt cx="6590600" cy="714069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1276687" y="3240924"/>
                <a:ext cx="1409700" cy="7092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2784227" y="3238180"/>
                <a:ext cx="3575700" cy="7089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6457587" y="3243049"/>
                <a:ext cx="1409700" cy="7092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1469201" y="3327479"/>
              <a:ext cx="4710393" cy="530400"/>
              <a:chOff x="1469201" y="3327479"/>
              <a:chExt cx="4710393" cy="530400"/>
            </a:xfrm>
          </p:grpSpPr>
          <p:sp>
            <p:nvSpPr>
              <p:cNvPr id="248" name="Google Shape;248;p18"/>
              <p:cNvSpPr txBox="1"/>
              <p:nvPr/>
            </p:nvSpPr>
            <p:spPr>
              <a:xfrm>
                <a:off x="1469201" y="3404495"/>
                <a:ext cx="10248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flipH="1">
                <a:off x="2964493" y="3327479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the biggest planet of the Solar System and also a gas giant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>
              <a:off x="6897236" y="3332462"/>
              <a:ext cx="530366" cy="530366"/>
              <a:chOff x="6897236" y="3332462"/>
              <a:chExt cx="530366" cy="530366"/>
            </a:xfrm>
          </p:grpSpPr>
          <p:sp>
            <p:nvSpPr>
              <p:cNvPr id="251" name="Google Shape;251;p18"/>
              <p:cNvSpPr/>
              <p:nvPr/>
            </p:nvSpPr>
            <p:spPr>
              <a:xfrm>
                <a:off x="6897236" y="3332462"/>
                <a:ext cx="530366" cy="530366"/>
              </a:xfrm>
              <a:custGeom>
                <a:rect b="b" l="l" r="r" t="t"/>
                <a:pathLst>
                  <a:path extrusionOk="0" h="30626" w="30626">
                    <a:moveTo>
                      <a:pt x="9068" y="0"/>
                    </a:moveTo>
                    <a:cubicBezTo>
                      <a:pt x="4048" y="0"/>
                      <a:pt x="1" y="4047"/>
                      <a:pt x="1" y="9223"/>
                    </a:cubicBezTo>
                    <a:lnTo>
                      <a:pt x="1" y="21403"/>
                    </a:lnTo>
                    <a:cubicBezTo>
                      <a:pt x="1" y="26578"/>
                      <a:pt x="4048" y="30625"/>
                      <a:pt x="9068" y="30625"/>
                    </a:cubicBezTo>
                    <a:lnTo>
                      <a:pt x="21403" y="30625"/>
                    </a:lnTo>
                    <a:cubicBezTo>
                      <a:pt x="26423" y="30625"/>
                      <a:pt x="30626" y="26578"/>
                      <a:pt x="30626" y="21403"/>
                    </a:cubicBezTo>
                    <a:lnTo>
                      <a:pt x="30626" y="9223"/>
                    </a:lnTo>
                    <a:cubicBezTo>
                      <a:pt x="30626" y="4047"/>
                      <a:pt x="26423" y="0"/>
                      <a:pt x="2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009584" y="3485647"/>
                <a:ext cx="305669" cy="223995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" name="Google Shape;253;p18"/>
          <p:cNvGrpSpPr/>
          <p:nvPr/>
        </p:nvGrpSpPr>
        <p:grpSpPr>
          <a:xfrm>
            <a:off x="1276687" y="4024596"/>
            <a:ext cx="6590600" cy="711325"/>
            <a:chOff x="1276687" y="4024596"/>
            <a:chExt cx="6590600" cy="711325"/>
          </a:xfrm>
        </p:grpSpPr>
        <p:grpSp>
          <p:nvGrpSpPr>
            <p:cNvPr id="254" name="Google Shape;254;p18"/>
            <p:cNvGrpSpPr/>
            <p:nvPr/>
          </p:nvGrpSpPr>
          <p:grpSpPr>
            <a:xfrm>
              <a:off x="1276687" y="4024596"/>
              <a:ext cx="6590600" cy="711325"/>
              <a:chOff x="1276687" y="4024596"/>
              <a:chExt cx="6590600" cy="711325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1276687" y="4024596"/>
                <a:ext cx="1409700" cy="709200"/>
              </a:xfrm>
              <a:prstGeom prst="rect">
                <a:avLst/>
              </a:pr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2784227" y="4024876"/>
                <a:ext cx="3575700" cy="708900"/>
              </a:xfrm>
              <a:prstGeom prst="rect">
                <a:avLst/>
              </a:pr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6457587" y="4026721"/>
                <a:ext cx="1409700" cy="709200"/>
              </a:xfrm>
              <a:prstGeom prst="rect">
                <a:avLst/>
              </a:pr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8"/>
            <p:cNvGrpSpPr/>
            <p:nvPr/>
          </p:nvGrpSpPr>
          <p:grpSpPr>
            <a:xfrm>
              <a:off x="1469201" y="4114176"/>
              <a:ext cx="4710393" cy="530400"/>
              <a:chOff x="1469201" y="4114176"/>
              <a:chExt cx="4710393" cy="530400"/>
            </a:xfrm>
          </p:grpSpPr>
          <p:sp>
            <p:nvSpPr>
              <p:cNvPr id="259" name="Google Shape;259;p18"/>
              <p:cNvSpPr txBox="1"/>
              <p:nvPr/>
            </p:nvSpPr>
            <p:spPr>
              <a:xfrm>
                <a:off x="1469201" y="4191064"/>
                <a:ext cx="10248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 flipH="1">
                <a:off x="2964493" y="4114176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name, but also a poisonous atmosphere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61" name="Google Shape;261;p18"/>
            <p:cNvGrpSpPr/>
            <p:nvPr/>
          </p:nvGrpSpPr>
          <p:grpSpPr>
            <a:xfrm>
              <a:off x="6897236" y="4116124"/>
              <a:ext cx="530366" cy="530366"/>
              <a:chOff x="6897236" y="4116124"/>
              <a:chExt cx="530366" cy="530366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6897236" y="4116124"/>
                <a:ext cx="530366" cy="530366"/>
              </a:xfrm>
              <a:custGeom>
                <a:rect b="b" l="l" r="r" t="t"/>
                <a:pathLst>
                  <a:path extrusionOk="0" h="30626" w="30626">
                    <a:moveTo>
                      <a:pt x="9068" y="0"/>
                    </a:moveTo>
                    <a:cubicBezTo>
                      <a:pt x="4048" y="0"/>
                      <a:pt x="1" y="4047"/>
                      <a:pt x="1" y="9223"/>
                    </a:cubicBezTo>
                    <a:lnTo>
                      <a:pt x="1" y="21403"/>
                    </a:lnTo>
                    <a:cubicBezTo>
                      <a:pt x="1" y="26578"/>
                      <a:pt x="4048" y="30625"/>
                      <a:pt x="9068" y="30625"/>
                    </a:cubicBezTo>
                    <a:lnTo>
                      <a:pt x="21403" y="30625"/>
                    </a:lnTo>
                    <a:cubicBezTo>
                      <a:pt x="26423" y="30625"/>
                      <a:pt x="30626" y="26578"/>
                      <a:pt x="30626" y="21403"/>
                    </a:cubicBezTo>
                    <a:lnTo>
                      <a:pt x="30626" y="9223"/>
                    </a:lnTo>
                    <a:cubicBezTo>
                      <a:pt x="30626" y="4047"/>
                      <a:pt x="26423" y="0"/>
                      <a:pt x="2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025153" y="4244032"/>
                <a:ext cx="274532" cy="274551"/>
              </a:xfrm>
              <a:custGeom>
                <a:rect b="b" l="l" r="r" t="t"/>
                <a:pathLst>
                  <a:path extrusionOk="0" h="6093" w="6239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979349" y="1473175"/>
            <a:ext cx="3259485" cy="1112244"/>
            <a:chOff x="979349" y="1473175"/>
            <a:chExt cx="3259485" cy="1112244"/>
          </a:xfrm>
        </p:grpSpPr>
        <p:grpSp>
          <p:nvGrpSpPr>
            <p:cNvPr id="270" name="Google Shape;270;p19"/>
            <p:cNvGrpSpPr/>
            <p:nvPr/>
          </p:nvGrpSpPr>
          <p:grpSpPr>
            <a:xfrm>
              <a:off x="979349" y="1473175"/>
              <a:ext cx="3259485" cy="1112244"/>
              <a:chOff x="979349" y="1473175"/>
              <a:chExt cx="3259485" cy="1112244"/>
            </a:xfrm>
          </p:grpSpPr>
          <p:grpSp>
            <p:nvGrpSpPr>
              <p:cNvPr id="271" name="Google Shape;271;p19"/>
              <p:cNvGrpSpPr/>
              <p:nvPr/>
            </p:nvGrpSpPr>
            <p:grpSpPr>
              <a:xfrm>
                <a:off x="979349" y="1473175"/>
                <a:ext cx="3259485" cy="1112244"/>
                <a:chOff x="979349" y="1473175"/>
                <a:chExt cx="3259485" cy="1112244"/>
              </a:xfrm>
            </p:grpSpPr>
            <p:sp>
              <p:nvSpPr>
                <p:cNvPr id="272" name="Google Shape;272;p19"/>
                <p:cNvSpPr/>
                <p:nvPr/>
              </p:nvSpPr>
              <p:spPr>
                <a:xfrm>
                  <a:off x="1554985" y="1473175"/>
                  <a:ext cx="2540901" cy="1112244"/>
                </a:xfrm>
                <a:custGeom>
                  <a:rect b="b" l="l" r="r" t="t"/>
                  <a:pathLst>
                    <a:path extrusionOk="0" h="47219" w="107871">
                      <a:moveTo>
                        <a:pt x="93785" y="1"/>
                      </a:moveTo>
                      <a:lnTo>
                        <a:pt x="0" y="13384"/>
                      </a:lnTo>
                      <a:lnTo>
                        <a:pt x="16191" y="47219"/>
                      </a:lnTo>
                      <a:lnTo>
                        <a:pt x="51178" y="34988"/>
                      </a:lnTo>
                      <a:lnTo>
                        <a:pt x="107870" y="11705"/>
                      </a:lnTo>
                      <a:lnTo>
                        <a:pt x="93785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1013599" y="1606007"/>
                  <a:ext cx="3197968" cy="863715"/>
                </a:xfrm>
                <a:custGeom>
                  <a:rect b="b" l="l" r="r" t="t"/>
                  <a:pathLst>
                    <a:path extrusionOk="0" h="36668" w="135766">
                      <a:moveTo>
                        <a:pt x="1" y="1"/>
                      </a:moveTo>
                      <a:lnTo>
                        <a:pt x="1" y="36668"/>
                      </a:lnTo>
                      <a:lnTo>
                        <a:pt x="135766" y="36668"/>
                      </a:lnTo>
                      <a:lnTo>
                        <a:pt x="135766" y="1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9"/>
                <p:cNvSpPr/>
                <p:nvPr/>
              </p:nvSpPr>
              <p:spPr>
                <a:xfrm>
                  <a:off x="3764177" y="1473175"/>
                  <a:ext cx="474657" cy="1112244"/>
                </a:xfrm>
                <a:custGeom>
                  <a:rect b="b" l="l" r="r" t="t"/>
                  <a:pathLst>
                    <a:path extrusionOk="0" h="47219" w="20151">
                      <a:moveTo>
                        <a:pt x="0" y="1"/>
                      </a:moveTo>
                      <a:lnTo>
                        <a:pt x="10326" y="42307"/>
                      </a:lnTo>
                      <a:lnTo>
                        <a:pt x="16065" y="47219"/>
                      </a:lnTo>
                      <a:lnTo>
                        <a:pt x="20151" y="28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9"/>
                <p:cNvSpPr/>
                <p:nvPr/>
              </p:nvSpPr>
              <p:spPr>
                <a:xfrm>
                  <a:off x="979349" y="1473175"/>
                  <a:ext cx="956993" cy="1112244"/>
                </a:xfrm>
                <a:custGeom>
                  <a:rect b="b" l="l" r="r" t="t"/>
                  <a:pathLst>
                    <a:path extrusionOk="0" h="47219" w="40628">
                      <a:moveTo>
                        <a:pt x="29024" y="1"/>
                      </a:moveTo>
                      <a:lnTo>
                        <a:pt x="1" y="4487"/>
                      </a:lnTo>
                      <a:lnTo>
                        <a:pt x="1455" y="42307"/>
                      </a:lnTo>
                      <a:lnTo>
                        <a:pt x="40628" y="47219"/>
                      </a:lnTo>
                      <a:lnTo>
                        <a:pt x="290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6" name="Google Shape;276;p19"/>
              <p:cNvSpPr txBox="1"/>
              <p:nvPr/>
            </p:nvSpPr>
            <p:spPr>
              <a:xfrm>
                <a:off x="3819525" y="1501225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solidFill>
                      <a:srgbClr val="F9564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2700">
                  <a:solidFill>
                    <a:srgbClr val="F956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77" name="Google Shape;277;p19"/>
            <p:cNvGrpSpPr/>
            <p:nvPr/>
          </p:nvGrpSpPr>
          <p:grpSpPr>
            <a:xfrm>
              <a:off x="2095319" y="1738028"/>
              <a:ext cx="1922088" cy="599569"/>
              <a:chOff x="2966550" y="1536625"/>
              <a:chExt cx="2040000" cy="636350"/>
            </a:xfrm>
          </p:grpSpPr>
          <p:sp>
            <p:nvSpPr>
              <p:cNvPr id="278" name="Google Shape;278;p19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9" name="Google Shape;279;p19"/>
              <p:cNvSpPr txBox="1"/>
              <p:nvPr/>
            </p:nvSpPr>
            <p:spPr>
              <a:xfrm>
                <a:off x="2966550" y="153662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80" name="Google Shape;280;p19"/>
            <p:cNvGrpSpPr/>
            <p:nvPr/>
          </p:nvGrpSpPr>
          <p:grpSpPr>
            <a:xfrm>
              <a:off x="1154127" y="1753479"/>
              <a:ext cx="541063" cy="551636"/>
              <a:chOff x="1154127" y="1753475"/>
              <a:chExt cx="541063" cy="551636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1154127" y="1753475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F9564F"/>
              </a:solidFill>
              <a:ln cap="flat" cmpd="sng" w="19050">
                <a:solidFill>
                  <a:srgbClr val="F956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1250600" y="1877648"/>
                <a:ext cx="248258" cy="303281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" name="Google Shape;283;p19"/>
          <p:cNvGrpSpPr/>
          <p:nvPr/>
        </p:nvGrpSpPr>
        <p:grpSpPr>
          <a:xfrm>
            <a:off x="979349" y="3149575"/>
            <a:ext cx="3259485" cy="1112244"/>
            <a:chOff x="979349" y="3149575"/>
            <a:chExt cx="3259485" cy="1112244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979349" y="3149575"/>
              <a:ext cx="3259485" cy="1112244"/>
              <a:chOff x="979349" y="3149575"/>
              <a:chExt cx="3259485" cy="1112244"/>
            </a:xfrm>
          </p:grpSpPr>
          <p:sp>
            <p:nvSpPr>
              <p:cNvPr id="285" name="Google Shape;285;p19"/>
              <p:cNvSpPr/>
              <p:nvPr/>
            </p:nvSpPr>
            <p:spPr>
              <a:xfrm>
                <a:off x="1554985" y="31495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1013599" y="32824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3764177" y="31495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979349" y="31495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 txBox="1"/>
              <p:nvPr/>
            </p:nvSpPr>
            <p:spPr>
              <a:xfrm>
                <a:off x="3819525" y="3175244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solidFill>
                      <a:srgbClr val="451E7B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sz="2700">
                  <a:solidFill>
                    <a:srgbClr val="451E7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2095319" y="3414428"/>
              <a:ext cx="1922088" cy="599569"/>
              <a:chOff x="2966550" y="1536625"/>
              <a:chExt cx="2040000" cy="636350"/>
            </a:xfrm>
          </p:grpSpPr>
          <p:sp>
            <p:nvSpPr>
              <p:cNvPr id="291" name="Google Shape;291;p19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92" name="Google Shape;292;p19"/>
              <p:cNvSpPr txBox="1"/>
              <p:nvPr/>
            </p:nvSpPr>
            <p:spPr>
              <a:xfrm>
                <a:off x="2966550" y="153662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93" name="Google Shape;293;p19"/>
            <p:cNvGrpSpPr/>
            <p:nvPr/>
          </p:nvGrpSpPr>
          <p:grpSpPr>
            <a:xfrm>
              <a:off x="1142289" y="3429879"/>
              <a:ext cx="541063" cy="551636"/>
              <a:chOff x="1142289" y="3457500"/>
              <a:chExt cx="541063" cy="551636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2289" y="3457500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451E7B"/>
              </a:solidFill>
              <a:ln cap="flat" cmpd="sng" w="19050">
                <a:solidFill>
                  <a:srgbClr val="451E7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1238763" y="3581673"/>
                <a:ext cx="248258" cy="303281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19"/>
          <p:cNvGrpSpPr/>
          <p:nvPr/>
        </p:nvGrpSpPr>
        <p:grpSpPr>
          <a:xfrm>
            <a:off x="5017949" y="1473175"/>
            <a:ext cx="3259485" cy="1112244"/>
            <a:chOff x="5017949" y="1473175"/>
            <a:chExt cx="3259485" cy="1112244"/>
          </a:xfrm>
        </p:grpSpPr>
        <p:grpSp>
          <p:nvGrpSpPr>
            <p:cNvPr id="297" name="Google Shape;297;p19"/>
            <p:cNvGrpSpPr/>
            <p:nvPr/>
          </p:nvGrpSpPr>
          <p:grpSpPr>
            <a:xfrm>
              <a:off x="5017949" y="1473175"/>
              <a:ext cx="3259485" cy="1112244"/>
              <a:chOff x="5017949" y="1473175"/>
              <a:chExt cx="3259485" cy="1112244"/>
            </a:xfrm>
          </p:grpSpPr>
          <p:sp>
            <p:nvSpPr>
              <p:cNvPr id="298" name="Google Shape;298;p19"/>
              <p:cNvSpPr/>
              <p:nvPr/>
            </p:nvSpPr>
            <p:spPr>
              <a:xfrm flipH="1">
                <a:off x="5160896" y="14731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5045215" y="16060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flipH="1">
                <a:off x="5017949" y="14731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flipH="1">
                <a:off x="7320441" y="14731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5038725" y="1501225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solidFill>
                      <a:srgbClr val="B33F6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2700">
                  <a:solidFill>
                    <a:srgbClr val="B33F6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 flipH="1">
              <a:off x="5239375" y="1738028"/>
              <a:ext cx="1922088" cy="599569"/>
              <a:chOff x="2966550" y="1536625"/>
              <a:chExt cx="2040000" cy="636350"/>
            </a:xfrm>
          </p:grpSpPr>
          <p:sp>
            <p:nvSpPr>
              <p:cNvPr id="304" name="Google Shape;304;p19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very cold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05" name="Google Shape;305;p19"/>
              <p:cNvSpPr txBox="1"/>
              <p:nvPr/>
            </p:nvSpPr>
            <p:spPr>
              <a:xfrm>
                <a:off x="2966550" y="153662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306" name="Google Shape;306;p19"/>
            <p:cNvGrpSpPr/>
            <p:nvPr/>
          </p:nvGrpSpPr>
          <p:grpSpPr>
            <a:xfrm>
              <a:off x="7561577" y="1753479"/>
              <a:ext cx="541063" cy="551636"/>
              <a:chOff x="7561577" y="1750750"/>
              <a:chExt cx="541063" cy="551636"/>
            </a:xfrm>
          </p:grpSpPr>
          <p:sp>
            <p:nvSpPr>
              <p:cNvPr id="307" name="Google Shape;307;p19"/>
              <p:cNvSpPr/>
              <p:nvPr/>
            </p:nvSpPr>
            <p:spPr>
              <a:xfrm flipH="1">
                <a:off x="7561577" y="1750750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B33F62"/>
              </a:solidFill>
              <a:ln cap="flat" cmpd="sng" w="19050">
                <a:solidFill>
                  <a:srgbClr val="B33F6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8" name="Google Shape;308;p19"/>
              <p:cNvGrpSpPr/>
              <p:nvPr/>
            </p:nvGrpSpPr>
            <p:grpSpPr>
              <a:xfrm>
                <a:off x="7748354" y="1923574"/>
                <a:ext cx="248246" cy="241295"/>
                <a:chOff x="7748248" y="3656633"/>
                <a:chExt cx="248246" cy="241295"/>
              </a:xfrm>
            </p:grpSpPr>
            <p:sp>
              <p:nvSpPr>
                <p:cNvPr id="309" name="Google Shape;309;p19"/>
                <p:cNvSpPr/>
                <p:nvPr/>
              </p:nvSpPr>
              <p:spPr>
                <a:xfrm>
                  <a:off x="7748248" y="3656639"/>
                  <a:ext cx="241288" cy="241288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7812245" y="3656633"/>
                  <a:ext cx="184249" cy="200126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11" name="Google Shape;311;p19"/>
          <p:cNvGrpSpPr/>
          <p:nvPr/>
        </p:nvGrpSpPr>
        <p:grpSpPr>
          <a:xfrm>
            <a:off x="5017949" y="3149575"/>
            <a:ext cx="3259485" cy="1112244"/>
            <a:chOff x="5017949" y="3149575"/>
            <a:chExt cx="3259485" cy="1112244"/>
          </a:xfrm>
        </p:grpSpPr>
        <p:grpSp>
          <p:nvGrpSpPr>
            <p:cNvPr id="312" name="Google Shape;312;p19"/>
            <p:cNvGrpSpPr/>
            <p:nvPr/>
          </p:nvGrpSpPr>
          <p:grpSpPr>
            <a:xfrm>
              <a:off x="5017949" y="3149575"/>
              <a:ext cx="3259485" cy="1112244"/>
              <a:chOff x="5017949" y="3149575"/>
              <a:chExt cx="3259485" cy="1112244"/>
            </a:xfrm>
          </p:grpSpPr>
          <p:sp>
            <p:nvSpPr>
              <p:cNvPr id="313" name="Google Shape;313;p19"/>
              <p:cNvSpPr/>
              <p:nvPr/>
            </p:nvSpPr>
            <p:spPr>
              <a:xfrm flipH="1">
                <a:off x="5160896" y="31495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flipH="1">
                <a:off x="5045215" y="32824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flipH="1">
                <a:off x="5017949" y="31495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flipH="1">
                <a:off x="7320441" y="31495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 txBox="1"/>
              <p:nvPr/>
            </p:nvSpPr>
            <p:spPr>
              <a:xfrm>
                <a:off x="5038725" y="3175244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solidFill>
                      <a:srgbClr val="7B1E7A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2700">
                  <a:solidFill>
                    <a:srgbClr val="7B1E7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18" name="Google Shape;318;p19"/>
            <p:cNvGrpSpPr/>
            <p:nvPr/>
          </p:nvGrpSpPr>
          <p:grpSpPr>
            <a:xfrm flipH="1">
              <a:off x="5239375" y="3414428"/>
              <a:ext cx="1922088" cy="599569"/>
              <a:chOff x="2966550" y="1536625"/>
              <a:chExt cx="2040000" cy="636350"/>
            </a:xfrm>
          </p:grpSpPr>
          <p:sp>
            <p:nvSpPr>
              <p:cNvPr id="319" name="Google Shape;319;p19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" name="Google Shape;320;p19"/>
              <p:cNvSpPr txBox="1"/>
              <p:nvPr/>
            </p:nvSpPr>
            <p:spPr>
              <a:xfrm>
                <a:off x="2966550" y="153662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7571314" y="3429879"/>
              <a:ext cx="541063" cy="551636"/>
              <a:chOff x="7571314" y="3467025"/>
              <a:chExt cx="541063" cy="551636"/>
            </a:xfrm>
          </p:grpSpPr>
          <p:sp>
            <p:nvSpPr>
              <p:cNvPr id="322" name="Google Shape;322;p19"/>
              <p:cNvSpPr/>
              <p:nvPr/>
            </p:nvSpPr>
            <p:spPr>
              <a:xfrm flipH="1">
                <a:off x="7571314" y="3467025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7B1E7A"/>
              </a:solidFill>
              <a:ln cap="flat" cmpd="sng" w="19050">
                <a:solidFill>
                  <a:srgbClr val="7B1E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3" name="Google Shape;323;p19"/>
              <p:cNvGrpSpPr/>
              <p:nvPr/>
            </p:nvGrpSpPr>
            <p:grpSpPr>
              <a:xfrm>
                <a:off x="7748354" y="3638074"/>
                <a:ext cx="248246" cy="241295"/>
                <a:chOff x="7748248" y="3656633"/>
                <a:chExt cx="248246" cy="241295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>
                  <a:off x="7748248" y="3656639"/>
                  <a:ext cx="241288" cy="241288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>
                  <a:off x="7812245" y="3656633"/>
                  <a:ext cx="184249" cy="200126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562050" y="1314631"/>
            <a:ext cx="1453030" cy="3410339"/>
            <a:chOff x="562050" y="1314631"/>
            <a:chExt cx="1453030" cy="3410339"/>
          </a:xfrm>
        </p:grpSpPr>
        <p:grpSp>
          <p:nvGrpSpPr>
            <p:cNvPr id="332" name="Google Shape;332;p20"/>
            <p:cNvGrpSpPr/>
            <p:nvPr/>
          </p:nvGrpSpPr>
          <p:grpSpPr>
            <a:xfrm>
              <a:off x="562050" y="3576409"/>
              <a:ext cx="1419175" cy="1148561"/>
              <a:chOff x="562050" y="3576409"/>
              <a:chExt cx="1419175" cy="1148561"/>
            </a:xfrm>
          </p:grpSpPr>
          <p:sp>
            <p:nvSpPr>
              <p:cNvPr id="333" name="Google Shape;333;p20"/>
              <p:cNvSpPr/>
              <p:nvPr/>
            </p:nvSpPr>
            <p:spPr>
              <a:xfrm>
                <a:off x="562050" y="3576409"/>
                <a:ext cx="1419175" cy="1148561"/>
              </a:xfrm>
              <a:custGeom>
                <a:rect b="b" l="l" r="r" t="t"/>
                <a:pathLst>
                  <a:path extrusionOk="0" h="34590" w="35716">
                    <a:moveTo>
                      <a:pt x="26300" y="1146"/>
                    </a:moveTo>
                    <a:cubicBezTo>
                      <a:pt x="26912" y="1146"/>
                      <a:pt x="27537" y="1181"/>
                      <a:pt x="28196" y="1181"/>
                    </a:cubicBezTo>
                    <a:cubicBezTo>
                      <a:pt x="28337" y="1166"/>
                      <a:pt x="28477" y="1159"/>
                      <a:pt x="28616" y="1159"/>
                    </a:cubicBezTo>
                    <a:cubicBezTo>
                      <a:pt x="29607" y="1159"/>
                      <a:pt x="30531" y="1522"/>
                      <a:pt x="31454" y="1808"/>
                    </a:cubicBezTo>
                    <a:cubicBezTo>
                      <a:pt x="33635" y="2209"/>
                      <a:pt x="34587" y="3988"/>
                      <a:pt x="34587" y="6194"/>
                    </a:cubicBezTo>
                    <a:cubicBezTo>
                      <a:pt x="34587" y="7848"/>
                      <a:pt x="34688" y="9527"/>
                      <a:pt x="34688" y="11206"/>
                    </a:cubicBezTo>
                    <a:cubicBezTo>
                      <a:pt x="34587" y="13286"/>
                      <a:pt x="34688" y="15266"/>
                      <a:pt x="34587" y="17346"/>
                    </a:cubicBezTo>
                    <a:cubicBezTo>
                      <a:pt x="34362" y="19552"/>
                      <a:pt x="34462" y="21732"/>
                      <a:pt x="34587" y="23938"/>
                    </a:cubicBezTo>
                    <a:cubicBezTo>
                      <a:pt x="34788" y="26244"/>
                      <a:pt x="34587" y="28625"/>
                      <a:pt x="33961" y="30930"/>
                    </a:cubicBezTo>
                    <a:cubicBezTo>
                      <a:pt x="33535" y="32610"/>
                      <a:pt x="31555" y="33537"/>
                      <a:pt x="30076" y="33537"/>
                    </a:cubicBezTo>
                    <a:cubicBezTo>
                      <a:pt x="29399" y="33584"/>
                      <a:pt x="28723" y="33603"/>
                      <a:pt x="28045" y="33603"/>
                    </a:cubicBezTo>
                    <a:cubicBezTo>
                      <a:pt x="25485" y="33603"/>
                      <a:pt x="22912" y="33337"/>
                      <a:pt x="20276" y="33337"/>
                    </a:cubicBezTo>
                    <a:cubicBezTo>
                      <a:pt x="18672" y="33337"/>
                      <a:pt x="17068" y="33292"/>
                      <a:pt x="15464" y="33292"/>
                    </a:cubicBezTo>
                    <a:cubicBezTo>
                      <a:pt x="14662" y="33292"/>
                      <a:pt x="13860" y="33303"/>
                      <a:pt x="13058" y="33337"/>
                    </a:cubicBezTo>
                    <a:cubicBezTo>
                      <a:pt x="11649" y="33337"/>
                      <a:pt x="10182" y="33506"/>
                      <a:pt x="8744" y="33506"/>
                    </a:cubicBezTo>
                    <a:cubicBezTo>
                      <a:pt x="8265" y="33506"/>
                      <a:pt x="7789" y="33487"/>
                      <a:pt x="7319" y="33437"/>
                    </a:cubicBezTo>
                    <a:cubicBezTo>
                      <a:pt x="5865" y="33236"/>
                      <a:pt x="4387" y="32910"/>
                      <a:pt x="3259" y="31883"/>
                    </a:cubicBezTo>
                    <a:cubicBezTo>
                      <a:pt x="2507" y="31256"/>
                      <a:pt x="2206" y="30404"/>
                      <a:pt x="2006" y="29577"/>
                    </a:cubicBezTo>
                    <a:cubicBezTo>
                      <a:pt x="1780" y="29051"/>
                      <a:pt x="1580" y="28424"/>
                      <a:pt x="1479" y="27798"/>
                    </a:cubicBezTo>
                    <a:cubicBezTo>
                      <a:pt x="1479" y="26971"/>
                      <a:pt x="1580" y="26118"/>
                      <a:pt x="1379" y="25291"/>
                    </a:cubicBezTo>
                    <a:cubicBezTo>
                      <a:pt x="1254" y="24464"/>
                      <a:pt x="1479" y="23612"/>
                      <a:pt x="1479" y="22785"/>
                    </a:cubicBezTo>
                    <a:cubicBezTo>
                      <a:pt x="1479" y="21858"/>
                      <a:pt x="1379" y="20905"/>
                      <a:pt x="1479" y="19978"/>
                    </a:cubicBezTo>
                    <a:cubicBezTo>
                      <a:pt x="1479" y="18499"/>
                      <a:pt x="1479" y="17146"/>
                      <a:pt x="1379" y="15692"/>
                    </a:cubicBezTo>
                    <a:cubicBezTo>
                      <a:pt x="1379" y="13813"/>
                      <a:pt x="1053" y="11933"/>
                      <a:pt x="1479" y="10053"/>
                    </a:cubicBezTo>
                    <a:cubicBezTo>
                      <a:pt x="1680" y="8900"/>
                      <a:pt x="1379" y="7747"/>
                      <a:pt x="1580" y="6595"/>
                    </a:cubicBezTo>
                    <a:cubicBezTo>
                      <a:pt x="1780" y="5442"/>
                      <a:pt x="1880" y="4314"/>
                      <a:pt x="2507" y="3261"/>
                    </a:cubicBezTo>
                    <a:cubicBezTo>
                      <a:pt x="2732" y="2835"/>
                      <a:pt x="3133" y="2534"/>
                      <a:pt x="3560" y="2434"/>
                    </a:cubicBezTo>
                    <a:cubicBezTo>
                      <a:pt x="4813" y="2108"/>
                      <a:pt x="6066" y="1582"/>
                      <a:pt x="7419" y="1582"/>
                    </a:cubicBezTo>
                    <a:cubicBezTo>
                      <a:pt x="9090" y="1582"/>
                      <a:pt x="10805" y="1627"/>
                      <a:pt x="12506" y="1627"/>
                    </a:cubicBezTo>
                    <a:cubicBezTo>
                      <a:pt x="13356" y="1627"/>
                      <a:pt x="14203" y="1615"/>
                      <a:pt x="15038" y="1582"/>
                    </a:cubicBezTo>
                    <a:cubicBezTo>
                      <a:pt x="15957" y="1582"/>
                      <a:pt x="16865" y="1627"/>
                      <a:pt x="17739" y="1627"/>
                    </a:cubicBezTo>
                    <a:cubicBezTo>
                      <a:pt x="18177" y="1627"/>
                      <a:pt x="18606" y="1615"/>
                      <a:pt x="19023" y="1582"/>
                    </a:cubicBezTo>
                    <a:cubicBezTo>
                      <a:pt x="20051" y="1482"/>
                      <a:pt x="21204" y="1482"/>
                      <a:pt x="22256" y="1281"/>
                    </a:cubicBezTo>
                    <a:cubicBezTo>
                      <a:pt x="22410" y="1260"/>
                      <a:pt x="22568" y="1252"/>
                      <a:pt x="22730" y="1252"/>
                    </a:cubicBezTo>
                    <a:cubicBezTo>
                      <a:pt x="23172" y="1252"/>
                      <a:pt x="23642" y="1310"/>
                      <a:pt x="24126" y="1310"/>
                    </a:cubicBezTo>
                    <a:cubicBezTo>
                      <a:pt x="24303" y="1310"/>
                      <a:pt x="24482" y="1302"/>
                      <a:pt x="24662" y="1281"/>
                    </a:cubicBezTo>
                    <a:cubicBezTo>
                      <a:pt x="25209" y="1174"/>
                      <a:pt x="25749" y="1146"/>
                      <a:pt x="26300" y="1146"/>
                    </a:cubicBezTo>
                    <a:close/>
                    <a:moveTo>
                      <a:pt x="28612" y="1"/>
                    </a:moveTo>
                    <a:cubicBezTo>
                      <a:pt x="27250" y="1"/>
                      <a:pt x="25876" y="147"/>
                      <a:pt x="24437" y="229"/>
                    </a:cubicBezTo>
                    <a:cubicBezTo>
                      <a:pt x="21931" y="429"/>
                      <a:pt x="19324" y="429"/>
                      <a:pt x="16818" y="655"/>
                    </a:cubicBezTo>
                    <a:cubicBezTo>
                      <a:pt x="16469" y="694"/>
                      <a:pt x="16116" y="709"/>
                      <a:pt x="15761" y="709"/>
                    </a:cubicBezTo>
                    <a:cubicBezTo>
                      <a:pt x="14545" y="709"/>
                      <a:pt x="13304" y="531"/>
                      <a:pt x="12107" y="531"/>
                    </a:cubicBezTo>
                    <a:cubicBezTo>
                      <a:pt x="11871" y="531"/>
                      <a:pt x="11636" y="538"/>
                      <a:pt x="11404" y="554"/>
                    </a:cubicBezTo>
                    <a:cubicBezTo>
                      <a:pt x="11104" y="575"/>
                      <a:pt x="10809" y="582"/>
                      <a:pt x="10517" y="582"/>
                    </a:cubicBezTo>
                    <a:cubicBezTo>
                      <a:pt x="9895" y="582"/>
                      <a:pt x="9288" y="550"/>
                      <a:pt x="8678" y="550"/>
                    </a:cubicBezTo>
                    <a:cubicBezTo>
                      <a:pt x="8164" y="550"/>
                      <a:pt x="7648" y="572"/>
                      <a:pt x="7118" y="655"/>
                    </a:cubicBezTo>
                    <a:cubicBezTo>
                      <a:pt x="5640" y="855"/>
                      <a:pt x="4286" y="1181"/>
                      <a:pt x="3033" y="1808"/>
                    </a:cubicBezTo>
                    <a:cubicBezTo>
                      <a:pt x="2106" y="2209"/>
                      <a:pt x="1379" y="2835"/>
                      <a:pt x="1053" y="3988"/>
                    </a:cubicBezTo>
                    <a:cubicBezTo>
                      <a:pt x="752" y="5341"/>
                      <a:pt x="427" y="6695"/>
                      <a:pt x="326" y="8173"/>
                    </a:cubicBezTo>
                    <a:cubicBezTo>
                      <a:pt x="226" y="9527"/>
                      <a:pt x="226" y="10980"/>
                      <a:pt x="126" y="12334"/>
                    </a:cubicBezTo>
                    <a:cubicBezTo>
                      <a:pt x="1" y="13487"/>
                      <a:pt x="326" y="14640"/>
                      <a:pt x="326" y="15793"/>
                    </a:cubicBezTo>
                    <a:cubicBezTo>
                      <a:pt x="427" y="17472"/>
                      <a:pt x="326" y="19126"/>
                      <a:pt x="326" y="20805"/>
                    </a:cubicBezTo>
                    <a:cubicBezTo>
                      <a:pt x="326" y="22986"/>
                      <a:pt x="226" y="25291"/>
                      <a:pt x="427" y="27497"/>
                    </a:cubicBezTo>
                    <a:cubicBezTo>
                      <a:pt x="527" y="28850"/>
                      <a:pt x="953" y="30103"/>
                      <a:pt x="1379" y="31256"/>
                    </a:cubicBezTo>
                    <a:cubicBezTo>
                      <a:pt x="2006" y="32910"/>
                      <a:pt x="3660" y="33337"/>
                      <a:pt x="5013" y="33963"/>
                    </a:cubicBezTo>
                    <a:cubicBezTo>
                      <a:pt x="5798" y="34418"/>
                      <a:pt x="6632" y="34470"/>
                      <a:pt x="7479" y="34470"/>
                    </a:cubicBezTo>
                    <a:cubicBezTo>
                      <a:pt x="7730" y="34470"/>
                      <a:pt x="7982" y="34466"/>
                      <a:pt x="8234" y="34466"/>
                    </a:cubicBezTo>
                    <a:cubicBezTo>
                      <a:pt x="8489" y="34466"/>
                      <a:pt x="8744" y="34471"/>
                      <a:pt x="8998" y="34489"/>
                    </a:cubicBezTo>
                    <a:cubicBezTo>
                      <a:pt x="9184" y="34509"/>
                      <a:pt x="9370" y="34517"/>
                      <a:pt x="9557" y="34517"/>
                    </a:cubicBezTo>
                    <a:cubicBezTo>
                      <a:pt x="10305" y="34517"/>
                      <a:pt x="11063" y="34389"/>
                      <a:pt x="11805" y="34389"/>
                    </a:cubicBezTo>
                    <a:cubicBezTo>
                      <a:pt x="12958" y="34264"/>
                      <a:pt x="14011" y="34264"/>
                      <a:pt x="15038" y="34164"/>
                    </a:cubicBezTo>
                    <a:lnTo>
                      <a:pt x="17770" y="34164"/>
                    </a:lnTo>
                    <a:cubicBezTo>
                      <a:pt x="19951" y="34164"/>
                      <a:pt x="22056" y="34264"/>
                      <a:pt x="24236" y="34389"/>
                    </a:cubicBezTo>
                    <a:cubicBezTo>
                      <a:pt x="25815" y="34389"/>
                      <a:pt x="27269" y="34489"/>
                      <a:pt x="28823" y="34590"/>
                    </a:cubicBezTo>
                    <a:cubicBezTo>
                      <a:pt x="29976" y="34590"/>
                      <a:pt x="31129" y="34489"/>
                      <a:pt x="32281" y="34063"/>
                    </a:cubicBezTo>
                    <a:cubicBezTo>
                      <a:pt x="34061" y="33437"/>
                      <a:pt x="34688" y="31983"/>
                      <a:pt x="34988" y="30404"/>
                    </a:cubicBezTo>
                    <a:cubicBezTo>
                      <a:pt x="35414" y="28850"/>
                      <a:pt x="35615" y="27171"/>
                      <a:pt x="35615" y="25492"/>
                    </a:cubicBezTo>
                    <a:cubicBezTo>
                      <a:pt x="35615" y="22986"/>
                      <a:pt x="35414" y="20479"/>
                      <a:pt x="35515" y="17973"/>
                    </a:cubicBezTo>
                    <a:lnTo>
                      <a:pt x="35515" y="14965"/>
                    </a:lnTo>
                    <a:cubicBezTo>
                      <a:pt x="35615" y="13587"/>
                      <a:pt x="35715" y="12234"/>
                      <a:pt x="35615" y="10880"/>
                    </a:cubicBezTo>
                    <a:cubicBezTo>
                      <a:pt x="35515" y="9001"/>
                      <a:pt x="35715" y="7121"/>
                      <a:pt x="35414" y="5241"/>
                    </a:cubicBezTo>
                    <a:cubicBezTo>
                      <a:pt x="35089" y="3787"/>
                      <a:pt x="34988" y="2209"/>
                      <a:pt x="33334" y="1281"/>
                    </a:cubicBezTo>
                    <a:cubicBezTo>
                      <a:pt x="32181" y="655"/>
                      <a:pt x="30928" y="28"/>
                      <a:pt x="29575" y="28"/>
                    </a:cubicBezTo>
                    <a:cubicBezTo>
                      <a:pt x="29254" y="9"/>
                      <a:pt x="28933" y="1"/>
                      <a:pt x="28612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" name="Google Shape;334;p20"/>
              <p:cNvGrpSpPr/>
              <p:nvPr/>
            </p:nvGrpSpPr>
            <p:grpSpPr>
              <a:xfrm>
                <a:off x="1119326" y="3993497"/>
                <a:ext cx="304681" cy="315153"/>
                <a:chOff x="1119326" y="3993497"/>
                <a:chExt cx="304681" cy="315153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19385" y="3994264"/>
                  <a:ext cx="304623" cy="314385"/>
                </a:xfrm>
                <a:custGeom>
                  <a:rect b="b" l="l" r="r" t="t"/>
                  <a:pathLst>
                    <a:path extrusionOk="0" h="9468" w="9174">
                      <a:moveTo>
                        <a:pt x="7206" y="1"/>
                      </a:moveTo>
                      <a:cubicBezTo>
                        <a:pt x="7049" y="1"/>
                        <a:pt x="6892" y="76"/>
                        <a:pt x="6792" y="176"/>
                      </a:cubicBezTo>
                      <a:cubicBezTo>
                        <a:pt x="6040" y="903"/>
                        <a:pt x="5313" y="1630"/>
                        <a:pt x="4787" y="2381"/>
                      </a:cubicBezTo>
                      <a:cubicBezTo>
                        <a:pt x="4587" y="2632"/>
                        <a:pt x="4380" y="2757"/>
                        <a:pt x="4186" y="2757"/>
                      </a:cubicBezTo>
                      <a:cubicBezTo>
                        <a:pt x="3991" y="2757"/>
                        <a:pt x="3810" y="2632"/>
                        <a:pt x="3659" y="2381"/>
                      </a:cubicBezTo>
                      <a:cubicBezTo>
                        <a:pt x="3333" y="1955"/>
                        <a:pt x="3033" y="1529"/>
                        <a:pt x="2807" y="1128"/>
                      </a:cubicBezTo>
                      <a:cubicBezTo>
                        <a:pt x="2485" y="667"/>
                        <a:pt x="2171" y="451"/>
                        <a:pt x="1879" y="451"/>
                      </a:cubicBezTo>
                      <a:cubicBezTo>
                        <a:pt x="1695" y="451"/>
                        <a:pt x="1518" y="537"/>
                        <a:pt x="1354" y="702"/>
                      </a:cubicBezTo>
                      <a:cubicBezTo>
                        <a:pt x="1153" y="1003"/>
                        <a:pt x="827" y="1329"/>
                        <a:pt x="627" y="1630"/>
                      </a:cubicBezTo>
                      <a:cubicBezTo>
                        <a:pt x="301" y="2056"/>
                        <a:pt x="0" y="2482"/>
                        <a:pt x="727" y="3108"/>
                      </a:cubicBezTo>
                      <a:cubicBezTo>
                        <a:pt x="1253" y="3509"/>
                        <a:pt x="1654" y="4136"/>
                        <a:pt x="2181" y="4562"/>
                      </a:cubicBezTo>
                      <a:cubicBezTo>
                        <a:pt x="2406" y="4762"/>
                        <a:pt x="2406" y="4762"/>
                        <a:pt x="2281" y="4988"/>
                      </a:cubicBezTo>
                      <a:cubicBezTo>
                        <a:pt x="1654" y="5615"/>
                        <a:pt x="1153" y="6341"/>
                        <a:pt x="627" y="7068"/>
                      </a:cubicBezTo>
                      <a:cubicBezTo>
                        <a:pt x="401" y="7394"/>
                        <a:pt x="0" y="7595"/>
                        <a:pt x="100" y="8021"/>
                      </a:cubicBezTo>
                      <a:cubicBezTo>
                        <a:pt x="0" y="8321"/>
                        <a:pt x="301" y="8522"/>
                        <a:pt x="526" y="8747"/>
                      </a:cubicBezTo>
                      <a:cubicBezTo>
                        <a:pt x="1090" y="9211"/>
                        <a:pt x="1372" y="9468"/>
                        <a:pt x="1632" y="9468"/>
                      </a:cubicBezTo>
                      <a:cubicBezTo>
                        <a:pt x="1892" y="9468"/>
                        <a:pt x="2130" y="9211"/>
                        <a:pt x="2607" y="8647"/>
                      </a:cubicBezTo>
                      <a:cubicBezTo>
                        <a:pt x="3233" y="7895"/>
                        <a:pt x="4060" y="7595"/>
                        <a:pt x="4386" y="6642"/>
                      </a:cubicBezTo>
                      <a:cubicBezTo>
                        <a:pt x="4436" y="6592"/>
                        <a:pt x="4486" y="6567"/>
                        <a:pt x="4537" y="6567"/>
                      </a:cubicBezTo>
                      <a:cubicBezTo>
                        <a:pt x="4587" y="6567"/>
                        <a:pt x="4637" y="6592"/>
                        <a:pt x="4687" y="6642"/>
                      </a:cubicBezTo>
                      <a:cubicBezTo>
                        <a:pt x="5313" y="7595"/>
                        <a:pt x="6266" y="8321"/>
                        <a:pt x="7093" y="9048"/>
                      </a:cubicBezTo>
                      <a:cubicBezTo>
                        <a:pt x="7154" y="9110"/>
                        <a:pt x="7263" y="9218"/>
                        <a:pt x="7360" y="9218"/>
                      </a:cubicBezTo>
                      <a:cubicBezTo>
                        <a:pt x="7422" y="9218"/>
                        <a:pt x="7480" y="9174"/>
                        <a:pt x="7519" y="9048"/>
                      </a:cubicBezTo>
                      <a:cubicBezTo>
                        <a:pt x="7719" y="8747"/>
                        <a:pt x="8045" y="8647"/>
                        <a:pt x="8246" y="8422"/>
                      </a:cubicBezTo>
                      <a:cubicBezTo>
                        <a:pt x="9073" y="7895"/>
                        <a:pt x="9173" y="7269"/>
                        <a:pt x="8446" y="6542"/>
                      </a:cubicBezTo>
                      <a:cubicBezTo>
                        <a:pt x="7820" y="6016"/>
                        <a:pt x="7193" y="5514"/>
                        <a:pt x="6567" y="4988"/>
                      </a:cubicBezTo>
                      <a:cubicBezTo>
                        <a:pt x="6166" y="4662"/>
                        <a:pt x="6266" y="4261"/>
                        <a:pt x="6567" y="4136"/>
                      </a:cubicBezTo>
                      <a:cubicBezTo>
                        <a:pt x="6892" y="4036"/>
                        <a:pt x="6993" y="3835"/>
                        <a:pt x="6993" y="3735"/>
                      </a:cubicBezTo>
                      <a:cubicBezTo>
                        <a:pt x="7093" y="3409"/>
                        <a:pt x="7293" y="3108"/>
                        <a:pt x="7419" y="3008"/>
                      </a:cubicBezTo>
                      <a:cubicBezTo>
                        <a:pt x="8045" y="2782"/>
                        <a:pt x="8146" y="2256"/>
                        <a:pt x="8446" y="1955"/>
                      </a:cubicBezTo>
                      <a:cubicBezTo>
                        <a:pt x="8872" y="1529"/>
                        <a:pt x="8547" y="1128"/>
                        <a:pt x="8246" y="903"/>
                      </a:cubicBezTo>
                      <a:cubicBezTo>
                        <a:pt x="8045" y="702"/>
                        <a:pt x="7820" y="502"/>
                        <a:pt x="7619" y="276"/>
                      </a:cubicBezTo>
                      <a:cubicBezTo>
                        <a:pt x="7519" y="76"/>
                        <a:pt x="7362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1119326" y="3993497"/>
                  <a:ext cx="304623" cy="314385"/>
                </a:xfrm>
                <a:custGeom>
                  <a:rect b="b" l="l" r="r" t="t"/>
                  <a:pathLst>
                    <a:path extrusionOk="0" h="9468" w="9174">
                      <a:moveTo>
                        <a:pt x="7093" y="602"/>
                      </a:moveTo>
                      <a:cubicBezTo>
                        <a:pt x="7419" y="903"/>
                        <a:pt x="7820" y="1229"/>
                        <a:pt x="8045" y="1529"/>
                      </a:cubicBezTo>
                      <a:cubicBezTo>
                        <a:pt x="8146" y="1755"/>
                        <a:pt x="7920" y="1955"/>
                        <a:pt x="7719" y="2156"/>
                      </a:cubicBezTo>
                      <a:cubicBezTo>
                        <a:pt x="6993" y="2883"/>
                        <a:pt x="6366" y="3735"/>
                        <a:pt x="5840" y="4462"/>
                      </a:cubicBezTo>
                      <a:cubicBezTo>
                        <a:pt x="5740" y="4562"/>
                        <a:pt x="5840" y="4888"/>
                        <a:pt x="6040" y="4988"/>
                      </a:cubicBezTo>
                      <a:cubicBezTo>
                        <a:pt x="6792" y="5715"/>
                        <a:pt x="7519" y="6442"/>
                        <a:pt x="8246" y="7068"/>
                      </a:cubicBezTo>
                      <a:cubicBezTo>
                        <a:pt x="8547" y="7269"/>
                        <a:pt x="8446" y="7394"/>
                        <a:pt x="8246" y="7494"/>
                      </a:cubicBezTo>
                      <a:cubicBezTo>
                        <a:pt x="7920" y="7695"/>
                        <a:pt x="7820" y="8321"/>
                        <a:pt x="7193" y="8321"/>
                      </a:cubicBezTo>
                      <a:cubicBezTo>
                        <a:pt x="6892" y="8221"/>
                        <a:pt x="6567" y="8221"/>
                        <a:pt x="6366" y="7695"/>
                      </a:cubicBezTo>
                      <a:cubicBezTo>
                        <a:pt x="6040" y="6968"/>
                        <a:pt x="5213" y="6542"/>
                        <a:pt x="4587" y="6016"/>
                      </a:cubicBezTo>
                      <a:cubicBezTo>
                        <a:pt x="4552" y="5998"/>
                        <a:pt x="4520" y="5990"/>
                        <a:pt x="4490" y="5990"/>
                      </a:cubicBezTo>
                      <a:cubicBezTo>
                        <a:pt x="4350" y="5990"/>
                        <a:pt x="4264" y="6158"/>
                        <a:pt x="4161" y="6241"/>
                      </a:cubicBezTo>
                      <a:cubicBezTo>
                        <a:pt x="3534" y="7168"/>
                        <a:pt x="2506" y="7795"/>
                        <a:pt x="1980" y="8848"/>
                      </a:cubicBezTo>
                      <a:cubicBezTo>
                        <a:pt x="1980" y="8919"/>
                        <a:pt x="1930" y="8989"/>
                        <a:pt x="1821" y="8989"/>
                      </a:cubicBezTo>
                      <a:cubicBezTo>
                        <a:pt x="1776" y="8989"/>
                        <a:pt x="1720" y="8977"/>
                        <a:pt x="1654" y="8948"/>
                      </a:cubicBezTo>
                      <a:cubicBezTo>
                        <a:pt x="1354" y="8647"/>
                        <a:pt x="927" y="8321"/>
                        <a:pt x="727" y="8021"/>
                      </a:cubicBezTo>
                      <a:cubicBezTo>
                        <a:pt x="401" y="7695"/>
                        <a:pt x="727" y="7394"/>
                        <a:pt x="927" y="7269"/>
                      </a:cubicBezTo>
                      <a:cubicBezTo>
                        <a:pt x="1454" y="6968"/>
                        <a:pt x="1454" y="6241"/>
                        <a:pt x="1980" y="6016"/>
                      </a:cubicBezTo>
                      <a:cubicBezTo>
                        <a:pt x="2281" y="5815"/>
                        <a:pt x="2281" y="5389"/>
                        <a:pt x="2607" y="5189"/>
                      </a:cubicBezTo>
                      <a:cubicBezTo>
                        <a:pt x="3133" y="4888"/>
                        <a:pt x="2907" y="4462"/>
                        <a:pt x="2707" y="4261"/>
                      </a:cubicBezTo>
                      <a:cubicBezTo>
                        <a:pt x="2080" y="3735"/>
                        <a:pt x="1780" y="2883"/>
                        <a:pt x="927" y="2682"/>
                      </a:cubicBezTo>
                      <a:cubicBezTo>
                        <a:pt x="727" y="2582"/>
                        <a:pt x="526" y="2156"/>
                        <a:pt x="927" y="1855"/>
                      </a:cubicBezTo>
                      <a:cubicBezTo>
                        <a:pt x="1153" y="1755"/>
                        <a:pt x="1354" y="1630"/>
                        <a:pt x="1454" y="1329"/>
                      </a:cubicBezTo>
                      <a:cubicBezTo>
                        <a:pt x="1554" y="1229"/>
                        <a:pt x="1654" y="903"/>
                        <a:pt x="1880" y="903"/>
                      </a:cubicBezTo>
                      <a:cubicBezTo>
                        <a:pt x="1980" y="1003"/>
                        <a:pt x="2181" y="1229"/>
                        <a:pt x="2281" y="1429"/>
                      </a:cubicBezTo>
                      <a:cubicBezTo>
                        <a:pt x="2707" y="2256"/>
                        <a:pt x="3434" y="2782"/>
                        <a:pt x="4060" y="3409"/>
                      </a:cubicBezTo>
                      <a:cubicBezTo>
                        <a:pt x="4125" y="3454"/>
                        <a:pt x="4190" y="3473"/>
                        <a:pt x="4251" y="3473"/>
                      </a:cubicBezTo>
                      <a:cubicBezTo>
                        <a:pt x="4498" y="3473"/>
                        <a:pt x="4707" y="3168"/>
                        <a:pt x="4787" y="3008"/>
                      </a:cubicBezTo>
                      <a:cubicBezTo>
                        <a:pt x="5414" y="2156"/>
                        <a:pt x="6266" y="1429"/>
                        <a:pt x="6993" y="702"/>
                      </a:cubicBezTo>
                      <a:cubicBezTo>
                        <a:pt x="7093" y="702"/>
                        <a:pt x="7093" y="702"/>
                        <a:pt x="7093" y="602"/>
                      </a:cubicBezTo>
                      <a:close/>
                      <a:moveTo>
                        <a:pt x="7206" y="1"/>
                      </a:moveTo>
                      <a:cubicBezTo>
                        <a:pt x="7049" y="1"/>
                        <a:pt x="6892" y="76"/>
                        <a:pt x="6792" y="176"/>
                      </a:cubicBezTo>
                      <a:cubicBezTo>
                        <a:pt x="6040" y="903"/>
                        <a:pt x="5313" y="1630"/>
                        <a:pt x="4787" y="2381"/>
                      </a:cubicBezTo>
                      <a:cubicBezTo>
                        <a:pt x="4587" y="2632"/>
                        <a:pt x="4380" y="2757"/>
                        <a:pt x="4186" y="2757"/>
                      </a:cubicBezTo>
                      <a:cubicBezTo>
                        <a:pt x="3991" y="2757"/>
                        <a:pt x="3810" y="2632"/>
                        <a:pt x="3659" y="2381"/>
                      </a:cubicBezTo>
                      <a:cubicBezTo>
                        <a:pt x="3333" y="1955"/>
                        <a:pt x="3033" y="1529"/>
                        <a:pt x="2807" y="1128"/>
                      </a:cubicBezTo>
                      <a:cubicBezTo>
                        <a:pt x="2485" y="667"/>
                        <a:pt x="2171" y="451"/>
                        <a:pt x="1879" y="451"/>
                      </a:cubicBezTo>
                      <a:cubicBezTo>
                        <a:pt x="1695" y="451"/>
                        <a:pt x="1518" y="537"/>
                        <a:pt x="1354" y="702"/>
                      </a:cubicBezTo>
                      <a:cubicBezTo>
                        <a:pt x="1153" y="1003"/>
                        <a:pt x="827" y="1329"/>
                        <a:pt x="627" y="1630"/>
                      </a:cubicBezTo>
                      <a:cubicBezTo>
                        <a:pt x="301" y="2056"/>
                        <a:pt x="0" y="2482"/>
                        <a:pt x="727" y="3108"/>
                      </a:cubicBezTo>
                      <a:cubicBezTo>
                        <a:pt x="1253" y="3509"/>
                        <a:pt x="1654" y="4136"/>
                        <a:pt x="2181" y="4562"/>
                      </a:cubicBezTo>
                      <a:cubicBezTo>
                        <a:pt x="2406" y="4762"/>
                        <a:pt x="2406" y="4762"/>
                        <a:pt x="2281" y="4988"/>
                      </a:cubicBezTo>
                      <a:cubicBezTo>
                        <a:pt x="1654" y="5615"/>
                        <a:pt x="1153" y="6341"/>
                        <a:pt x="627" y="7068"/>
                      </a:cubicBezTo>
                      <a:cubicBezTo>
                        <a:pt x="401" y="7394"/>
                        <a:pt x="0" y="7595"/>
                        <a:pt x="100" y="8021"/>
                      </a:cubicBezTo>
                      <a:cubicBezTo>
                        <a:pt x="0" y="8321"/>
                        <a:pt x="301" y="8522"/>
                        <a:pt x="526" y="8747"/>
                      </a:cubicBezTo>
                      <a:cubicBezTo>
                        <a:pt x="1090" y="9211"/>
                        <a:pt x="1372" y="9468"/>
                        <a:pt x="1632" y="9468"/>
                      </a:cubicBezTo>
                      <a:cubicBezTo>
                        <a:pt x="1892" y="9468"/>
                        <a:pt x="2130" y="9211"/>
                        <a:pt x="2607" y="8647"/>
                      </a:cubicBezTo>
                      <a:cubicBezTo>
                        <a:pt x="3233" y="7895"/>
                        <a:pt x="4060" y="7595"/>
                        <a:pt x="4386" y="6642"/>
                      </a:cubicBezTo>
                      <a:cubicBezTo>
                        <a:pt x="4436" y="6592"/>
                        <a:pt x="4486" y="6567"/>
                        <a:pt x="4537" y="6567"/>
                      </a:cubicBezTo>
                      <a:cubicBezTo>
                        <a:pt x="4587" y="6567"/>
                        <a:pt x="4637" y="6592"/>
                        <a:pt x="4687" y="6642"/>
                      </a:cubicBezTo>
                      <a:cubicBezTo>
                        <a:pt x="5313" y="7595"/>
                        <a:pt x="6266" y="8321"/>
                        <a:pt x="7093" y="9048"/>
                      </a:cubicBezTo>
                      <a:cubicBezTo>
                        <a:pt x="7154" y="9110"/>
                        <a:pt x="7263" y="9218"/>
                        <a:pt x="7360" y="9218"/>
                      </a:cubicBezTo>
                      <a:cubicBezTo>
                        <a:pt x="7422" y="9218"/>
                        <a:pt x="7480" y="9174"/>
                        <a:pt x="7519" y="9048"/>
                      </a:cubicBezTo>
                      <a:cubicBezTo>
                        <a:pt x="7719" y="8747"/>
                        <a:pt x="8045" y="8647"/>
                        <a:pt x="8246" y="8422"/>
                      </a:cubicBezTo>
                      <a:cubicBezTo>
                        <a:pt x="9073" y="7895"/>
                        <a:pt x="9173" y="7269"/>
                        <a:pt x="8446" y="6542"/>
                      </a:cubicBezTo>
                      <a:cubicBezTo>
                        <a:pt x="7820" y="6016"/>
                        <a:pt x="7193" y="5514"/>
                        <a:pt x="6567" y="4988"/>
                      </a:cubicBezTo>
                      <a:cubicBezTo>
                        <a:pt x="6166" y="4662"/>
                        <a:pt x="6266" y="4261"/>
                        <a:pt x="6567" y="4136"/>
                      </a:cubicBezTo>
                      <a:cubicBezTo>
                        <a:pt x="6892" y="4036"/>
                        <a:pt x="6993" y="3835"/>
                        <a:pt x="6993" y="3735"/>
                      </a:cubicBezTo>
                      <a:cubicBezTo>
                        <a:pt x="7093" y="3409"/>
                        <a:pt x="7293" y="3108"/>
                        <a:pt x="7419" y="3008"/>
                      </a:cubicBezTo>
                      <a:cubicBezTo>
                        <a:pt x="8045" y="2782"/>
                        <a:pt x="8146" y="2256"/>
                        <a:pt x="8446" y="1955"/>
                      </a:cubicBezTo>
                      <a:cubicBezTo>
                        <a:pt x="8872" y="1529"/>
                        <a:pt x="8547" y="1128"/>
                        <a:pt x="8246" y="903"/>
                      </a:cubicBezTo>
                      <a:cubicBezTo>
                        <a:pt x="8045" y="702"/>
                        <a:pt x="7820" y="502"/>
                        <a:pt x="7619" y="276"/>
                      </a:cubicBezTo>
                      <a:cubicBezTo>
                        <a:pt x="7519" y="76"/>
                        <a:pt x="7362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7" name="Google Shape;337;p20"/>
            <p:cNvGrpSpPr/>
            <p:nvPr/>
          </p:nvGrpSpPr>
          <p:grpSpPr>
            <a:xfrm>
              <a:off x="575004" y="2423488"/>
              <a:ext cx="1423149" cy="1121366"/>
              <a:chOff x="575004" y="2423488"/>
              <a:chExt cx="1423149" cy="1121366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575004" y="2423488"/>
                <a:ext cx="1423149" cy="1121366"/>
              </a:xfrm>
              <a:custGeom>
                <a:rect b="b" l="l" r="r" t="t"/>
                <a:pathLst>
                  <a:path extrusionOk="0" h="33771" w="35816">
                    <a:moveTo>
                      <a:pt x="31955" y="1114"/>
                    </a:moveTo>
                    <a:cubicBezTo>
                      <a:pt x="32582" y="1214"/>
                      <a:pt x="33835" y="2693"/>
                      <a:pt x="34036" y="3319"/>
                    </a:cubicBezTo>
                    <a:cubicBezTo>
                      <a:pt x="34462" y="5299"/>
                      <a:pt x="34261" y="7279"/>
                      <a:pt x="34362" y="9259"/>
                    </a:cubicBezTo>
                    <a:cubicBezTo>
                      <a:pt x="34362" y="10086"/>
                      <a:pt x="34261" y="10838"/>
                      <a:pt x="34362" y="11239"/>
                    </a:cubicBezTo>
                    <a:cubicBezTo>
                      <a:pt x="34362" y="12818"/>
                      <a:pt x="34261" y="14071"/>
                      <a:pt x="34362" y="15324"/>
                    </a:cubicBezTo>
                    <a:cubicBezTo>
                      <a:pt x="34562" y="17405"/>
                      <a:pt x="34562" y="19485"/>
                      <a:pt x="34662" y="21590"/>
                    </a:cubicBezTo>
                    <a:cubicBezTo>
                      <a:pt x="34662" y="23470"/>
                      <a:pt x="34763" y="25450"/>
                      <a:pt x="34562" y="27430"/>
                    </a:cubicBezTo>
                    <a:cubicBezTo>
                      <a:pt x="34462" y="28257"/>
                      <a:pt x="34362" y="29209"/>
                      <a:pt x="33935" y="29936"/>
                    </a:cubicBezTo>
                    <a:cubicBezTo>
                      <a:pt x="33735" y="30262"/>
                      <a:pt x="33309" y="30462"/>
                      <a:pt x="33108" y="30763"/>
                    </a:cubicBezTo>
                    <a:cubicBezTo>
                      <a:pt x="32056" y="32142"/>
                      <a:pt x="30502" y="32016"/>
                      <a:pt x="29023" y="32242"/>
                    </a:cubicBezTo>
                    <a:cubicBezTo>
                      <a:pt x="27770" y="32342"/>
                      <a:pt x="26417" y="32442"/>
                      <a:pt x="25163" y="32442"/>
                    </a:cubicBezTo>
                    <a:cubicBezTo>
                      <a:pt x="23484" y="32442"/>
                      <a:pt x="21730" y="32543"/>
                      <a:pt x="20051" y="32543"/>
                    </a:cubicBezTo>
                    <a:cubicBezTo>
                      <a:pt x="19324" y="32543"/>
                      <a:pt x="18591" y="32517"/>
                      <a:pt x="17870" y="32517"/>
                    </a:cubicBezTo>
                    <a:cubicBezTo>
                      <a:pt x="17150" y="32517"/>
                      <a:pt x="16442" y="32543"/>
                      <a:pt x="15765" y="32643"/>
                    </a:cubicBezTo>
                    <a:cubicBezTo>
                      <a:pt x="15533" y="32674"/>
                      <a:pt x="15300" y="32684"/>
                      <a:pt x="15067" y="32684"/>
                    </a:cubicBezTo>
                    <a:cubicBezTo>
                      <a:pt x="14718" y="32684"/>
                      <a:pt x="14371" y="32662"/>
                      <a:pt x="14034" y="32662"/>
                    </a:cubicBezTo>
                    <a:cubicBezTo>
                      <a:pt x="13696" y="32662"/>
                      <a:pt x="13368" y="32684"/>
                      <a:pt x="13058" y="32768"/>
                    </a:cubicBezTo>
                    <a:cubicBezTo>
                      <a:pt x="12741" y="32835"/>
                      <a:pt x="12437" y="32857"/>
                      <a:pt x="12143" y="32857"/>
                    </a:cubicBezTo>
                    <a:cubicBezTo>
                      <a:pt x="11554" y="32857"/>
                      <a:pt x="11003" y="32768"/>
                      <a:pt x="10452" y="32768"/>
                    </a:cubicBezTo>
                    <a:cubicBezTo>
                      <a:pt x="9399" y="32643"/>
                      <a:pt x="8346" y="32768"/>
                      <a:pt x="7193" y="32543"/>
                    </a:cubicBezTo>
                    <a:cubicBezTo>
                      <a:pt x="6692" y="32342"/>
                      <a:pt x="5940" y="32442"/>
                      <a:pt x="5314" y="32342"/>
                    </a:cubicBezTo>
                    <a:cubicBezTo>
                      <a:pt x="4687" y="32342"/>
                      <a:pt x="4286" y="31916"/>
                      <a:pt x="3860" y="31615"/>
                    </a:cubicBezTo>
                    <a:cubicBezTo>
                      <a:pt x="2081" y="30362"/>
                      <a:pt x="1780" y="28382"/>
                      <a:pt x="1680" y="26377"/>
                    </a:cubicBezTo>
                    <a:cubicBezTo>
                      <a:pt x="1554" y="24923"/>
                      <a:pt x="1554" y="23470"/>
                      <a:pt x="1554" y="21991"/>
                    </a:cubicBezTo>
                    <a:cubicBezTo>
                      <a:pt x="1680" y="19610"/>
                      <a:pt x="1554" y="17104"/>
                      <a:pt x="1354" y="14698"/>
                    </a:cubicBezTo>
                    <a:cubicBezTo>
                      <a:pt x="1153" y="12091"/>
                      <a:pt x="1354" y="9359"/>
                      <a:pt x="1454" y="6753"/>
                    </a:cubicBezTo>
                    <a:cubicBezTo>
                      <a:pt x="1454" y="5700"/>
                      <a:pt x="1680" y="4572"/>
                      <a:pt x="2181" y="3620"/>
                    </a:cubicBezTo>
                    <a:cubicBezTo>
                      <a:pt x="2607" y="2893"/>
                      <a:pt x="3234" y="2467"/>
                      <a:pt x="3960" y="2166"/>
                    </a:cubicBezTo>
                    <a:cubicBezTo>
                      <a:pt x="5113" y="1740"/>
                      <a:pt x="6266" y="1440"/>
                      <a:pt x="7419" y="1440"/>
                    </a:cubicBezTo>
                    <a:cubicBezTo>
                      <a:pt x="8772" y="1440"/>
                      <a:pt x="10026" y="1540"/>
                      <a:pt x="11279" y="1540"/>
                    </a:cubicBezTo>
                    <a:lnTo>
                      <a:pt x="14838" y="1540"/>
                    </a:lnTo>
                    <a:cubicBezTo>
                      <a:pt x="16291" y="1440"/>
                      <a:pt x="17845" y="1440"/>
                      <a:pt x="19424" y="1440"/>
                    </a:cubicBezTo>
                    <a:cubicBezTo>
                      <a:pt x="20176" y="1350"/>
                      <a:pt x="20864" y="1273"/>
                      <a:pt x="21579" y="1273"/>
                    </a:cubicBezTo>
                    <a:cubicBezTo>
                      <a:pt x="21865" y="1273"/>
                      <a:pt x="22156" y="1286"/>
                      <a:pt x="22457" y="1314"/>
                    </a:cubicBezTo>
                    <a:cubicBezTo>
                      <a:pt x="22992" y="1368"/>
                      <a:pt x="23527" y="1398"/>
                      <a:pt x="24070" y="1398"/>
                    </a:cubicBezTo>
                    <a:cubicBezTo>
                      <a:pt x="24798" y="1398"/>
                      <a:pt x="25541" y="1343"/>
                      <a:pt x="26316" y="1214"/>
                    </a:cubicBezTo>
                    <a:cubicBezTo>
                      <a:pt x="27369" y="1114"/>
                      <a:pt x="28397" y="1114"/>
                      <a:pt x="29549" y="1114"/>
                    </a:cubicBezTo>
                    <a:close/>
                    <a:moveTo>
                      <a:pt x="30010" y="0"/>
                    </a:moveTo>
                    <a:cubicBezTo>
                      <a:pt x="29076" y="0"/>
                      <a:pt x="28125" y="61"/>
                      <a:pt x="27143" y="61"/>
                    </a:cubicBezTo>
                    <a:cubicBezTo>
                      <a:pt x="26116" y="61"/>
                      <a:pt x="24963" y="287"/>
                      <a:pt x="23810" y="287"/>
                    </a:cubicBezTo>
                    <a:cubicBezTo>
                      <a:pt x="22657" y="387"/>
                      <a:pt x="21504" y="387"/>
                      <a:pt x="20251" y="387"/>
                    </a:cubicBezTo>
                    <a:cubicBezTo>
                      <a:pt x="18998" y="387"/>
                      <a:pt x="17645" y="487"/>
                      <a:pt x="16391" y="487"/>
                    </a:cubicBezTo>
                    <a:lnTo>
                      <a:pt x="11705" y="487"/>
                    </a:lnTo>
                    <a:cubicBezTo>
                      <a:pt x="10786" y="487"/>
                      <a:pt x="9878" y="532"/>
                      <a:pt x="9004" y="532"/>
                    </a:cubicBezTo>
                    <a:cubicBezTo>
                      <a:pt x="8566" y="532"/>
                      <a:pt x="8137" y="521"/>
                      <a:pt x="7720" y="487"/>
                    </a:cubicBezTo>
                    <a:cubicBezTo>
                      <a:pt x="7169" y="449"/>
                      <a:pt x="6619" y="397"/>
                      <a:pt x="6079" y="397"/>
                    </a:cubicBezTo>
                    <a:cubicBezTo>
                      <a:pt x="5194" y="397"/>
                      <a:pt x="4338" y="538"/>
                      <a:pt x="3559" y="1114"/>
                    </a:cubicBezTo>
                    <a:cubicBezTo>
                      <a:pt x="2807" y="1640"/>
                      <a:pt x="1780" y="1841"/>
                      <a:pt x="1454" y="2793"/>
                    </a:cubicBezTo>
                    <a:cubicBezTo>
                      <a:pt x="1254" y="3620"/>
                      <a:pt x="827" y="4347"/>
                      <a:pt x="627" y="5299"/>
                    </a:cubicBezTo>
                    <a:cubicBezTo>
                      <a:pt x="426" y="6552"/>
                      <a:pt x="426" y="7705"/>
                      <a:pt x="301" y="8958"/>
                    </a:cubicBezTo>
                    <a:cubicBezTo>
                      <a:pt x="301" y="9159"/>
                      <a:pt x="527" y="9460"/>
                      <a:pt x="426" y="9585"/>
                    </a:cubicBezTo>
                    <a:cubicBezTo>
                      <a:pt x="101" y="10312"/>
                      <a:pt x="301" y="11039"/>
                      <a:pt x="101" y="11765"/>
                    </a:cubicBezTo>
                    <a:cubicBezTo>
                      <a:pt x="0" y="12492"/>
                      <a:pt x="101" y="13344"/>
                      <a:pt x="101" y="14172"/>
                    </a:cubicBezTo>
                    <a:cubicBezTo>
                      <a:pt x="201" y="15099"/>
                      <a:pt x="301" y="16151"/>
                      <a:pt x="301" y="17104"/>
                    </a:cubicBezTo>
                    <a:cubicBezTo>
                      <a:pt x="301" y="17931"/>
                      <a:pt x="627" y="18758"/>
                      <a:pt x="426" y="19485"/>
                    </a:cubicBezTo>
                    <a:cubicBezTo>
                      <a:pt x="201" y="20437"/>
                      <a:pt x="527" y="21365"/>
                      <a:pt x="426" y="22317"/>
                    </a:cubicBezTo>
                    <a:cubicBezTo>
                      <a:pt x="426" y="23044"/>
                      <a:pt x="101" y="23771"/>
                      <a:pt x="426" y="24497"/>
                    </a:cubicBezTo>
                    <a:cubicBezTo>
                      <a:pt x="527" y="24923"/>
                      <a:pt x="301" y="25550"/>
                      <a:pt x="426" y="25876"/>
                    </a:cubicBezTo>
                    <a:cubicBezTo>
                      <a:pt x="727" y="26703"/>
                      <a:pt x="527" y="27430"/>
                      <a:pt x="727" y="28257"/>
                    </a:cubicBezTo>
                    <a:cubicBezTo>
                      <a:pt x="928" y="29936"/>
                      <a:pt x="1880" y="31189"/>
                      <a:pt x="3033" y="32242"/>
                    </a:cubicBezTo>
                    <a:cubicBezTo>
                      <a:pt x="4587" y="33595"/>
                      <a:pt x="6467" y="33595"/>
                      <a:pt x="8346" y="33695"/>
                    </a:cubicBezTo>
                    <a:cubicBezTo>
                      <a:pt x="9336" y="33746"/>
                      <a:pt x="10358" y="33771"/>
                      <a:pt x="11391" y="33771"/>
                    </a:cubicBezTo>
                    <a:cubicBezTo>
                      <a:pt x="12425" y="33771"/>
                      <a:pt x="13472" y="33746"/>
                      <a:pt x="14512" y="33695"/>
                    </a:cubicBezTo>
                    <a:cubicBezTo>
                      <a:pt x="16078" y="33595"/>
                      <a:pt x="17670" y="33595"/>
                      <a:pt x="19274" y="33595"/>
                    </a:cubicBezTo>
                    <a:cubicBezTo>
                      <a:pt x="20878" y="33595"/>
                      <a:pt x="22494" y="33595"/>
                      <a:pt x="24111" y="33495"/>
                    </a:cubicBezTo>
                    <a:cubicBezTo>
                      <a:pt x="25991" y="33395"/>
                      <a:pt x="27770" y="33395"/>
                      <a:pt x="29650" y="33169"/>
                    </a:cubicBezTo>
                    <a:cubicBezTo>
                      <a:pt x="33835" y="32643"/>
                      <a:pt x="35088" y="30262"/>
                      <a:pt x="35514" y="27004"/>
                    </a:cubicBezTo>
                    <a:cubicBezTo>
                      <a:pt x="35815" y="24497"/>
                      <a:pt x="35389" y="22116"/>
                      <a:pt x="35289" y="19610"/>
                    </a:cubicBezTo>
                    <a:cubicBezTo>
                      <a:pt x="35088" y="16477"/>
                      <a:pt x="35189" y="13445"/>
                      <a:pt x="35289" y="10312"/>
                    </a:cubicBezTo>
                    <a:lnTo>
                      <a:pt x="35289" y="4046"/>
                    </a:lnTo>
                    <a:cubicBezTo>
                      <a:pt x="35389" y="2567"/>
                      <a:pt x="34036" y="587"/>
                      <a:pt x="32256" y="186"/>
                    </a:cubicBezTo>
                    <a:cubicBezTo>
                      <a:pt x="31515" y="40"/>
                      <a:pt x="30768" y="0"/>
                      <a:pt x="300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0"/>
              <p:cNvSpPr txBox="1"/>
              <p:nvPr/>
            </p:nvSpPr>
            <p:spPr>
              <a:xfrm>
                <a:off x="635728" y="2581121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40" name="Google Shape;340;p20"/>
            <p:cNvGrpSpPr/>
            <p:nvPr/>
          </p:nvGrpSpPr>
          <p:grpSpPr>
            <a:xfrm>
              <a:off x="571030" y="1314631"/>
              <a:ext cx="1415162" cy="615289"/>
              <a:chOff x="571030" y="1314631"/>
              <a:chExt cx="1415162" cy="615289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571030" y="1314631"/>
                <a:ext cx="1415162" cy="615289"/>
              </a:xfrm>
              <a:custGeom>
                <a:rect b="b" l="l" r="r" t="t"/>
                <a:pathLst>
                  <a:path extrusionOk="0" h="18530" w="35615">
                    <a:moveTo>
                      <a:pt x="17148" y="1170"/>
                    </a:moveTo>
                    <a:cubicBezTo>
                      <a:pt x="19548" y="1170"/>
                      <a:pt x="21910" y="1299"/>
                      <a:pt x="24336" y="1299"/>
                    </a:cubicBezTo>
                    <a:lnTo>
                      <a:pt x="30376" y="1299"/>
                    </a:lnTo>
                    <a:cubicBezTo>
                      <a:pt x="31429" y="1299"/>
                      <a:pt x="32582" y="1725"/>
                      <a:pt x="33409" y="2451"/>
                    </a:cubicBezTo>
                    <a:cubicBezTo>
                      <a:pt x="33935" y="2878"/>
                      <a:pt x="34562" y="3504"/>
                      <a:pt x="34236" y="4431"/>
                    </a:cubicBezTo>
                    <a:cubicBezTo>
                      <a:pt x="34236" y="5584"/>
                      <a:pt x="34136" y="6938"/>
                      <a:pt x="34236" y="8191"/>
                    </a:cubicBezTo>
                    <a:cubicBezTo>
                      <a:pt x="34462" y="9870"/>
                      <a:pt x="34236" y="11524"/>
                      <a:pt x="34035" y="13203"/>
                    </a:cubicBezTo>
                    <a:cubicBezTo>
                      <a:pt x="33835" y="14657"/>
                      <a:pt x="33208" y="16036"/>
                      <a:pt x="31730" y="16662"/>
                    </a:cubicBezTo>
                    <a:cubicBezTo>
                      <a:pt x="31375" y="16791"/>
                      <a:pt x="30979" y="16828"/>
                      <a:pt x="30570" y="16828"/>
                    </a:cubicBezTo>
                    <a:cubicBezTo>
                      <a:pt x="30023" y="16828"/>
                      <a:pt x="29453" y="16762"/>
                      <a:pt x="28923" y="16762"/>
                    </a:cubicBezTo>
                    <a:cubicBezTo>
                      <a:pt x="28096" y="16762"/>
                      <a:pt x="27143" y="17063"/>
                      <a:pt x="26316" y="17063"/>
                    </a:cubicBezTo>
                    <a:cubicBezTo>
                      <a:pt x="26003" y="17013"/>
                      <a:pt x="25633" y="17013"/>
                      <a:pt x="25251" y="17013"/>
                    </a:cubicBezTo>
                    <a:cubicBezTo>
                      <a:pt x="24869" y="17013"/>
                      <a:pt x="24474" y="17013"/>
                      <a:pt x="24111" y="16963"/>
                    </a:cubicBezTo>
                    <a:cubicBezTo>
                      <a:pt x="23476" y="16839"/>
                      <a:pt x="22793" y="16753"/>
                      <a:pt x="22091" y="16753"/>
                    </a:cubicBezTo>
                    <a:cubicBezTo>
                      <a:pt x="21658" y="16753"/>
                      <a:pt x="21218" y="16786"/>
                      <a:pt x="20777" y="16863"/>
                    </a:cubicBezTo>
                    <a:cubicBezTo>
                      <a:pt x="20624" y="16884"/>
                      <a:pt x="20464" y="16892"/>
                      <a:pt x="20302" y="16892"/>
                    </a:cubicBezTo>
                    <a:cubicBezTo>
                      <a:pt x="19858" y="16892"/>
                      <a:pt x="19390" y="16834"/>
                      <a:pt x="18947" y="16834"/>
                    </a:cubicBezTo>
                    <a:cubicBezTo>
                      <a:pt x="18784" y="16834"/>
                      <a:pt x="18625" y="16841"/>
                      <a:pt x="18471" y="16863"/>
                    </a:cubicBezTo>
                    <a:cubicBezTo>
                      <a:pt x="17444" y="16863"/>
                      <a:pt x="16491" y="16963"/>
                      <a:pt x="15439" y="17063"/>
                    </a:cubicBezTo>
                    <a:cubicBezTo>
                      <a:pt x="15075" y="17113"/>
                      <a:pt x="14712" y="17138"/>
                      <a:pt x="14336" y="17138"/>
                    </a:cubicBezTo>
                    <a:cubicBezTo>
                      <a:pt x="13960" y="17138"/>
                      <a:pt x="13572" y="17113"/>
                      <a:pt x="13158" y="17063"/>
                    </a:cubicBezTo>
                    <a:cubicBezTo>
                      <a:pt x="12959" y="17044"/>
                      <a:pt x="12757" y="17036"/>
                      <a:pt x="12552" y="17036"/>
                    </a:cubicBezTo>
                    <a:cubicBezTo>
                      <a:pt x="11674" y="17036"/>
                      <a:pt x="10758" y="17187"/>
                      <a:pt x="9925" y="17289"/>
                    </a:cubicBezTo>
                    <a:cubicBezTo>
                      <a:pt x="9357" y="17289"/>
                      <a:pt x="8755" y="17233"/>
                      <a:pt x="8165" y="17233"/>
                    </a:cubicBezTo>
                    <a:cubicBezTo>
                      <a:pt x="7870" y="17233"/>
                      <a:pt x="7577" y="17247"/>
                      <a:pt x="7293" y="17289"/>
                    </a:cubicBezTo>
                    <a:cubicBezTo>
                      <a:pt x="7206" y="17306"/>
                      <a:pt x="7117" y="17314"/>
                      <a:pt x="7027" y="17314"/>
                    </a:cubicBezTo>
                    <a:cubicBezTo>
                      <a:pt x="6605" y="17314"/>
                      <a:pt x="6156" y="17146"/>
                      <a:pt x="5639" y="17063"/>
                    </a:cubicBezTo>
                    <a:cubicBezTo>
                      <a:pt x="4912" y="17063"/>
                      <a:pt x="4060" y="16863"/>
                      <a:pt x="3334" y="16336"/>
                    </a:cubicBezTo>
                    <a:cubicBezTo>
                      <a:pt x="1654" y="15183"/>
                      <a:pt x="1780" y="13529"/>
                      <a:pt x="1554" y="11850"/>
                    </a:cubicBezTo>
                    <a:cubicBezTo>
                      <a:pt x="1454" y="9970"/>
                      <a:pt x="1153" y="8091"/>
                      <a:pt x="1554" y="6211"/>
                    </a:cubicBezTo>
                    <a:cubicBezTo>
                      <a:pt x="1654" y="5259"/>
                      <a:pt x="1654" y="4331"/>
                      <a:pt x="2281" y="3504"/>
                    </a:cubicBezTo>
                    <a:cubicBezTo>
                      <a:pt x="2807" y="2878"/>
                      <a:pt x="3434" y="2652"/>
                      <a:pt x="4060" y="2251"/>
                    </a:cubicBezTo>
                    <a:cubicBezTo>
                      <a:pt x="4687" y="1925"/>
                      <a:pt x="5539" y="2025"/>
                      <a:pt x="6040" y="1624"/>
                    </a:cubicBezTo>
                    <a:cubicBezTo>
                      <a:pt x="6201" y="1535"/>
                      <a:pt x="6516" y="1458"/>
                      <a:pt x="6829" y="1458"/>
                    </a:cubicBezTo>
                    <a:cubicBezTo>
                      <a:pt x="6954" y="1458"/>
                      <a:pt x="7079" y="1470"/>
                      <a:pt x="7193" y="1499"/>
                    </a:cubicBezTo>
                    <a:cubicBezTo>
                      <a:pt x="7411" y="1537"/>
                      <a:pt x="7630" y="1552"/>
                      <a:pt x="7851" y="1552"/>
                    </a:cubicBezTo>
                    <a:cubicBezTo>
                      <a:pt x="8368" y="1552"/>
                      <a:pt x="8889" y="1469"/>
                      <a:pt x="9399" y="1399"/>
                    </a:cubicBezTo>
                    <a:cubicBezTo>
                      <a:pt x="11379" y="1299"/>
                      <a:pt x="13359" y="1299"/>
                      <a:pt x="15339" y="1198"/>
                    </a:cubicBezTo>
                    <a:cubicBezTo>
                      <a:pt x="15945" y="1178"/>
                      <a:pt x="16548" y="1170"/>
                      <a:pt x="17148" y="1170"/>
                    </a:cubicBezTo>
                    <a:close/>
                    <a:moveTo>
                      <a:pt x="18404" y="1"/>
                    </a:moveTo>
                    <a:cubicBezTo>
                      <a:pt x="18076" y="1"/>
                      <a:pt x="17753" y="12"/>
                      <a:pt x="17444" y="45"/>
                    </a:cubicBezTo>
                    <a:cubicBezTo>
                      <a:pt x="15765" y="146"/>
                      <a:pt x="14085" y="146"/>
                      <a:pt x="12306" y="146"/>
                    </a:cubicBezTo>
                    <a:cubicBezTo>
                      <a:pt x="10652" y="246"/>
                      <a:pt x="8872" y="371"/>
                      <a:pt x="7193" y="472"/>
                    </a:cubicBezTo>
                    <a:cubicBezTo>
                      <a:pt x="5539" y="472"/>
                      <a:pt x="3960" y="772"/>
                      <a:pt x="2406" y="1499"/>
                    </a:cubicBezTo>
                    <a:cubicBezTo>
                      <a:pt x="1654" y="1825"/>
                      <a:pt x="1253" y="2451"/>
                      <a:pt x="927" y="3178"/>
                    </a:cubicBezTo>
                    <a:cubicBezTo>
                      <a:pt x="627" y="3805"/>
                      <a:pt x="827" y="4431"/>
                      <a:pt x="627" y="4958"/>
                    </a:cubicBezTo>
                    <a:cubicBezTo>
                      <a:pt x="0" y="6010"/>
                      <a:pt x="301" y="7038"/>
                      <a:pt x="301" y="8091"/>
                    </a:cubicBezTo>
                    <a:cubicBezTo>
                      <a:pt x="201" y="8717"/>
                      <a:pt x="201" y="9444"/>
                      <a:pt x="301" y="10171"/>
                    </a:cubicBezTo>
                    <a:cubicBezTo>
                      <a:pt x="526" y="10898"/>
                      <a:pt x="401" y="11750"/>
                      <a:pt x="526" y="12577"/>
                    </a:cubicBezTo>
                    <a:cubicBezTo>
                      <a:pt x="526" y="13304"/>
                      <a:pt x="727" y="13930"/>
                      <a:pt x="827" y="14457"/>
                    </a:cubicBezTo>
                    <a:cubicBezTo>
                      <a:pt x="727" y="15083"/>
                      <a:pt x="1253" y="15284"/>
                      <a:pt x="1354" y="15710"/>
                    </a:cubicBezTo>
                    <a:cubicBezTo>
                      <a:pt x="2080" y="17389"/>
                      <a:pt x="3434" y="18015"/>
                      <a:pt x="5013" y="18316"/>
                    </a:cubicBezTo>
                    <a:cubicBezTo>
                      <a:pt x="5754" y="18476"/>
                      <a:pt x="6496" y="18530"/>
                      <a:pt x="7232" y="18530"/>
                    </a:cubicBezTo>
                    <a:cubicBezTo>
                      <a:pt x="8462" y="18530"/>
                      <a:pt x="9677" y="18379"/>
                      <a:pt x="10852" y="18316"/>
                    </a:cubicBezTo>
                    <a:cubicBezTo>
                      <a:pt x="12306" y="18316"/>
                      <a:pt x="13785" y="18216"/>
                      <a:pt x="15238" y="18216"/>
                    </a:cubicBezTo>
                    <a:cubicBezTo>
                      <a:pt x="16065" y="18116"/>
                      <a:pt x="17018" y="18015"/>
                      <a:pt x="17845" y="17915"/>
                    </a:cubicBezTo>
                    <a:cubicBezTo>
                      <a:pt x="18471" y="17915"/>
                      <a:pt x="19098" y="18015"/>
                      <a:pt x="19825" y="18015"/>
                    </a:cubicBezTo>
                    <a:cubicBezTo>
                      <a:pt x="20944" y="18015"/>
                      <a:pt x="22064" y="17971"/>
                      <a:pt x="23176" y="17971"/>
                    </a:cubicBezTo>
                    <a:cubicBezTo>
                      <a:pt x="23732" y="17971"/>
                      <a:pt x="24286" y="17982"/>
                      <a:pt x="24837" y="18015"/>
                    </a:cubicBezTo>
                    <a:cubicBezTo>
                      <a:pt x="25464" y="18066"/>
                      <a:pt x="26091" y="18091"/>
                      <a:pt x="26717" y="18091"/>
                    </a:cubicBezTo>
                    <a:cubicBezTo>
                      <a:pt x="27344" y="18091"/>
                      <a:pt x="27970" y="18066"/>
                      <a:pt x="28597" y="18015"/>
                    </a:cubicBezTo>
                    <a:cubicBezTo>
                      <a:pt x="29850" y="18015"/>
                      <a:pt x="31103" y="17690"/>
                      <a:pt x="32356" y="17489"/>
                    </a:cubicBezTo>
                    <a:cubicBezTo>
                      <a:pt x="33409" y="17389"/>
                      <a:pt x="34662" y="16036"/>
                      <a:pt x="34988" y="15183"/>
                    </a:cubicBezTo>
                    <a:cubicBezTo>
                      <a:pt x="35188" y="14256"/>
                      <a:pt x="35088" y="13404"/>
                      <a:pt x="35188" y="12477"/>
                    </a:cubicBezTo>
                    <a:cubicBezTo>
                      <a:pt x="35389" y="11223"/>
                      <a:pt x="35614" y="10071"/>
                      <a:pt x="35489" y="8817"/>
                    </a:cubicBezTo>
                    <a:cubicBezTo>
                      <a:pt x="35489" y="7665"/>
                      <a:pt x="35289" y="6411"/>
                      <a:pt x="35389" y="5259"/>
                    </a:cubicBezTo>
                    <a:cubicBezTo>
                      <a:pt x="35614" y="2978"/>
                      <a:pt x="34136" y="1299"/>
                      <a:pt x="32482" y="772"/>
                    </a:cubicBezTo>
                    <a:cubicBezTo>
                      <a:pt x="31429" y="472"/>
                      <a:pt x="30276" y="371"/>
                      <a:pt x="29223" y="246"/>
                    </a:cubicBezTo>
                    <a:lnTo>
                      <a:pt x="23810" y="246"/>
                    </a:lnTo>
                    <a:cubicBezTo>
                      <a:pt x="22657" y="146"/>
                      <a:pt x="21504" y="45"/>
                      <a:pt x="20351" y="45"/>
                    </a:cubicBezTo>
                    <a:cubicBezTo>
                      <a:pt x="19733" y="45"/>
                      <a:pt x="19059" y="1"/>
                      <a:pt x="18404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614858" y="1353482"/>
                <a:ext cx="1327507" cy="536062"/>
              </a:xfrm>
              <a:custGeom>
                <a:rect b="b" l="l" r="r" t="t"/>
                <a:pathLst>
                  <a:path extrusionOk="0" h="16144" w="33409">
                    <a:moveTo>
                      <a:pt x="15995" y="0"/>
                    </a:moveTo>
                    <a:cubicBezTo>
                      <a:pt x="15395" y="0"/>
                      <a:pt x="14792" y="8"/>
                      <a:pt x="14186" y="28"/>
                    </a:cubicBezTo>
                    <a:cubicBezTo>
                      <a:pt x="12206" y="129"/>
                      <a:pt x="10226" y="129"/>
                      <a:pt x="8246" y="229"/>
                    </a:cubicBezTo>
                    <a:cubicBezTo>
                      <a:pt x="7736" y="299"/>
                      <a:pt x="7215" y="382"/>
                      <a:pt x="6698" y="382"/>
                    </a:cubicBezTo>
                    <a:cubicBezTo>
                      <a:pt x="6477" y="382"/>
                      <a:pt x="6258" y="367"/>
                      <a:pt x="6040" y="329"/>
                    </a:cubicBezTo>
                    <a:cubicBezTo>
                      <a:pt x="5926" y="300"/>
                      <a:pt x="5801" y="288"/>
                      <a:pt x="5676" y="288"/>
                    </a:cubicBezTo>
                    <a:cubicBezTo>
                      <a:pt x="5363" y="288"/>
                      <a:pt x="5048" y="365"/>
                      <a:pt x="4887" y="454"/>
                    </a:cubicBezTo>
                    <a:cubicBezTo>
                      <a:pt x="4386" y="855"/>
                      <a:pt x="3534" y="755"/>
                      <a:pt x="2907" y="1081"/>
                    </a:cubicBezTo>
                    <a:cubicBezTo>
                      <a:pt x="2281" y="1482"/>
                      <a:pt x="1654" y="1708"/>
                      <a:pt x="1128" y="2334"/>
                    </a:cubicBezTo>
                    <a:cubicBezTo>
                      <a:pt x="501" y="3161"/>
                      <a:pt x="501" y="4089"/>
                      <a:pt x="401" y="5041"/>
                    </a:cubicBezTo>
                    <a:cubicBezTo>
                      <a:pt x="0" y="6921"/>
                      <a:pt x="301" y="8800"/>
                      <a:pt x="401" y="10680"/>
                    </a:cubicBezTo>
                    <a:cubicBezTo>
                      <a:pt x="627" y="12359"/>
                      <a:pt x="501" y="14013"/>
                      <a:pt x="2181" y="15166"/>
                    </a:cubicBezTo>
                    <a:cubicBezTo>
                      <a:pt x="2907" y="15693"/>
                      <a:pt x="3759" y="15893"/>
                      <a:pt x="4486" y="15893"/>
                    </a:cubicBezTo>
                    <a:cubicBezTo>
                      <a:pt x="5003" y="15976"/>
                      <a:pt x="5452" y="16144"/>
                      <a:pt x="5874" y="16144"/>
                    </a:cubicBezTo>
                    <a:cubicBezTo>
                      <a:pt x="5964" y="16144"/>
                      <a:pt x="6053" y="16136"/>
                      <a:pt x="6140" y="16119"/>
                    </a:cubicBezTo>
                    <a:cubicBezTo>
                      <a:pt x="6424" y="16077"/>
                      <a:pt x="6717" y="16063"/>
                      <a:pt x="7012" y="16063"/>
                    </a:cubicBezTo>
                    <a:cubicBezTo>
                      <a:pt x="7602" y="16063"/>
                      <a:pt x="8204" y="16119"/>
                      <a:pt x="8772" y="16119"/>
                    </a:cubicBezTo>
                    <a:cubicBezTo>
                      <a:pt x="9605" y="16017"/>
                      <a:pt x="10521" y="15866"/>
                      <a:pt x="11399" y="15866"/>
                    </a:cubicBezTo>
                    <a:cubicBezTo>
                      <a:pt x="11604" y="15866"/>
                      <a:pt x="11806" y="15874"/>
                      <a:pt x="12005" y="15893"/>
                    </a:cubicBezTo>
                    <a:cubicBezTo>
                      <a:pt x="12419" y="15943"/>
                      <a:pt x="12807" y="15968"/>
                      <a:pt x="13183" y="15968"/>
                    </a:cubicBezTo>
                    <a:cubicBezTo>
                      <a:pt x="13559" y="15968"/>
                      <a:pt x="13922" y="15943"/>
                      <a:pt x="14286" y="15893"/>
                    </a:cubicBezTo>
                    <a:cubicBezTo>
                      <a:pt x="15338" y="15793"/>
                      <a:pt x="16291" y="15693"/>
                      <a:pt x="17318" y="15693"/>
                    </a:cubicBezTo>
                    <a:cubicBezTo>
                      <a:pt x="17472" y="15671"/>
                      <a:pt x="17631" y="15664"/>
                      <a:pt x="17794" y="15664"/>
                    </a:cubicBezTo>
                    <a:cubicBezTo>
                      <a:pt x="18237" y="15664"/>
                      <a:pt x="18705" y="15722"/>
                      <a:pt x="19149" y="15722"/>
                    </a:cubicBezTo>
                    <a:cubicBezTo>
                      <a:pt x="19311" y="15722"/>
                      <a:pt x="19471" y="15714"/>
                      <a:pt x="19624" y="15693"/>
                    </a:cubicBezTo>
                    <a:cubicBezTo>
                      <a:pt x="20065" y="15616"/>
                      <a:pt x="20505" y="15583"/>
                      <a:pt x="20938" y="15583"/>
                    </a:cubicBezTo>
                    <a:cubicBezTo>
                      <a:pt x="21640" y="15583"/>
                      <a:pt x="22323" y="15669"/>
                      <a:pt x="22958" y="15793"/>
                    </a:cubicBezTo>
                    <a:cubicBezTo>
                      <a:pt x="23321" y="15843"/>
                      <a:pt x="23716" y="15843"/>
                      <a:pt x="24098" y="15843"/>
                    </a:cubicBezTo>
                    <a:cubicBezTo>
                      <a:pt x="24480" y="15843"/>
                      <a:pt x="24850" y="15843"/>
                      <a:pt x="25163" y="15893"/>
                    </a:cubicBezTo>
                    <a:cubicBezTo>
                      <a:pt x="25990" y="15893"/>
                      <a:pt x="26943" y="15592"/>
                      <a:pt x="27770" y="15592"/>
                    </a:cubicBezTo>
                    <a:cubicBezTo>
                      <a:pt x="28300" y="15592"/>
                      <a:pt x="28870" y="15658"/>
                      <a:pt x="29417" y="15658"/>
                    </a:cubicBezTo>
                    <a:cubicBezTo>
                      <a:pt x="29826" y="15658"/>
                      <a:pt x="30222" y="15621"/>
                      <a:pt x="30577" y="15492"/>
                    </a:cubicBezTo>
                    <a:cubicBezTo>
                      <a:pt x="32055" y="14866"/>
                      <a:pt x="32682" y="13487"/>
                      <a:pt x="32882" y="12033"/>
                    </a:cubicBezTo>
                    <a:cubicBezTo>
                      <a:pt x="33083" y="10354"/>
                      <a:pt x="33309" y="8700"/>
                      <a:pt x="33083" y="7021"/>
                    </a:cubicBezTo>
                    <a:cubicBezTo>
                      <a:pt x="32983" y="5768"/>
                      <a:pt x="33083" y="4414"/>
                      <a:pt x="33083" y="3261"/>
                    </a:cubicBezTo>
                    <a:cubicBezTo>
                      <a:pt x="33409" y="2334"/>
                      <a:pt x="32782" y="1708"/>
                      <a:pt x="32256" y="1281"/>
                    </a:cubicBezTo>
                    <a:cubicBezTo>
                      <a:pt x="31429" y="555"/>
                      <a:pt x="30276" y="129"/>
                      <a:pt x="29223" y="129"/>
                    </a:cubicBezTo>
                    <a:lnTo>
                      <a:pt x="23183" y="129"/>
                    </a:lnTo>
                    <a:cubicBezTo>
                      <a:pt x="20757" y="129"/>
                      <a:pt x="18395" y="0"/>
                      <a:pt x="15995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 flipH="1">
                <a:off x="587971" y="1409546"/>
                <a:ext cx="1381281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44" name="Google Shape;344;p20"/>
            <p:cNvGrpSpPr/>
            <p:nvPr/>
          </p:nvGrpSpPr>
          <p:grpSpPr>
            <a:xfrm>
              <a:off x="578977" y="1945616"/>
              <a:ext cx="1436102" cy="465767"/>
              <a:chOff x="578977" y="1945616"/>
              <a:chExt cx="1436102" cy="465767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578977" y="1945616"/>
                <a:ext cx="1436102" cy="465767"/>
              </a:xfrm>
              <a:custGeom>
                <a:rect b="b" l="l" r="r" t="t"/>
                <a:pathLst>
                  <a:path extrusionOk="0" h="14027" w="36142">
                    <a:moveTo>
                      <a:pt x="22031" y="993"/>
                    </a:moveTo>
                    <a:cubicBezTo>
                      <a:pt x="23710" y="993"/>
                      <a:pt x="25389" y="993"/>
                      <a:pt x="27043" y="1094"/>
                    </a:cubicBezTo>
                    <a:cubicBezTo>
                      <a:pt x="27499" y="1094"/>
                      <a:pt x="27961" y="1088"/>
                      <a:pt x="28425" y="1088"/>
                    </a:cubicBezTo>
                    <a:cubicBezTo>
                      <a:pt x="29877" y="1088"/>
                      <a:pt x="31359" y="1145"/>
                      <a:pt x="32783" y="1620"/>
                    </a:cubicBezTo>
                    <a:cubicBezTo>
                      <a:pt x="33635" y="1821"/>
                      <a:pt x="34362" y="2547"/>
                      <a:pt x="34663" y="3500"/>
                    </a:cubicBezTo>
                    <a:cubicBezTo>
                      <a:pt x="35089" y="4653"/>
                      <a:pt x="34888" y="5906"/>
                      <a:pt x="34888" y="7159"/>
                    </a:cubicBezTo>
                    <a:cubicBezTo>
                      <a:pt x="34888" y="8186"/>
                      <a:pt x="34988" y="9239"/>
                      <a:pt x="34788" y="10292"/>
                    </a:cubicBezTo>
                    <a:cubicBezTo>
                      <a:pt x="34663" y="11119"/>
                      <a:pt x="33409" y="11946"/>
                      <a:pt x="32482" y="12071"/>
                    </a:cubicBezTo>
                    <a:cubicBezTo>
                      <a:pt x="31229" y="12171"/>
                      <a:pt x="29976" y="12372"/>
                      <a:pt x="28823" y="12372"/>
                    </a:cubicBezTo>
                    <a:cubicBezTo>
                      <a:pt x="27866" y="12443"/>
                      <a:pt x="26959" y="12514"/>
                      <a:pt x="26031" y="12514"/>
                    </a:cubicBezTo>
                    <a:cubicBezTo>
                      <a:pt x="25647" y="12514"/>
                      <a:pt x="25259" y="12502"/>
                      <a:pt x="24863" y="12472"/>
                    </a:cubicBezTo>
                    <a:cubicBezTo>
                      <a:pt x="24527" y="12453"/>
                      <a:pt x="24190" y="12445"/>
                      <a:pt x="23854" y="12445"/>
                    </a:cubicBezTo>
                    <a:cubicBezTo>
                      <a:pt x="22411" y="12445"/>
                      <a:pt x="20968" y="12596"/>
                      <a:pt x="19525" y="12698"/>
                    </a:cubicBezTo>
                    <a:cubicBezTo>
                      <a:pt x="17119" y="12798"/>
                      <a:pt x="14612" y="12898"/>
                      <a:pt x="12231" y="12898"/>
                    </a:cubicBezTo>
                    <a:cubicBezTo>
                      <a:pt x="11644" y="12928"/>
                      <a:pt x="11059" y="12940"/>
                      <a:pt x="10475" y="12940"/>
                    </a:cubicBezTo>
                    <a:cubicBezTo>
                      <a:pt x="9066" y="12940"/>
                      <a:pt x="7666" y="12869"/>
                      <a:pt x="6266" y="12798"/>
                    </a:cubicBezTo>
                    <a:cubicBezTo>
                      <a:pt x="5636" y="12798"/>
                      <a:pt x="5007" y="12553"/>
                      <a:pt x="4377" y="12553"/>
                    </a:cubicBezTo>
                    <a:cubicBezTo>
                      <a:pt x="4280" y="12553"/>
                      <a:pt x="4183" y="12559"/>
                      <a:pt x="4086" y="12572"/>
                    </a:cubicBezTo>
                    <a:cubicBezTo>
                      <a:pt x="4048" y="12577"/>
                      <a:pt x="4010" y="12579"/>
                      <a:pt x="3972" y="12579"/>
                    </a:cubicBezTo>
                    <a:cubicBezTo>
                      <a:pt x="2931" y="12579"/>
                      <a:pt x="1575" y="10985"/>
                      <a:pt x="1454" y="10066"/>
                    </a:cubicBezTo>
                    <a:cubicBezTo>
                      <a:pt x="1354" y="9239"/>
                      <a:pt x="1154" y="8312"/>
                      <a:pt x="1154" y="7460"/>
                    </a:cubicBezTo>
                    <a:cubicBezTo>
                      <a:pt x="1053" y="6532"/>
                      <a:pt x="1053" y="5480"/>
                      <a:pt x="1154" y="4552"/>
                    </a:cubicBezTo>
                    <a:cubicBezTo>
                      <a:pt x="1154" y="3629"/>
                      <a:pt x="2613" y="2142"/>
                      <a:pt x="3570" y="2142"/>
                    </a:cubicBezTo>
                    <a:cubicBezTo>
                      <a:pt x="3600" y="2142"/>
                      <a:pt x="3630" y="2143"/>
                      <a:pt x="3660" y="2146"/>
                    </a:cubicBezTo>
                    <a:cubicBezTo>
                      <a:pt x="4186" y="1821"/>
                      <a:pt x="4913" y="1720"/>
                      <a:pt x="5740" y="1620"/>
                    </a:cubicBezTo>
                    <a:cubicBezTo>
                      <a:pt x="7570" y="1533"/>
                      <a:pt x="9381" y="1275"/>
                      <a:pt x="11190" y="1275"/>
                    </a:cubicBezTo>
                    <a:cubicBezTo>
                      <a:pt x="11462" y="1275"/>
                      <a:pt x="11734" y="1281"/>
                      <a:pt x="12006" y="1294"/>
                    </a:cubicBezTo>
                    <a:cubicBezTo>
                      <a:pt x="13810" y="1294"/>
                      <a:pt x="15596" y="1073"/>
                      <a:pt x="17380" y="1073"/>
                    </a:cubicBezTo>
                    <a:cubicBezTo>
                      <a:pt x="17677" y="1073"/>
                      <a:pt x="17974" y="1079"/>
                      <a:pt x="18271" y="1094"/>
                    </a:cubicBezTo>
                    <a:cubicBezTo>
                      <a:pt x="19525" y="1094"/>
                      <a:pt x="20778" y="993"/>
                      <a:pt x="22031" y="993"/>
                    </a:cubicBezTo>
                    <a:close/>
                    <a:moveTo>
                      <a:pt x="22418" y="0"/>
                    </a:moveTo>
                    <a:cubicBezTo>
                      <a:pt x="21774" y="0"/>
                      <a:pt x="21129" y="12"/>
                      <a:pt x="20477" y="41"/>
                    </a:cubicBezTo>
                    <a:cubicBezTo>
                      <a:pt x="19909" y="41"/>
                      <a:pt x="19352" y="97"/>
                      <a:pt x="18828" y="97"/>
                    </a:cubicBezTo>
                    <a:cubicBezTo>
                      <a:pt x="18567" y="97"/>
                      <a:pt x="18313" y="83"/>
                      <a:pt x="18071" y="41"/>
                    </a:cubicBezTo>
                    <a:cubicBezTo>
                      <a:pt x="17244" y="41"/>
                      <a:pt x="16392" y="166"/>
                      <a:pt x="15565" y="166"/>
                    </a:cubicBezTo>
                    <a:cubicBezTo>
                      <a:pt x="14938" y="166"/>
                      <a:pt x="14211" y="267"/>
                      <a:pt x="13585" y="267"/>
                    </a:cubicBezTo>
                    <a:cubicBezTo>
                      <a:pt x="12006" y="467"/>
                      <a:pt x="10452" y="467"/>
                      <a:pt x="8873" y="467"/>
                    </a:cubicBezTo>
                    <a:cubicBezTo>
                      <a:pt x="7093" y="567"/>
                      <a:pt x="5439" y="993"/>
                      <a:pt x="3760" y="1094"/>
                    </a:cubicBezTo>
                    <a:cubicBezTo>
                      <a:pt x="1053" y="1419"/>
                      <a:pt x="1" y="3299"/>
                      <a:pt x="101" y="5580"/>
                    </a:cubicBezTo>
                    <a:cubicBezTo>
                      <a:pt x="101" y="6833"/>
                      <a:pt x="201" y="8186"/>
                      <a:pt x="326" y="9565"/>
                    </a:cubicBezTo>
                    <a:cubicBezTo>
                      <a:pt x="527" y="11645"/>
                      <a:pt x="2407" y="13625"/>
                      <a:pt x="4487" y="13625"/>
                    </a:cubicBezTo>
                    <a:cubicBezTo>
                      <a:pt x="5339" y="13625"/>
                      <a:pt x="6266" y="13625"/>
                      <a:pt x="7093" y="13725"/>
                    </a:cubicBezTo>
                    <a:cubicBezTo>
                      <a:pt x="8873" y="13951"/>
                      <a:pt x="10652" y="13826"/>
                      <a:pt x="12432" y="13951"/>
                    </a:cubicBezTo>
                    <a:cubicBezTo>
                      <a:pt x="13159" y="14001"/>
                      <a:pt x="13917" y="14026"/>
                      <a:pt x="14675" y="14026"/>
                    </a:cubicBezTo>
                    <a:cubicBezTo>
                      <a:pt x="15433" y="14026"/>
                      <a:pt x="16191" y="14001"/>
                      <a:pt x="16918" y="13951"/>
                    </a:cubicBezTo>
                    <a:cubicBezTo>
                      <a:pt x="17971" y="13826"/>
                      <a:pt x="19124" y="13951"/>
                      <a:pt x="20151" y="13725"/>
                    </a:cubicBezTo>
                    <a:cubicBezTo>
                      <a:pt x="21461" y="13455"/>
                      <a:pt x="22752" y="13399"/>
                      <a:pt x="24041" y="13399"/>
                    </a:cubicBezTo>
                    <a:cubicBezTo>
                      <a:pt x="24938" y="13399"/>
                      <a:pt x="25834" y="13426"/>
                      <a:pt x="26734" y="13426"/>
                    </a:cubicBezTo>
                    <a:cubicBezTo>
                      <a:pt x="27534" y="13426"/>
                      <a:pt x="28338" y="13405"/>
                      <a:pt x="29149" y="13324"/>
                    </a:cubicBezTo>
                    <a:cubicBezTo>
                      <a:pt x="30703" y="13199"/>
                      <a:pt x="32282" y="13324"/>
                      <a:pt x="33735" y="12898"/>
                    </a:cubicBezTo>
                    <a:cubicBezTo>
                      <a:pt x="34663" y="12572"/>
                      <a:pt x="35414" y="12171"/>
                      <a:pt x="35615" y="11445"/>
                    </a:cubicBezTo>
                    <a:cubicBezTo>
                      <a:pt x="36141" y="10066"/>
                      <a:pt x="35815" y="8713"/>
                      <a:pt x="35916" y="7359"/>
                    </a:cubicBezTo>
                    <a:cubicBezTo>
                      <a:pt x="36041" y="6006"/>
                      <a:pt x="36041" y="4753"/>
                      <a:pt x="35715" y="3500"/>
                    </a:cubicBezTo>
                    <a:cubicBezTo>
                      <a:pt x="35815" y="2447"/>
                      <a:pt x="33936" y="567"/>
                      <a:pt x="32282" y="467"/>
                    </a:cubicBezTo>
                    <a:cubicBezTo>
                      <a:pt x="30602" y="367"/>
                      <a:pt x="28923" y="267"/>
                      <a:pt x="27269" y="166"/>
                    </a:cubicBezTo>
                    <a:cubicBezTo>
                      <a:pt x="25622" y="77"/>
                      <a:pt x="24026" y="0"/>
                      <a:pt x="22418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20"/>
              <p:cNvGrpSpPr/>
              <p:nvPr/>
            </p:nvGrpSpPr>
            <p:grpSpPr>
              <a:xfrm>
                <a:off x="793837" y="2038026"/>
                <a:ext cx="238877" cy="280948"/>
                <a:chOff x="793837" y="2031684"/>
                <a:chExt cx="238877" cy="280948"/>
              </a:xfrm>
            </p:grpSpPr>
            <p:sp>
              <p:nvSpPr>
                <p:cNvPr id="347" name="Google Shape;347;p20"/>
                <p:cNvSpPr/>
                <p:nvPr/>
              </p:nvSpPr>
              <p:spPr>
                <a:xfrm>
                  <a:off x="793837" y="2031684"/>
                  <a:ext cx="238877" cy="280948"/>
                </a:xfrm>
                <a:custGeom>
                  <a:rect b="b" l="l" r="r" t="t"/>
                  <a:pathLst>
                    <a:path extrusionOk="0" h="8461" w="7194">
                      <a:moveTo>
                        <a:pt x="2979" y="2325"/>
                      </a:moveTo>
                      <a:cubicBezTo>
                        <a:pt x="3089" y="2325"/>
                        <a:pt x="3207" y="2350"/>
                        <a:pt x="3333" y="2407"/>
                      </a:cubicBezTo>
                      <a:cubicBezTo>
                        <a:pt x="3483" y="2384"/>
                        <a:pt x="3624" y="2373"/>
                        <a:pt x="3759" y="2373"/>
                      </a:cubicBezTo>
                      <a:cubicBezTo>
                        <a:pt x="4958" y="2373"/>
                        <a:pt x="5602" y="3227"/>
                        <a:pt x="6166" y="4061"/>
                      </a:cubicBezTo>
                      <a:cubicBezTo>
                        <a:pt x="6466" y="4587"/>
                        <a:pt x="6266" y="5740"/>
                        <a:pt x="5940" y="6166"/>
                      </a:cubicBezTo>
                      <a:cubicBezTo>
                        <a:pt x="5639" y="6467"/>
                        <a:pt x="5439" y="6793"/>
                        <a:pt x="5113" y="7094"/>
                      </a:cubicBezTo>
                      <a:cubicBezTo>
                        <a:pt x="4812" y="7319"/>
                        <a:pt x="4386" y="7520"/>
                        <a:pt x="3960" y="7720"/>
                      </a:cubicBezTo>
                      <a:cubicBezTo>
                        <a:pt x="3860" y="7739"/>
                        <a:pt x="3760" y="7747"/>
                        <a:pt x="3661" y="7747"/>
                      </a:cubicBezTo>
                      <a:cubicBezTo>
                        <a:pt x="3241" y="7747"/>
                        <a:pt x="2832" y="7601"/>
                        <a:pt x="2406" y="7520"/>
                      </a:cubicBezTo>
                      <a:cubicBezTo>
                        <a:pt x="1980" y="7419"/>
                        <a:pt x="1679" y="6893"/>
                        <a:pt x="1253" y="6567"/>
                      </a:cubicBezTo>
                      <a:cubicBezTo>
                        <a:pt x="1053" y="6367"/>
                        <a:pt x="927" y="5941"/>
                        <a:pt x="827" y="5640"/>
                      </a:cubicBezTo>
                      <a:cubicBezTo>
                        <a:pt x="727" y="5013"/>
                        <a:pt x="927" y="4387"/>
                        <a:pt x="1153" y="3760"/>
                      </a:cubicBezTo>
                      <a:cubicBezTo>
                        <a:pt x="1153" y="3434"/>
                        <a:pt x="1454" y="3334"/>
                        <a:pt x="1679" y="3234"/>
                      </a:cubicBezTo>
                      <a:cubicBezTo>
                        <a:pt x="2093" y="2882"/>
                        <a:pt x="2456" y="2325"/>
                        <a:pt x="2979" y="2325"/>
                      </a:cubicBezTo>
                      <a:close/>
                      <a:moveTo>
                        <a:pt x="4286" y="101"/>
                      </a:moveTo>
                      <a:cubicBezTo>
                        <a:pt x="3559" y="101"/>
                        <a:pt x="2807" y="201"/>
                        <a:pt x="2080" y="302"/>
                      </a:cubicBezTo>
                      <a:cubicBezTo>
                        <a:pt x="1997" y="302"/>
                        <a:pt x="1912" y="294"/>
                        <a:pt x="1833" y="294"/>
                      </a:cubicBezTo>
                      <a:cubicBezTo>
                        <a:pt x="1625" y="294"/>
                        <a:pt x="1454" y="346"/>
                        <a:pt x="1454" y="728"/>
                      </a:cubicBezTo>
                      <a:cubicBezTo>
                        <a:pt x="1454" y="1081"/>
                        <a:pt x="1678" y="1279"/>
                        <a:pt x="1984" y="1279"/>
                      </a:cubicBezTo>
                      <a:cubicBezTo>
                        <a:pt x="2046" y="1279"/>
                        <a:pt x="2112" y="1271"/>
                        <a:pt x="2181" y="1254"/>
                      </a:cubicBezTo>
                      <a:cubicBezTo>
                        <a:pt x="2306" y="1254"/>
                        <a:pt x="2406" y="1154"/>
                        <a:pt x="2506" y="1154"/>
                      </a:cubicBezTo>
                      <a:cubicBezTo>
                        <a:pt x="2707" y="1154"/>
                        <a:pt x="2807" y="1254"/>
                        <a:pt x="2932" y="1454"/>
                      </a:cubicBezTo>
                      <a:cubicBezTo>
                        <a:pt x="2932" y="1680"/>
                        <a:pt x="2707" y="1780"/>
                        <a:pt x="2607" y="1780"/>
                      </a:cubicBezTo>
                      <a:cubicBezTo>
                        <a:pt x="2306" y="1780"/>
                        <a:pt x="2080" y="1981"/>
                        <a:pt x="1880" y="2081"/>
                      </a:cubicBezTo>
                      <a:cubicBezTo>
                        <a:pt x="526" y="2808"/>
                        <a:pt x="100" y="4186"/>
                        <a:pt x="0" y="5540"/>
                      </a:cubicBezTo>
                      <a:cubicBezTo>
                        <a:pt x="0" y="6693"/>
                        <a:pt x="1354" y="7946"/>
                        <a:pt x="2607" y="8347"/>
                      </a:cubicBezTo>
                      <a:cubicBezTo>
                        <a:pt x="2894" y="8424"/>
                        <a:pt x="3178" y="8460"/>
                        <a:pt x="3454" y="8460"/>
                      </a:cubicBezTo>
                      <a:cubicBezTo>
                        <a:pt x="4691" y="8460"/>
                        <a:pt x="5772" y="7735"/>
                        <a:pt x="6366" y="6793"/>
                      </a:cubicBezTo>
                      <a:cubicBezTo>
                        <a:pt x="6993" y="5941"/>
                        <a:pt x="7193" y="4913"/>
                        <a:pt x="6993" y="4061"/>
                      </a:cubicBezTo>
                      <a:cubicBezTo>
                        <a:pt x="6792" y="3033"/>
                        <a:pt x="6065" y="2181"/>
                        <a:pt x="4912" y="1780"/>
                      </a:cubicBezTo>
                      <a:cubicBezTo>
                        <a:pt x="4687" y="1780"/>
                        <a:pt x="4186" y="1780"/>
                        <a:pt x="4286" y="1354"/>
                      </a:cubicBezTo>
                      <a:cubicBezTo>
                        <a:pt x="4334" y="1152"/>
                        <a:pt x="4455" y="1119"/>
                        <a:pt x="4591" y="1119"/>
                      </a:cubicBezTo>
                      <a:cubicBezTo>
                        <a:pt x="4655" y="1119"/>
                        <a:pt x="4723" y="1126"/>
                        <a:pt x="4787" y="1126"/>
                      </a:cubicBezTo>
                      <a:cubicBezTo>
                        <a:pt x="4873" y="1126"/>
                        <a:pt x="4953" y="1113"/>
                        <a:pt x="5013" y="1053"/>
                      </a:cubicBezTo>
                      <a:lnTo>
                        <a:pt x="5213" y="1053"/>
                      </a:lnTo>
                      <a:cubicBezTo>
                        <a:pt x="5539" y="928"/>
                        <a:pt x="5639" y="828"/>
                        <a:pt x="5439" y="527"/>
                      </a:cubicBezTo>
                      <a:cubicBezTo>
                        <a:pt x="5113" y="1"/>
                        <a:pt x="4687" y="201"/>
                        <a:pt x="4286" y="10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0"/>
                <p:cNvSpPr/>
                <p:nvPr/>
              </p:nvSpPr>
              <p:spPr>
                <a:xfrm>
                  <a:off x="856231" y="2155144"/>
                  <a:ext cx="100744" cy="91579"/>
                </a:xfrm>
                <a:custGeom>
                  <a:rect b="b" l="l" r="r" t="t"/>
                  <a:pathLst>
                    <a:path extrusionOk="0" h="2758" w="3034">
                      <a:moveTo>
                        <a:pt x="2652" y="1"/>
                      </a:moveTo>
                      <a:cubicBezTo>
                        <a:pt x="2540" y="1"/>
                        <a:pt x="2448" y="72"/>
                        <a:pt x="2307" y="142"/>
                      </a:cubicBezTo>
                      <a:cubicBezTo>
                        <a:pt x="1780" y="669"/>
                        <a:pt x="1354" y="1195"/>
                        <a:pt x="828" y="1721"/>
                      </a:cubicBezTo>
                      <a:cubicBezTo>
                        <a:pt x="627" y="1822"/>
                        <a:pt x="527" y="2022"/>
                        <a:pt x="427" y="2122"/>
                      </a:cubicBezTo>
                      <a:cubicBezTo>
                        <a:pt x="302" y="2348"/>
                        <a:pt x="1" y="2448"/>
                        <a:pt x="101" y="2649"/>
                      </a:cubicBezTo>
                      <a:cubicBezTo>
                        <a:pt x="178" y="2725"/>
                        <a:pt x="273" y="2758"/>
                        <a:pt x="372" y="2758"/>
                      </a:cubicBezTo>
                      <a:cubicBezTo>
                        <a:pt x="532" y="2758"/>
                        <a:pt x="704" y="2672"/>
                        <a:pt x="828" y="2548"/>
                      </a:cubicBezTo>
                      <a:cubicBezTo>
                        <a:pt x="1454" y="1922"/>
                        <a:pt x="2181" y="1295"/>
                        <a:pt x="2708" y="568"/>
                      </a:cubicBezTo>
                      <a:cubicBezTo>
                        <a:pt x="2933" y="468"/>
                        <a:pt x="3033" y="243"/>
                        <a:pt x="2808" y="42"/>
                      </a:cubicBezTo>
                      <a:cubicBezTo>
                        <a:pt x="2749" y="13"/>
                        <a:pt x="2699" y="1"/>
                        <a:pt x="2652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49" name="Google Shape;349;p20"/>
          <p:cNvGrpSpPr/>
          <p:nvPr/>
        </p:nvGrpSpPr>
        <p:grpSpPr>
          <a:xfrm>
            <a:off x="2199168" y="1328877"/>
            <a:ext cx="1424143" cy="3403298"/>
            <a:chOff x="2188460" y="1328877"/>
            <a:chExt cx="1424143" cy="3403298"/>
          </a:xfrm>
        </p:grpSpPr>
        <p:grpSp>
          <p:nvGrpSpPr>
            <p:cNvPr id="350" name="Google Shape;350;p20"/>
            <p:cNvGrpSpPr/>
            <p:nvPr/>
          </p:nvGrpSpPr>
          <p:grpSpPr>
            <a:xfrm>
              <a:off x="2188460" y="2433516"/>
              <a:ext cx="1415162" cy="1109778"/>
              <a:chOff x="2188460" y="2433516"/>
              <a:chExt cx="1415162" cy="1109778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2188460" y="2433516"/>
                <a:ext cx="1415162" cy="1109778"/>
              </a:xfrm>
              <a:custGeom>
                <a:rect b="b" l="l" r="r" t="t"/>
                <a:pathLst>
                  <a:path extrusionOk="0" h="33422" w="35615">
                    <a:moveTo>
                      <a:pt x="25991" y="961"/>
                    </a:moveTo>
                    <a:cubicBezTo>
                      <a:pt x="26811" y="961"/>
                      <a:pt x="27626" y="1007"/>
                      <a:pt x="28422" y="1138"/>
                    </a:cubicBezTo>
                    <a:cubicBezTo>
                      <a:pt x="28785" y="1188"/>
                      <a:pt x="29149" y="1188"/>
                      <a:pt x="29512" y="1188"/>
                    </a:cubicBezTo>
                    <a:cubicBezTo>
                      <a:pt x="29876" y="1188"/>
                      <a:pt x="30239" y="1188"/>
                      <a:pt x="30602" y="1238"/>
                    </a:cubicBezTo>
                    <a:cubicBezTo>
                      <a:pt x="31329" y="1338"/>
                      <a:pt x="31956" y="1639"/>
                      <a:pt x="32582" y="2065"/>
                    </a:cubicBezTo>
                    <a:cubicBezTo>
                      <a:pt x="34261" y="3118"/>
                      <a:pt x="34061" y="4997"/>
                      <a:pt x="34261" y="6551"/>
                    </a:cubicBezTo>
                    <a:cubicBezTo>
                      <a:pt x="34362" y="9158"/>
                      <a:pt x="34161" y="11890"/>
                      <a:pt x="34261" y="14496"/>
                    </a:cubicBezTo>
                    <a:cubicBezTo>
                      <a:pt x="34261" y="16175"/>
                      <a:pt x="34362" y="17829"/>
                      <a:pt x="34362" y="19609"/>
                    </a:cubicBezTo>
                    <a:cubicBezTo>
                      <a:pt x="34261" y="22015"/>
                      <a:pt x="34888" y="24421"/>
                      <a:pt x="34587" y="26927"/>
                    </a:cubicBezTo>
                    <a:cubicBezTo>
                      <a:pt x="34161" y="29734"/>
                      <a:pt x="33535" y="31313"/>
                      <a:pt x="30402" y="32040"/>
                    </a:cubicBezTo>
                    <a:cubicBezTo>
                      <a:pt x="29349" y="32241"/>
                      <a:pt x="28096" y="32241"/>
                      <a:pt x="26943" y="32241"/>
                    </a:cubicBezTo>
                    <a:cubicBezTo>
                      <a:pt x="25289" y="32241"/>
                      <a:pt x="23610" y="32341"/>
                      <a:pt x="21931" y="32466"/>
                    </a:cubicBezTo>
                    <a:lnTo>
                      <a:pt x="17670" y="32466"/>
                    </a:lnTo>
                    <a:cubicBezTo>
                      <a:pt x="16730" y="32516"/>
                      <a:pt x="15759" y="32516"/>
                      <a:pt x="14788" y="32516"/>
                    </a:cubicBezTo>
                    <a:cubicBezTo>
                      <a:pt x="13817" y="32516"/>
                      <a:pt x="12845" y="32516"/>
                      <a:pt x="11905" y="32566"/>
                    </a:cubicBezTo>
                    <a:cubicBezTo>
                      <a:pt x="11053" y="32627"/>
                      <a:pt x="10197" y="32670"/>
                      <a:pt x="9341" y="32670"/>
                    </a:cubicBezTo>
                    <a:cubicBezTo>
                      <a:pt x="7380" y="32670"/>
                      <a:pt x="5413" y="32447"/>
                      <a:pt x="3459" y="31714"/>
                    </a:cubicBezTo>
                    <a:cubicBezTo>
                      <a:pt x="2106" y="31213"/>
                      <a:pt x="1479" y="29960"/>
                      <a:pt x="1254" y="28581"/>
                    </a:cubicBezTo>
                    <a:cubicBezTo>
                      <a:pt x="1154" y="27855"/>
                      <a:pt x="1053" y="27228"/>
                      <a:pt x="1053" y="26601"/>
                    </a:cubicBezTo>
                    <a:cubicBezTo>
                      <a:pt x="1053" y="24321"/>
                      <a:pt x="953" y="22015"/>
                      <a:pt x="1053" y="19709"/>
                    </a:cubicBezTo>
                    <a:cubicBezTo>
                      <a:pt x="1154" y="17428"/>
                      <a:pt x="1053" y="15123"/>
                      <a:pt x="1254" y="12817"/>
                    </a:cubicBezTo>
                    <a:cubicBezTo>
                      <a:pt x="1379" y="11163"/>
                      <a:pt x="1379" y="9383"/>
                      <a:pt x="1379" y="7704"/>
                    </a:cubicBezTo>
                    <a:cubicBezTo>
                      <a:pt x="1379" y="6250"/>
                      <a:pt x="1780" y="4997"/>
                      <a:pt x="2206" y="3744"/>
                    </a:cubicBezTo>
                    <a:cubicBezTo>
                      <a:pt x="2733" y="2591"/>
                      <a:pt x="3760" y="2391"/>
                      <a:pt x="4712" y="1864"/>
                    </a:cubicBezTo>
                    <a:cubicBezTo>
                      <a:pt x="5255" y="1593"/>
                      <a:pt x="5791" y="1542"/>
                      <a:pt x="6327" y="1542"/>
                    </a:cubicBezTo>
                    <a:cubicBezTo>
                      <a:pt x="6656" y="1542"/>
                      <a:pt x="6985" y="1561"/>
                      <a:pt x="7315" y="1561"/>
                    </a:cubicBezTo>
                    <a:cubicBezTo>
                      <a:pt x="7491" y="1561"/>
                      <a:pt x="7668" y="1555"/>
                      <a:pt x="7845" y="1539"/>
                    </a:cubicBezTo>
                    <a:cubicBezTo>
                      <a:pt x="8640" y="1454"/>
                      <a:pt x="9434" y="1423"/>
                      <a:pt x="10229" y="1423"/>
                    </a:cubicBezTo>
                    <a:cubicBezTo>
                      <a:pt x="11314" y="1423"/>
                      <a:pt x="12399" y="1481"/>
                      <a:pt x="13484" y="1539"/>
                    </a:cubicBezTo>
                    <a:cubicBezTo>
                      <a:pt x="14454" y="1539"/>
                      <a:pt x="15478" y="1583"/>
                      <a:pt x="16485" y="1583"/>
                    </a:cubicBezTo>
                    <a:cubicBezTo>
                      <a:pt x="16988" y="1583"/>
                      <a:pt x="17486" y="1572"/>
                      <a:pt x="17971" y="1539"/>
                    </a:cubicBezTo>
                    <a:cubicBezTo>
                      <a:pt x="19424" y="1338"/>
                      <a:pt x="20903" y="1238"/>
                      <a:pt x="22357" y="1138"/>
                    </a:cubicBezTo>
                    <a:cubicBezTo>
                      <a:pt x="23541" y="1063"/>
                      <a:pt x="24771" y="961"/>
                      <a:pt x="25991" y="961"/>
                    </a:cubicBezTo>
                    <a:close/>
                    <a:moveTo>
                      <a:pt x="28310" y="0"/>
                    </a:moveTo>
                    <a:cubicBezTo>
                      <a:pt x="27205" y="0"/>
                      <a:pt x="26088" y="85"/>
                      <a:pt x="24963" y="85"/>
                    </a:cubicBezTo>
                    <a:cubicBezTo>
                      <a:pt x="23409" y="85"/>
                      <a:pt x="21730" y="285"/>
                      <a:pt x="20051" y="285"/>
                    </a:cubicBezTo>
                    <a:cubicBezTo>
                      <a:pt x="19738" y="267"/>
                      <a:pt x="19425" y="258"/>
                      <a:pt x="19111" y="258"/>
                    </a:cubicBezTo>
                    <a:cubicBezTo>
                      <a:pt x="17762" y="258"/>
                      <a:pt x="16400" y="409"/>
                      <a:pt x="15038" y="511"/>
                    </a:cubicBezTo>
                    <a:cubicBezTo>
                      <a:pt x="14048" y="658"/>
                      <a:pt x="13003" y="751"/>
                      <a:pt x="11984" y="751"/>
                    </a:cubicBezTo>
                    <a:cubicBezTo>
                      <a:pt x="11610" y="751"/>
                      <a:pt x="11241" y="738"/>
                      <a:pt x="10878" y="712"/>
                    </a:cubicBezTo>
                    <a:cubicBezTo>
                      <a:pt x="10099" y="670"/>
                      <a:pt x="9338" y="646"/>
                      <a:pt x="8579" y="646"/>
                    </a:cubicBezTo>
                    <a:cubicBezTo>
                      <a:pt x="7507" y="646"/>
                      <a:pt x="6440" y="694"/>
                      <a:pt x="5339" y="812"/>
                    </a:cubicBezTo>
                    <a:cubicBezTo>
                      <a:pt x="3560" y="1012"/>
                      <a:pt x="2206" y="1764"/>
                      <a:pt x="1254" y="3218"/>
                    </a:cubicBezTo>
                    <a:cubicBezTo>
                      <a:pt x="326" y="4571"/>
                      <a:pt x="326" y="6150"/>
                      <a:pt x="326" y="7704"/>
                    </a:cubicBezTo>
                    <a:lnTo>
                      <a:pt x="326" y="13769"/>
                    </a:lnTo>
                    <a:cubicBezTo>
                      <a:pt x="226" y="16276"/>
                      <a:pt x="326" y="18882"/>
                      <a:pt x="226" y="21489"/>
                    </a:cubicBezTo>
                    <a:cubicBezTo>
                      <a:pt x="126" y="24095"/>
                      <a:pt x="1" y="26827"/>
                      <a:pt x="627" y="29333"/>
                    </a:cubicBezTo>
                    <a:cubicBezTo>
                      <a:pt x="753" y="30160"/>
                      <a:pt x="1053" y="30987"/>
                      <a:pt x="1680" y="31614"/>
                    </a:cubicBezTo>
                    <a:cubicBezTo>
                      <a:pt x="3459" y="33193"/>
                      <a:pt x="5640" y="33193"/>
                      <a:pt x="7745" y="33393"/>
                    </a:cubicBezTo>
                    <a:cubicBezTo>
                      <a:pt x="8056" y="33413"/>
                      <a:pt x="8368" y="33421"/>
                      <a:pt x="8679" y="33421"/>
                    </a:cubicBezTo>
                    <a:cubicBezTo>
                      <a:pt x="9926" y="33421"/>
                      <a:pt x="11169" y="33293"/>
                      <a:pt x="12332" y="33293"/>
                    </a:cubicBezTo>
                    <a:lnTo>
                      <a:pt x="19124" y="33293"/>
                    </a:lnTo>
                    <a:cubicBezTo>
                      <a:pt x="21730" y="33293"/>
                      <a:pt x="24337" y="33093"/>
                      <a:pt x="26943" y="33093"/>
                    </a:cubicBezTo>
                    <a:cubicBezTo>
                      <a:pt x="28422" y="33093"/>
                      <a:pt x="29876" y="32967"/>
                      <a:pt x="31229" y="32767"/>
                    </a:cubicBezTo>
                    <a:cubicBezTo>
                      <a:pt x="32382" y="32566"/>
                      <a:pt x="33434" y="32140"/>
                      <a:pt x="34261" y="31213"/>
                    </a:cubicBezTo>
                    <a:cubicBezTo>
                      <a:pt x="34688" y="30687"/>
                      <a:pt x="34788" y="29960"/>
                      <a:pt x="34988" y="29333"/>
                    </a:cubicBezTo>
                    <a:cubicBezTo>
                      <a:pt x="35089" y="28907"/>
                      <a:pt x="35615" y="28581"/>
                      <a:pt x="35414" y="28281"/>
                    </a:cubicBezTo>
                    <a:cubicBezTo>
                      <a:pt x="34988" y="27554"/>
                      <a:pt x="35414" y="26927"/>
                      <a:pt x="35414" y="26301"/>
                    </a:cubicBezTo>
                    <a:cubicBezTo>
                      <a:pt x="35515" y="25048"/>
                      <a:pt x="35414" y="23794"/>
                      <a:pt x="35414" y="22541"/>
                    </a:cubicBezTo>
                    <a:cubicBezTo>
                      <a:pt x="35414" y="21589"/>
                      <a:pt x="35089" y="20762"/>
                      <a:pt x="35214" y="19809"/>
                    </a:cubicBezTo>
                    <a:cubicBezTo>
                      <a:pt x="35314" y="18882"/>
                      <a:pt x="35214" y="17930"/>
                      <a:pt x="35214" y="16902"/>
                    </a:cubicBezTo>
                    <a:cubicBezTo>
                      <a:pt x="35214" y="13443"/>
                      <a:pt x="34988" y="9910"/>
                      <a:pt x="35089" y="6250"/>
                    </a:cubicBezTo>
                    <a:cubicBezTo>
                      <a:pt x="35089" y="5824"/>
                      <a:pt x="34988" y="5198"/>
                      <a:pt x="34888" y="4671"/>
                    </a:cubicBezTo>
                    <a:cubicBezTo>
                      <a:pt x="34688" y="2265"/>
                      <a:pt x="33434" y="1012"/>
                      <a:pt x="31454" y="386"/>
                    </a:cubicBezTo>
                    <a:cubicBezTo>
                      <a:pt x="30422" y="79"/>
                      <a:pt x="29372" y="0"/>
                      <a:pt x="283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 txBox="1"/>
              <p:nvPr/>
            </p:nvSpPr>
            <p:spPr>
              <a:xfrm>
                <a:off x="2245191" y="25853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53" name="Google Shape;353;p20"/>
            <p:cNvGrpSpPr/>
            <p:nvPr/>
          </p:nvGrpSpPr>
          <p:grpSpPr>
            <a:xfrm>
              <a:off x="2193423" y="1328877"/>
              <a:ext cx="1406222" cy="618344"/>
              <a:chOff x="2193423" y="1328877"/>
              <a:chExt cx="1406222" cy="618344"/>
            </a:xfrm>
          </p:grpSpPr>
          <p:sp>
            <p:nvSpPr>
              <p:cNvPr id="354" name="Google Shape;354;p20"/>
              <p:cNvSpPr/>
              <p:nvPr/>
            </p:nvSpPr>
            <p:spPr>
              <a:xfrm>
                <a:off x="2193423" y="1328877"/>
                <a:ext cx="1406222" cy="618344"/>
              </a:xfrm>
              <a:custGeom>
                <a:rect b="b" l="l" r="r" t="t"/>
                <a:pathLst>
                  <a:path extrusionOk="0" h="18622" w="35390">
                    <a:moveTo>
                      <a:pt x="9074" y="1070"/>
                    </a:moveTo>
                    <a:cubicBezTo>
                      <a:pt x="10853" y="1070"/>
                      <a:pt x="12633" y="1296"/>
                      <a:pt x="14412" y="1296"/>
                    </a:cubicBezTo>
                    <a:cubicBezTo>
                      <a:pt x="14963" y="1296"/>
                      <a:pt x="15515" y="1251"/>
                      <a:pt x="16074" y="1251"/>
                    </a:cubicBezTo>
                    <a:cubicBezTo>
                      <a:pt x="16353" y="1251"/>
                      <a:pt x="16634" y="1262"/>
                      <a:pt x="16918" y="1296"/>
                    </a:cubicBezTo>
                    <a:lnTo>
                      <a:pt x="20552" y="1296"/>
                    </a:lnTo>
                    <a:cubicBezTo>
                      <a:pt x="22156" y="1296"/>
                      <a:pt x="23760" y="1251"/>
                      <a:pt x="25365" y="1251"/>
                    </a:cubicBezTo>
                    <a:cubicBezTo>
                      <a:pt x="26167" y="1251"/>
                      <a:pt x="26969" y="1262"/>
                      <a:pt x="27771" y="1296"/>
                    </a:cubicBezTo>
                    <a:cubicBezTo>
                      <a:pt x="29024" y="1296"/>
                      <a:pt x="30177" y="1396"/>
                      <a:pt x="31430" y="1496"/>
                    </a:cubicBezTo>
                    <a:cubicBezTo>
                      <a:pt x="32583" y="1596"/>
                      <a:pt x="33836" y="2850"/>
                      <a:pt x="33936" y="4103"/>
                    </a:cubicBezTo>
                    <a:cubicBezTo>
                      <a:pt x="34136" y="5682"/>
                      <a:pt x="34237" y="7236"/>
                      <a:pt x="34337" y="8814"/>
                    </a:cubicBezTo>
                    <a:cubicBezTo>
                      <a:pt x="34462" y="10469"/>
                      <a:pt x="34563" y="12148"/>
                      <a:pt x="34036" y="13827"/>
                    </a:cubicBezTo>
                    <a:cubicBezTo>
                      <a:pt x="33710" y="15080"/>
                      <a:pt x="32157" y="16734"/>
                      <a:pt x="30377" y="16960"/>
                    </a:cubicBezTo>
                    <a:cubicBezTo>
                      <a:pt x="29715" y="17120"/>
                      <a:pt x="29038" y="17425"/>
                      <a:pt x="28370" y="17425"/>
                    </a:cubicBezTo>
                    <a:cubicBezTo>
                      <a:pt x="28203" y="17425"/>
                      <a:pt x="28036" y="17406"/>
                      <a:pt x="27871" y="17361"/>
                    </a:cubicBezTo>
                    <a:cubicBezTo>
                      <a:pt x="26969" y="17361"/>
                      <a:pt x="26066" y="17417"/>
                      <a:pt x="25164" y="17417"/>
                    </a:cubicBezTo>
                    <a:cubicBezTo>
                      <a:pt x="24713" y="17417"/>
                      <a:pt x="24262" y="17403"/>
                      <a:pt x="23811" y="17361"/>
                    </a:cubicBezTo>
                    <a:cubicBezTo>
                      <a:pt x="22082" y="17292"/>
                      <a:pt x="20400" y="17175"/>
                      <a:pt x="18734" y="17175"/>
                    </a:cubicBezTo>
                    <a:cubicBezTo>
                      <a:pt x="17985" y="17175"/>
                      <a:pt x="17238" y="17198"/>
                      <a:pt x="16492" y="17261"/>
                    </a:cubicBezTo>
                    <a:cubicBezTo>
                      <a:pt x="15983" y="17319"/>
                      <a:pt x="15474" y="17340"/>
                      <a:pt x="14963" y="17340"/>
                    </a:cubicBezTo>
                    <a:cubicBezTo>
                      <a:pt x="13486" y="17340"/>
                      <a:pt x="11991" y="17160"/>
                      <a:pt x="10427" y="17160"/>
                    </a:cubicBezTo>
                    <a:cubicBezTo>
                      <a:pt x="9074" y="17160"/>
                      <a:pt x="7620" y="17160"/>
                      <a:pt x="6141" y="17361"/>
                    </a:cubicBezTo>
                    <a:cubicBezTo>
                      <a:pt x="6059" y="17370"/>
                      <a:pt x="5970" y="17375"/>
                      <a:pt x="5877" y="17375"/>
                    </a:cubicBezTo>
                    <a:cubicBezTo>
                      <a:pt x="4700" y="17375"/>
                      <a:pt x="2777" y="16659"/>
                      <a:pt x="2382" y="15707"/>
                    </a:cubicBezTo>
                    <a:cubicBezTo>
                      <a:pt x="1881" y="14654"/>
                      <a:pt x="1455" y="13501"/>
                      <a:pt x="1455" y="12248"/>
                    </a:cubicBezTo>
                    <a:cubicBezTo>
                      <a:pt x="1455" y="10794"/>
                      <a:pt x="1254" y="9341"/>
                      <a:pt x="1254" y="7862"/>
                    </a:cubicBezTo>
                    <a:cubicBezTo>
                      <a:pt x="1354" y="6408"/>
                      <a:pt x="1254" y="4830"/>
                      <a:pt x="2081" y="3576"/>
                    </a:cubicBezTo>
                    <a:cubicBezTo>
                      <a:pt x="2507" y="2850"/>
                      <a:pt x="3334" y="2449"/>
                      <a:pt x="4061" y="2123"/>
                    </a:cubicBezTo>
                    <a:cubicBezTo>
                      <a:pt x="5740" y="1496"/>
                      <a:pt x="7394" y="1195"/>
                      <a:pt x="9074" y="1070"/>
                    </a:cubicBezTo>
                    <a:close/>
                    <a:moveTo>
                      <a:pt x="8505" y="1"/>
                    </a:moveTo>
                    <a:cubicBezTo>
                      <a:pt x="8216" y="1"/>
                      <a:pt x="7921" y="13"/>
                      <a:pt x="7620" y="43"/>
                    </a:cubicBezTo>
                    <a:cubicBezTo>
                      <a:pt x="6668" y="143"/>
                      <a:pt x="5740" y="343"/>
                      <a:pt x="4788" y="569"/>
                    </a:cubicBezTo>
                    <a:lnTo>
                      <a:pt x="4788" y="444"/>
                    </a:lnTo>
                    <a:cubicBezTo>
                      <a:pt x="4587" y="444"/>
                      <a:pt x="4387" y="444"/>
                      <a:pt x="4262" y="569"/>
                    </a:cubicBezTo>
                    <a:cubicBezTo>
                      <a:pt x="3535" y="1195"/>
                      <a:pt x="2608" y="1396"/>
                      <a:pt x="1881" y="2123"/>
                    </a:cubicBezTo>
                    <a:cubicBezTo>
                      <a:pt x="1254" y="2749"/>
                      <a:pt x="828" y="3276"/>
                      <a:pt x="628" y="4002"/>
                    </a:cubicBezTo>
                    <a:cubicBezTo>
                      <a:pt x="1" y="5782"/>
                      <a:pt x="101" y="7662"/>
                      <a:pt x="101" y="9441"/>
                    </a:cubicBezTo>
                    <a:cubicBezTo>
                      <a:pt x="1" y="11722"/>
                      <a:pt x="302" y="14028"/>
                      <a:pt x="1555" y="16108"/>
                    </a:cubicBezTo>
                    <a:cubicBezTo>
                      <a:pt x="2156" y="17215"/>
                      <a:pt x="4398" y="18622"/>
                      <a:pt x="5773" y="18622"/>
                    </a:cubicBezTo>
                    <a:cubicBezTo>
                      <a:pt x="5831" y="18622"/>
                      <a:pt x="5887" y="18619"/>
                      <a:pt x="5941" y="18614"/>
                    </a:cubicBezTo>
                    <a:cubicBezTo>
                      <a:pt x="7094" y="18414"/>
                      <a:pt x="8347" y="18313"/>
                      <a:pt x="9500" y="18313"/>
                    </a:cubicBezTo>
                    <a:cubicBezTo>
                      <a:pt x="9717" y="18334"/>
                      <a:pt x="9931" y="18342"/>
                      <a:pt x="10143" y="18342"/>
                    </a:cubicBezTo>
                    <a:cubicBezTo>
                      <a:pt x="10722" y="18342"/>
                      <a:pt x="11289" y="18284"/>
                      <a:pt x="11877" y="18284"/>
                    </a:cubicBezTo>
                    <a:cubicBezTo>
                      <a:pt x="12092" y="18284"/>
                      <a:pt x="12310" y="18292"/>
                      <a:pt x="12532" y="18313"/>
                    </a:cubicBezTo>
                    <a:cubicBezTo>
                      <a:pt x="12604" y="18328"/>
                      <a:pt x="12678" y="18334"/>
                      <a:pt x="12754" y="18334"/>
                    </a:cubicBezTo>
                    <a:cubicBezTo>
                      <a:pt x="13213" y="18334"/>
                      <a:pt x="13750" y="18113"/>
                      <a:pt x="14287" y="18113"/>
                    </a:cubicBezTo>
                    <a:cubicBezTo>
                      <a:pt x="15540" y="18113"/>
                      <a:pt x="16918" y="18213"/>
                      <a:pt x="18272" y="18213"/>
                    </a:cubicBezTo>
                    <a:cubicBezTo>
                      <a:pt x="20452" y="18213"/>
                      <a:pt x="22557" y="18414"/>
                      <a:pt x="24638" y="18514"/>
                    </a:cubicBezTo>
                    <a:cubicBezTo>
                      <a:pt x="25217" y="18535"/>
                      <a:pt x="25791" y="18552"/>
                      <a:pt x="26360" y="18552"/>
                    </a:cubicBezTo>
                    <a:cubicBezTo>
                      <a:pt x="28451" y="18552"/>
                      <a:pt x="30466" y="18325"/>
                      <a:pt x="32357" y="17261"/>
                    </a:cubicBezTo>
                    <a:cubicBezTo>
                      <a:pt x="34036" y="16333"/>
                      <a:pt x="34863" y="14654"/>
                      <a:pt x="35189" y="12875"/>
                    </a:cubicBezTo>
                    <a:cubicBezTo>
                      <a:pt x="35390" y="11847"/>
                      <a:pt x="35089" y="10794"/>
                      <a:pt x="35089" y="9742"/>
                    </a:cubicBezTo>
                    <a:cubicBezTo>
                      <a:pt x="35089" y="7662"/>
                      <a:pt x="35289" y="5682"/>
                      <a:pt x="34763" y="3576"/>
                    </a:cubicBezTo>
                    <a:cubicBezTo>
                      <a:pt x="34462" y="2022"/>
                      <a:pt x="33710" y="1195"/>
                      <a:pt x="32257" y="769"/>
                    </a:cubicBezTo>
                    <a:cubicBezTo>
                      <a:pt x="31204" y="569"/>
                      <a:pt x="30177" y="444"/>
                      <a:pt x="29124" y="343"/>
                    </a:cubicBezTo>
                    <a:lnTo>
                      <a:pt x="24537" y="343"/>
                    </a:lnTo>
                    <a:cubicBezTo>
                      <a:pt x="23635" y="343"/>
                      <a:pt x="22677" y="388"/>
                      <a:pt x="21738" y="388"/>
                    </a:cubicBezTo>
                    <a:cubicBezTo>
                      <a:pt x="21268" y="388"/>
                      <a:pt x="20803" y="377"/>
                      <a:pt x="20352" y="343"/>
                    </a:cubicBezTo>
                    <a:cubicBezTo>
                      <a:pt x="18651" y="272"/>
                      <a:pt x="17012" y="201"/>
                      <a:pt x="15383" y="201"/>
                    </a:cubicBezTo>
                    <a:cubicBezTo>
                      <a:pt x="14708" y="201"/>
                      <a:pt x="14035" y="214"/>
                      <a:pt x="13359" y="243"/>
                    </a:cubicBezTo>
                    <a:cubicBezTo>
                      <a:pt x="12883" y="243"/>
                      <a:pt x="12413" y="268"/>
                      <a:pt x="11943" y="268"/>
                    </a:cubicBezTo>
                    <a:cubicBezTo>
                      <a:pt x="11473" y="268"/>
                      <a:pt x="11004" y="243"/>
                      <a:pt x="10527" y="143"/>
                    </a:cubicBezTo>
                    <a:cubicBezTo>
                      <a:pt x="9872" y="72"/>
                      <a:pt x="9203" y="1"/>
                      <a:pt x="8505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2234767" y="1364407"/>
                <a:ext cx="1323533" cy="543101"/>
              </a:xfrm>
              <a:custGeom>
                <a:rect b="b" l="l" r="r" t="t"/>
                <a:pathLst>
                  <a:path extrusionOk="0" h="16356" w="33309">
                    <a:moveTo>
                      <a:pt x="7820" y="0"/>
                    </a:moveTo>
                    <a:cubicBezTo>
                      <a:pt x="6140" y="125"/>
                      <a:pt x="4486" y="426"/>
                      <a:pt x="2807" y="1053"/>
                    </a:cubicBezTo>
                    <a:cubicBezTo>
                      <a:pt x="2080" y="1379"/>
                      <a:pt x="1253" y="1780"/>
                      <a:pt x="827" y="2506"/>
                    </a:cubicBezTo>
                    <a:cubicBezTo>
                      <a:pt x="0" y="3760"/>
                      <a:pt x="100" y="5338"/>
                      <a:pt x="0" y="6792"/>
                    </a:cubicBezTo>
                    <a:cubicBezTo>
                      <a:pt x="0" y="8271"/>
                      <a:pt x="201" y="9724"/>
                      <a:pt x="201" y="11178"/>
                    </a:cubicBezTo>
                    <a:cubicBezTo>
                      <a:pt x="201" y="12431"/>
                      <a:pt x="627" y="13584"/>
                      <a:pt x="1128" y="14637"/>
                    </a:cubicBezTo>
                    <a:cubicBezTo>
                      <a:pt x="1523" y="15589"/>
                      <a:pt x="3446" y="16305"/>
                      <a:pt x="4623" y="16305"/>
                    </a:cubicBezTo>
                    <a:cubicBezTo>
                      <a:pt x="4716" y="16305"/>
                      <a:pt x="4805" y="16300"/>
                      <a:pt x="4887" y="16291"/>
                    </a:cubicBezTo>
                    <a:cubicBezTo>
                      <a:pt x="6366" y="16090"/>
                      <a:pt x="7820" y="16090"/>
                      <a:pt x="9173" y="16090"/>
                    </a:cubicBezTo>
                    <a:cubicBezTo>
                      <a:pt x="10737" y="16090"/>
                      <a:pt x="12232" y="16270"/>
                      <a:pt x="13709" y="16270"/>
                    </a:cubicBezTo>
                    <a:cubicBezTo>
                      <a:pt x="14220" y="16270"/>
                      <a:pt x="14729" y="16249"/>
                      <a:pt x="15238" y="16191"/>
                    </a:cubicBezTo>
                    <a:cubicBezTo>
                      <a:pt x="15984" y="16128"/>
                      <a:pt x="16731" y="16105"/>
                      <a:pt x="17480" y="16105"/>
                    </a:cubicBezTo>
                    <a:cubicBezTo>
                      <a:pt x="19146" y="16105"/>
                      <a:pt x="20828" y="16222"/>
                      <a:pt x="22557" y="16291"/>
                    </a:cubicBezTo>
                    <a:cubicBezTo>
                      <a:pt x="23008" y="16333"/>
                      <a:pt x="23459" y="16347"/>
                      <a:pt x="23910" y="16347"/>
                    </a:cubicBezTo>
                    <a:cubicBezTo>
                      <a:pt x="24812" y="16347"/>
                      <a:pt x="25715" y="16291"/>
                      <a:pt x="26617" y="16291"/>
                    </a:cubicBezTo>
                    <a:cubicBezTo>
                      <a:pt x="26782" y="16336"/>
                      <a:pt x="26949" y="16355"/>
                      <a:pt x="27116" y="16355"/>
                    </a:cubicBezTo>
                    <a:cubicBezTo>
                      <a:pt x="27784" y="16355"/>
                      <a:pt x="28461" y="16050"/>
                      <a:pt x="29123" y="15890"/>
                    </a:cubicBezTo>
                    <a:cubicBezTo>
                      <a:pt x="30903" y="15664"/>
                      <a:pt x="32456" y="14010"/>
                      <a:pt x="32782" y="12757"/>
                    </a:cubicBezTo>
                    <a:cubicBezTo>
                      <a:pt x="33309" y="11078"/>
                      <a:pt x="33208" y="9399"/>
                      <a:pt x="33083" y="7744"/>
                    </a:cubicBezTo>
                    <a:cubicBezTo>
                      <a:pt x="32983" y="6166"/>
                      <a:pt x="32882" y="4612"/>
                      <a:pt x="32682" y="3033"/>
                    </a:cubicBezTo>
                    <a:cubicBezTo>
                      <a:pt x="32582" y="1780"/>
                      <a:pt x="31329" y="526"/>
                      <a:pt x="30176" y="426"/>
                    </a:cubicBezTo>
                    <a:cubicBezTo>
                      <a:pt x="28923" y="326"/>
                      <a:pt x="27770" y="226"/>
                      <a:pt x="26517" y="226"/>
                    </a:cubicBezTo>
                    <a:cubicBezTo>
                      <a:pt x="25715" y="192"/>
                      <a:pt x="24913" y="181"/>
                      <a:pt x="24111" y="181"/>
                    </a:cubicBezTo>
                    <a:cubicBezTo>
                      <a:pt x="22506" y="181"/>
                      <a:pt x="20902" y="226"/>
                      <a:pt x="19298" y="226"/>
                    </a:cubicBezTo>
                    <a:lnTo>
                      <a:pt x="15664" y="226"/>
                    </a:lnTo>
                    <a:cubicBezTo>
                      <a:pt x="15380" y="192"/>
                      <a:pt x="15099" y="181"/>
                      <a:pt x="14820" y="181"/>
                    </a:cubicBezTo>
                    <a:cubicBezTo>
                      <a:pt x="14261" y="181"/>
                      <a:pt x="13709" y="226"/>
                      <a:pt x="13158" y="226"/>
                    </a:cubicBezTo>
                    <a:cubicBezTo>
                      <a:pt x="11379" y="226"/>
                      <a:pt x="9599" y="0"/>
                      <a:pt x="7820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 flipH="1">
                <a:off x="2205894" y="1423990"/>
                <a:ext cx="1381281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57" name="Google Shape;357;p20"/>
            <p:cNvGrpSpPr/>
            <p:nvPr/>
          </p:nvGrpSpPr>
          <p:grpSpPr>
            <a:xfrm>
              <a:off x="2193427" y="3569834"/>
              <a:ext cx="1402248" cy="1162341"/>
              <a:chOff x="2193427" y="3569834"/>
              <a:chExt cx="1402248" cy="1162341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2193427" y="3569834"/>
                <a:ext cx="1402248" cy="1162341"/>
              </a:xfrm>
              <a:custGeom>
                <a:rect b="b" l="l" r="r" t="t"/>
                <a:pathLst>
                  <a:path extrusionOk="0" h="35005" w="35290">
                    <a:moveTo>
                      <a:pt x="23685" y="708"/>
                    </a:moveTo>
                    <a:cubicBezTo>
                      <a:pt x="24938" y="708"/>
                      <a:pt x="26192" y="853"/>
                      <a:pt x="27445" y="853"/>
                    </a:cubicBezTo>
                    <a:cubicBezTo>
                      <a:pt x="28497" y="853"/>
                      <a:pt x="29650" y="953"/>
                      <a:pt x="30703" y="1379"/>
                    </a:cubicBezTo>
                    <a:cubicBezTo>
                      <a:pt x="32257" y="1880"/>
                      <a:pt x="33084" y="3133"/>
                      <a:pt x="33410" y="4612"/>
                    </a:cubicBezTo>
                    <a:cubicBezTo>
                      <a:pt x="33710" y="5965"/>
                      <a:pt x="33936" y="7419"/>
                      <a:pt x="34036" y="8772"/>
                    </a:cubicBezTo>
                    <a:cubicBezTo>
                      <a:pt x="34136" y="9925"/>
                      <a:pt x="34036" y="11078"/>
                      <a:pt x="33936" y="12231"/>
                    </a:cubicBezTo>
                    <a:cubicBezTo>
                      <a:pt x="33710" y="13484"/>
                      <a:pt x="33936" y="14838"/>
                      <a:pt x="33936" y="16091"/>
                    </a:cubicBezTo>
                    <a:lnTo>
                      <a:pt x="33936" y="19123"/>
                    </a:lnTo>
                    <a:cubicBezTo>
                      <a:pt x="34036" y="20377"/>
                      <a:pt x="34136" y="21529"/>
                      <a:pt x="34036" y="22682"/>
                    </a:cubicBezTo>
                    <a:cubicBezTo>
                      <a:pt x="33936" y="23810"/>
                      <a:pt x="34136" y="24863"/>
                      <a:pt x="33936" y="25915"/>
                    </a:cubicBezTo>
                    <a:cubicBezTo>
                      <a:pt x="33710" y="26742"/>
                      <a:pt x="34136" y="27695"/>
                      <a:pt x="33710" y="28522"/>
                    </a:cubicBezTo>
                    <a:cubicBezTo>
                      <a:pt x="33084" y="30201"/>
                      <a:pt x="32583" y="31755"/>
                      <a:pt x="30703" y="32482"/>
                    </a:cubicBezTo>
                    <a:cubicBezTo>
                      <a:pt x="28497" y="33434"/>
                      <a:pt x="26091" y="33535"/>
                      <a:pt x="23811" y="33635"/>
                    </a:cubicBezTo>
                    <a:cubicBezTo>
                      <a:pt x="23059" y="33635"/>
                      <a:pt x="22432" y="33961"/>
                      <a:pt x="21705" y="33961"/>
                    </a:cubicBezTo>
                    <a:lnTo>
                      <a:pt x="16066" y="33961"/>
                    </a:lnTo>
                    <a:cubicBezTo>
                      <a:pt x="13786" y="33961"/>
                      <a:pt x="11379" y="33835"/>
                      <a:pt x="9074" y="33735"/>
                    </a:cubicBezTo>
                    <a:cubicBezTo>
                      <a:pt x="7821" y="33735"/>
                      <a:pt x="6567" y="33735"/>
                      <a:pt x="5415" y="33334"/>
                    </a:cubicBezTo>
                    <a:cubicBezTo>
                      <a:pt x="4262" y="32808"/>
                      <a:pt x="3435" y="32081"/>
                      <a:pt x="2608" y="31128"/>
                    </a:cubicBezTo>
                    <a:cubicBezTo>
                      <a:pt x="1254" y="29349"/>
                      <a:pt x="1354" y="27369"/>
                      <a:pt x="1354" y="25389"/>
                    </a:cubicBezTo>
                    <a:cubicBezTo>
                      <a:pt x="1254" y="23509"/>
                      <a:pt x="1129" y="21630"/>
                      <a:pt x="1129" y="19750"/>
                    </a:cubicBezTo>
                    <a:cubicBezTo>
                      <a:pt x="1129" y="18071"/>
                      <a:pt x="1254" y="16417"/>
                      <a:pt x="1129" y="14838"/>
                    </a:cubicBezTo>
                    <a:cubicBezTo>
                      <a:pt x="1029" y="12858"/>
                      <a:pt x="1029" y="10978"/>
                      <a:pt x="1029" y="8998"/>
                    </a:cubicBezTo>
                    <a:cubicBezTo>
                      <a:pt x="1129" y="7419"/>
                      <a:pt x="1354" y="5865"/>
                      <a:pt x="1755" y="4286"/>
                    </a:cubicBezTo>
                    <a:cubicBezTo>
                      <a:pt x="2081" y="2732"/>
                      <a:pt x="3334" y="2106"/>
                      <a:pt x="4788" y="1780"/>
                    </a:cubicBezTo>
                    <a:cubicBezTo>
                      <a:pt x="6467" y="1379"/>
                      <a:pt x="8146" y="1153"/>
                      <a:pt x="9901" y="1153"/>
                    </a:cubicBezTo>
                    <a:cubicBezTo>
                      <a:pt x="11680" y="1053"/>
                      <a:pt x="13560" y="953"/>
                      <a:pt x="15339" y="953"/>
                    </a:cubicBezTo>
                    <a:cubicBezTo>
                      <a:pt x="15681" y="937"/>
                      <a:pt x="16020" y="931"/>
                      <a:pt x="16357" y="931"/>
                    </a:cubicBezTo>
                    <a:cubicBezTo>
                      <a:pt x="17421" y="931"/>
                      <a:pt x="18464" y="990"/>
                      <a:pt x="19511" y="990"/>
                    </a:cubicBezTo>
                    <a:cubicBezTo>
                      <a:pt x="20270" y="990"/>
                      <a:pt x="21031" y="959"/>
                      <a:pt x="21806" y="853"/>
                    </a:cubicBezTo>
                    <a:cubicBezTo>
                      <a:pt x="22432" y="744"/>
                      <a:pt x="23059" y="708"/>
                      <a:pt x="23685" y="708"/>
                    </a:cubicBezTo>
                    <a:close/>
                    <a:moveTo>
                      <a:pt x="23685" y="0"/>
                    </a:moveTo>
                    <a:cubicBezTo>
                      <a:pt x="20778" y="0"/>
                      <a:pt x="17846" y="126"/>
                      <a:pt x="15039" y="226"/>
                    </a:cubicBezTo>
                    <a:cubicBezTo>
                      <a:pt x="14512" y="226"/>
                      <a:pt x="13986" y="326"/>
                      <a:pt x="13460" y="326"/>
                    </a:cubicBezTo>
                    <a:cubicBezTo>
                      <a:pt x="12833" y="326"/>
                      <a:pt x="12207" y="126"/>
                      <a:pt x="11580" y="126"/>
                    </a:cubicBezTo>
                    <a:cubicBezTo>
                      <a:pt x="11013" y="93"/>
                      <a:pt x="10451" y="78"/>
                      <a:pt x="9893" y="78"/>
                    </a:cubicBezTo>
                    <a:cubicBezTo>
                      <a:pt x="8306" y="78"/>
                      <a:pt x="6753" y="204"/>
                      <a:pt x="5214" y="427"/>
                    </a:cubicBezTo>
                    <a:cubicBezTo>
                      <a:pt x="2908" y="752"/>
                      <a:pt x="1354" y="2106"/>
                      <a:pt x="828" y="3985"/>
                    </a:cubicBezTo>
                    <a:cubicBezTo>
                      <a:pt x="201" y="6066"/>
                      <a:pt x="101" y="8371"/>
                      <a:pt x="1" y="10552"/>
                    </a:cubicBezTo>
                    <a:cubicBezTo>
                      <a:pt x="1" y="12031"/>
                      <a:pt x="101" y="13384"/>
                      <a:pt x="101" y="14737"/>
                    </a:cubicBezTo>
                    <a:cubicBezTo>
                      <a:pt x="101" y="17244"/>
                      <a:pt x="101" y="19750"/>
                      <a:pt x="201" y="22156"/>
                    </a:cubicBezTo>
                    <a:cubicBezTo>
                      <a:pt x="302" y="24236"/>
                      <a:pt x="201" y="26316"/>
                      <a:pt x="402" y="28422"/>
                    </a:cubicBezTo>
                    <a:cubicBezTo>
                      <a:pt x="628" y="29449"/>
                      <a:pt x="928" y="30602"/>
                      <a:pt x="1555" y="31454"/>
                    </a:cubicBezTo>
                    <a:cubicBezTo>
                      <a:pt x="1981" y="32181"/>
                      <a:pt x="2708" y="32707"/>
                      <a:pt x="3334" y="33209"/>
                    </a:cubicBezTo>
                    <a:cubicBezTo>
                      <a:pt x="4487" y="34161"/>
                      <a:pt x="5841" y="34462"/>
                      <a:pt x="7194" y="34788"/>
                    </a:cubicBezTo>
                    <a:cubicBezTo>
                      <a:pt x="7348" y="34809"/>
                      <a:pt x="7501" y="34817"/>
                      <a:pt x="7655" y="34817"/>
                    </a:cubicBezTo>
                    <a:cubicBezTo>
                      <a:pt x="8075" y="34817"/>
                      <a:pt x="8497" y="34759"/>
                      <a:pt x="8926" y="34759"/>
                    </a:cubicBezTo>
                    <a:cubicBezTo>
                      <a:pt x="9083" y="34759"/>
                      <a:pt x="9241" y="34766"/>
                      <a:pt x="9400" y="34788"/>
                    </a:cubicBezTo>
                    <a:cubicBezTo>
                      <a:pt x="10427" y="34988"/>
                      <a:pt x="11580" y="34988"/>
                      <a:pt x="12633" y="34988"/>
                    </a:cubicBezTo>
                    <a:cubicBezTo>
                      <a:pt x="13359" y="34938"/>
                      <a:pt x="14086" y="34913"/>
                      <a:pt x="14816" y="34913"/>
                    </a:cubicBezTo>
                    <a:cubicBezTo>
                      <a:pt x="15546" y="34913"/>
                      <a:pt x="16279" y="34938"/>
                      <a:pt x="17019" y="34988"/>
                    </a:cubicBezTo>
                    <a:cubicBezTo>
                      <a:pt x="17293" y="34999"/>
                      <a:pt x="17567" y="35004"/>
                      <a:pt x="17839" y="35004"/>
                    </a:cubicBezTo>
                    <a:cubicBezTo>
                      <a:pt x="20052" y="35004"/>
                      <a:pt x="22192" y="34676"/>
                      <a:pt x="24312" y="34587"/>
                    </a:cubicBezTo>
                    <a:cubicBezTo>
                      <a:pt x="24524" y="34564"/>
                      <a:pt x="24740" y="34556"/>
                      <a:pt x="24957" y="34556"/>
                    </a:cubicBezTo>
                    <a:cubicBezTo>
                      <a:pt x="25407" y="34556"/>
                      <a:pt x="25864" y="34590"/>
                      <a:pt x="26311" y="34590"/>
                    </a:cubicBezTo>
                    <a:cubicBezTo>
                      <a:pt x="26819" y="34590"/>
                      <a:pt x="27314" y="34547"/>
                      <a:pt x="27771" y="34362"/>
                    </a:cubicBezTo>
                    <a:lnTo>
                      <a:pt x="28397" y="34362"/>
                    </a:lnTo>
                    <a:cubicBezTo>
                      <a:pt x="29751" y="33961"/>
                      <a:pt x="31104" y="33535"/>
                      <a:pt x="32257" y="32808"/>
                    </a:cubicBezTo>
                    <a:cubicBezTo>
                      <a:pt x="33610" y="31855"/>
                      <a:pt x="34462" y="30828"/>
                      <a:pt x="34863" y="29349"/>
                    </a:cubicBezTo>
                    <a:cubicBezTo>
                      <a:pt x="35289" y="28422"/>
                      <a:pt x="34964" y="27369"/>
                      <a:pt x="34964" y="26442"/>
                    </a:cubicBezTo>
                    <a:cubicBezTo>
                      <a:pt x="34863" y="25690"/>
                      <a:pt x="35089" y="24963"/>
                      <a:pt x="35089" y="24336"/>
                    </a:cubicBezTo>
                    <a:cubicBezTo>
                      <a:pt x="34763" y="22557"/>
                      <a:pt x="34964" y="20803"/>
                      <a:pt x="34863" y="19023"/>
                    </a:cubicBezTo>
                    <a:cubicBezTo>
                      <a:pt x="34863" y="16918"/>
                      <a:pt x="34763" y="14838"/>
                      <a:pt x="34964" y="12757"/>
                    </a:cubicBezTo>
                    <a:cubicBezTo>
                      <a:pt x="35089" y="10552"/>
                      <a:pt x="35289" y="8371"/>
                      <a:pt x="34863" y="6166"/>
                    </a:cubicBezTo>
                    <a:cubicBezTo>
                      <a:pt x="34563" y="5138"/>
                      <a:pt x="34563" y="3985"/>
                      <a:pt x="34036" y="2933"/>
                    </a:cubicBezTo>
                    <a:cubicBezTo>
                      <a:pt x="33410" y="1254"/>
                      <a:pt x="31831" y="527"/>
                      <a:pt x="30177" y="226"/>
                    </a:cubicBezTo>
                    <a:cubicBezTo>
                      <a:pt x="29074" y="63"/>
                      <a:pt x="28002" y="38"/>
                      <a:pt x="26931" y="38"/>
                    </a:cubicBezTo>
                    <a:cubicBezTo>
                      <a:pt x="26455" y="38"/>
                      <a:pt x="25979" y="43"/>
                      <a:pt x="25500" y="43"/>
                    </a:cubicBezTo>
                    <a:cubicBezTo>
                      <a:pt x="24901" y="43"/>
                      <a:pt x="24298" y="35"/>
                      <a:pt x="23685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20"/>
              <p:cNvGrpSpPr/>
              <p:nvPr/>
            </p:nvGrpSpPr>
            <p:grpSpPr>
              <a:xfrm>
                <a:off x="2698479" y="3972677"/>
                <a:ext cx="367878" cy="340717"/>
                <a:chOff x="5954965" y="3965666"/>
                <a:chExt cx="367878" cy="340717"/>
              </a:xfrm>
            </p:grpSpPr>
            <p:sp>
              <p:nvSpPr>
                <p:cNvPr id="360" name="Google Shape;360;p20"/>
                <p:cNvSpPr/>
                <p:nvPr/>
              </p:nvSpPr>
              <p:spPr>
                <a:xfrm>
                  <a:off x="5972431" y="3989077"/>
                  <a:ext cx="332913" cy="299742"/>
                </a:xfrm>
                <a:custGeom>
                  <a:rect b="b" l="l" r="r" t="t"/>
                  <a:pathLst>
                    <a:path extrusionOk="0" h="9027" w="10026">
                      <a:moveTo>
                        <a:pt x="8870" y="0"/>
                      </a:moveTo>
                      <a:cubicBezTo>
                        <a:pt x="8768" y="0"/>
                        <a:pt x="8664" y="39"/>
                        <a:pt x="8572" y="138"/>
                      </a:cubicBezTo>
                      <a:cubicBezTo>
                        <a:pt x="7419" y="1592"/>
                        <a:pt x="6066" y="2845"/>
                        <a:pt x="4813" y="4199"/>
                      </a:cubicBezTo>
                      <a:cubicBezTo>
                        <a:pt x="4186" y="4725"/>
                        <a:pt x="3434" y="5251"/>
                        <a:pt x="3334" y="6304"/>
                      </a:cubicBezTo>
                      <a:cubicBezTo>
                        <a:pt x="3434" y="6304"/>
                        <a:pt x="3334" y="6404"/>
                        <a:pt x="3334" y="6404"/>
                      </a:cubicBezTo>
                      <a:cubicBezTo>
                        <a:pt x="3134" y="6304"/>
                        <a:pt x="2808" y="6304"/>
                        <a:pt x="2708" y="6078"/>
                      </a:cubicBezTo>
                      <a:cubicBezTo>
                        <a:pt x="2607" y="5352"/>
                        <a:pt x="1981" y="5051"/>
                        <a:pt x="1780" y="4424"/>
                      </a:cubicBezTo>
                      <a:cubicBezTo>
                        <a:pt x="1780" y="4267"/>
                        <a:pt x="1621" y="4072"/>
                        <a:pt x="1457" y="4072"/>
                      </a:cubicBezTo>
                      <a:cubicBezTo>
                        <a:pt x="1386" y="4072"/>
                        <a:pt x="1314" y="4108"/>
                        <a:pt x="1254" y="4199"/>
                      </a:cubicBezTo>
                      <a:cubicBezTo>
                        <a:pt x="1054" y="4424"/>
                        <a:pt x="728" y="4524"/>
                        <a:pt x="527" y="4625"/>
                      </a:cubicBezTo>
                      <a:cubicBezTo>
                        <a:pt x="101" y="4825"/>
                        <a:pt x="1" y="5151"/>
                        <a:pt x="201" y="5452"/>
                      </a:cubicBezTo>
                      <a:cubicBezTo>
                        <a:pt x="1054" y="6605"/>
                        <a:pt x="1780" y="7758"/>
                        <a:pt x="2507" y="8910"/>
                      </a:cubicBezTo>
                      <a:cubicBezTo>
                        <a:pt x="2550" y="8995"/>
                        <a:pt x="2592" y="9026"/>
                        <a:pt x="2634" y="9026"/>
                      </a:cubicBezTo>
                      <a:cubicBezTo>
                        <a:pt x="2692" y="9026"/>
                        <a:pt x="2750" y="8968"/>
                        <a:pt x="2808" y="8910"/>
                      </a:cubicBezTo>
                      <a:cubicBezTo>
                        <a:pt x="3560" y="8058"/>
                        <a:pt x="4061" y="7131"/>
                        <a:pt x="4813" y="6404"/>
                      </a:cubicBezTo>
                      <a:cubicBezTo>
                        <a:pt x="5540" y="5552"/>
                        <a:pt x="6267" y="4725"/>
                        <a:pt x="6993" y="3998"/>
                      </a:cubicBezTo>
                      <a:cubicBezTo>
                        <a:pt x="7820" y="3046"/>
                        <a:pt x="8773" y="2219"/>
                        <a:pt x="9600" y="1291"/>
                      </a:cubicBezTo>
                      <a:cubicBezTo>
                        <a:pt x="10026" y="865"/>
                        <a:pt x="9700" y="439"/>
                        <a:pt x="9399" y="339"/>
                      </a:cubicBezTo>
                      <a:cubicBezTo>
                        <a:pt x="9330" y="200"/>
                        <a:pt x="9103" y="0"/>
                        <a:pt x="8870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0"/>
                <p:cNvSpPr/>
                <p:nvPr/>
              </p:nvSpPr>
              <p:spPr>
                <a:xfrm>
                  <a:off x="5954965" y="3965666"/>
                  <a:ext cx="367878" cy="340717"/>
                </a:xfrm>
                <a:custGeom>
                  <a:rect b="b" l="l" r="r" t="t"/>
                  <a:pathLst>
                    <a:path extrusionOk="0" h="10261" w="11079">
                      <a:moveTo>
                        <a:pt x="9396" y="705"/>
                      </a:moveTo>
                      <a:cubicBezTo>
                        <a:pt x="9629" y="705"/>
                        <a:pt x="9856" y="905"/>
                        <a:pt x="9925" y="1044"/>
                      </a:cubicBezTo>
                      <a:cubicBezTo>
                        <a:pt x="10226" y="1144"/>
                        <a:pt x="10552" y="1570"/>
                        <a:pt x="10126" y="1996"/>
                      </a:cubicBezTo>
                      <a:cubicBezTo>
                        <a:pt x="9299" y="2924"/>
                        <a:pt x="8346" y="3751"/>
                        <a:pt x="7519" y="4703"/>
                      </a:cubicBezTo>
                      <a:cubicBezTo>
                        <a:pt x="6793" y="5430"/>
                        <a:pt x="6066" y="6257"/>
                        <a:pt x="5339" y="7109"/>
                      </a:cubicBezTo>
                      <a:cubicBezTo>
                        <a:pt x="4587" y="7836"/>
                        <a:pt x="4086" y="8763"/>
                        <a:pt x="3334" y="9615"/>
                      </a:cubicBezTo>
                      <a:cubicBezTo>
                        <a:pt x="3276" y="9673"/>
                        <a:pt x="3218" y="9731"/>
                        <a:pt x="3160" y="9731"/>
                      </a:cubicBezTo>
                      <a:cubicBezTo>
                        <a:pt x="3118" y="9731"/>
                        <a:pt x="3076" y="9700"/>
                        <a:pt x="3033" y="9615"/>
                      </a:cubicBezTo>
                      <a:cubicBezTo>
                        <a:pt x="2306" y="8463"/>
                        <a:pt x="1580" y="7310"/>
                        <a:pt x="727" y="6157"/>
                      </a:cubicBezTo>
                      <a:cubicBezTo>
                        <a:pt x="527" y="5856"/>
                        <a:pt x="627" y="5530"/>
                        <a:pt x="1053" y="5330"/>
                      </a:cubicBezTo>
                      <a:cubicBezTo>
                        <a:pt x="1254" y="5229"/>
                        <a:pt x="1580" y="5129"/>
                        <a:pt x="1780" y="4904"/>
                      </a:cubicBezTo>
                      <a:cubicBezTo>
                        <a:pt x="1840" y="4813"/>
                        <a:pt x="1912" y="4777"/>
                        <a:pt x="1983" y="4777"/>
                      </a:cubicBezTo>
                      <a:cubicBezTo>
                        <a:pt x="2147" y="4777"/>
                        <a:pt x="2306" y="4972"/>
                        <a:pt x="2306" y="5129"/>
                      </a:cubicBezTo>
                      <a:cubicBezTo>
                        <a:pt x="2507" y="5756"/>
                        <a:pt x="3133" y="6057"/>
                        <a:pt x="3234" y="6783"/>
                      </a:cubicBezTo>
                      <a:cubicBezTo>
                        <a:pt x="3334" y="7009"/>
                        <a:pt x="3660" y="7009"/>
                        <a:pt x="3860" y="7109"/>
                      </a:cubicBezTo>
                      <a:cubicBezTo>
                        <a:pt x="3860" y="7109"/>
                        <a:pt x="3960" y="7009"/>
                        <a:pt x="3860" y="7009"/>
                      </a:cubicBezTo>
                      <a:cubicBezTo>
                        <a:pt x="3960" y="5956"/>
                        <a:pt x="4712" y="5430"/>
                        <a:pt x="5339" y="4904"/>
                      </a:cubicBezTo>
                      <a:cubicBezTo>
                        <a:pt x="6592" y="3550"/>
                        <a:pt x="7945" y="2297"/>
                        <a:pt x="9098" y="843"/>
                      </a:cubicBezTo>
                      <a:cubicBezTo>
                        <a:pt x="9190" y="744"/>
                        <a:pt x="9294" y="705"/>
                        <a:pt x="9396" y="705"/>
                      </a:cubicBezTo>
                      <a:close/>
                      <a:moveTo>
                        <a:pt x="9509" y="0"/>
                      </a:moveTo>
                      <a:cubicBezTo>
                        <a:pt x="9357" y="0"/>
                        <a:pt x="9182" y="87"/>
                        <a:pt x="8973" y="317"/>
                      </a:cubicBezTo>
                      <a:cubicBezTo>
                        <a:pt x="7419" y="1871"/>
                        <a:pt x="5840" y="3550"/>
                        <a:pt x="4286" y="5129"/>
                      </a:cubicBezTo>
                      <a:cubicBezTo>
                        <a:pt x="3993" y="5479"/>
                        <a:pt x="3800" y="5758"/>
                        <a:pt x="3579" y="5758"/>
                      </a:cubicBezTo>
                      <a:cubicBezTo>
                        <a:pt x="3403" y="5758"/>
                        <a:pt x="3210" y="5583"/>
                        <a:pt x="2933" y="5129"/>
                      </a:cubicBezTo>
                      <a:cubicBezTo>
                        <a:pt x="2594" y="4505"/>
                        <a:pt x="2409" y="4219"/>
                        <a:pt x="2143" y="4219"/>
                      </a:cubicBezTo>
                      <a:cubicBezTo>
                        <a:pt x="1919" y="4219"/>
                        <a:pt x="1636" y="4424"/>
                        <a:pt x="1153" y="4803"/>
                      </a:cubicBezTo>
                      <a:cubicBezTo>
                        <a:pt x="101" y="5530"/>
                        <a:pt x="1" y="6057"/>
                        <a:pt x="427" y="6783"/>
                      </a:cubicBezTo>
                      <a:cubicBezTo>
                        <a:pt x="1053" y="7736"/>
                        <a:pt x="1780" y="8763"/>
                        <a:pt x="2407" y="9816"/>
                      </a:cubicBezTo>
                      <a:cubicBezTo>
                        <a:pt x="2557" y="10129"/>
                        <a:pt x="2764" y="10261"/>
                        <a:pt x="2974" y="10261"/>
                      </a:cubicBezTo>
                      <a:cubicBezTo>
                        <a:pt x="3184" y="10261"/>
                        <a:pt x="3397" y="10129"/>
                        <a:pt x="3559" y="9916"/>
                      </a:cubicBezTo>
                      <a:cubicBezTo>
                        <a:pt x="4387" y="9089"/>
                        <a:pt x="5013" y="8262"/>
                        <a:pt x="5840" y="7410"/>
                      </a:cubicBezTo>
                      <a:cubicBezTo>
                        <a:pt x="6692" y="6382"/>
                        <a:pt x="7720" y="5430"/>
                        <a:pt x="8572" y="4503"/>
                      </a:cubicBezTo>
                      <a:cubicBezTo>
                        <a:pt x="9399" y="3751"/>
                        <a:pt x="10126" y="2924"/>
                        <a:pt x="10853" y="2097"/>
                      </a:cubicBezTo>
                      <a:cubicBezTo>
                        <a:pt x="11078" y="1871"/>
                        <a:pt x="11078" y="1671"/>
                        <a:pt x="11078" y="1370"/>
                      </a:cubicBezTo>
                      <a:lnTo>
                        <a:pt x="10552" y="1370"/>
                      </a:lnTo>
                      <a:cubicBezTo>
                        <a:pt x="10978" y="1044"/>
                        <a:pt x="10752" y="843"/>
                        <a:pt x="10452" y="743"/>
                      </a:cubicBezTo>
                      <a:cubicBezTo>
                        <a:pt x="10144" y="580"/>
                        <a:pt x="9902" y="0"/>
                        <a:pt x="9509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" name="Google Shape;362;p20"/>
            <p:cNvGrpSpPr/>
            <p:nvPr/>
          </p:nvGrpSpPr>
          <p:grpSpPr>
            <a:xfrm>
              <a:off x="2218341" y="1962219"/>
              <a:ext cx="1394261" cy="449164"/>
              <a:chOff x="2218341" y="1962219"/>
              <a:chExt cx="1394261" cy="449164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2218341" y="1962219"/>
                <a:ext cx="1394261" cy="449164"/>
              </a:xfrm>
              <a:custGeom>
                <a:rect b="b" l="l" r="r" t="t"/>
                <a:pathLst>
                  <a:path extrusionOk="0" h="13527" w="35089">
                    <a:moveTo>
                      <a:pt x="27478" y="1176"/>
                    </a:moveTo>
                    <a:cubicBezTo>
                      <a:pt x="28160" y="1176"/>
                      <a:pt x="28848" y="1187"/>
                      <a:pt x="29550" y="1220"/>
                    </a:cubicBezTo>
                    <a:cubicBezTo>
                      <a:pt x="29959" y="1220"/>
                      <a:pt x="30382" y="1195"/>
                      <a:pt x="30798" y="1195"/>
                    </a:cubicBezTo>
                    <a:cubicBezTo>
                      <a:pt x="31552" y="1195"/>
                      <a:pt x="32285" y="1278"/>
                      <a:pt x="32883" y="1747"/>
                    </a:cubicBezTo>
                    <a:cubicBezTo>
                      <a:pt x="33409" y="2173"/>
                      <a:pt x="33835" y="2674"/>
                      <a:pt x="33835" y="3200"/>
                    </a:cubicBezTo>
                    <a:cubicBezTo>
                      <a:pt x="34136" y="4980"/>
                      <a:pt x="34036" y="6659"/>
                      <a:pt x="33835" y="8313"/>
                    </a:cubicBezTo>
                    <a:cubicBezTo>
                      <a:pt x="33835" y="9065"/>
                      <a:pt x="33835" y="9792"/>
                      <a:pt x="33409" y="10519"/>
                    </a:cubicBezTo>
                    <a:cubicBezTo>
                      <a:pt x="32983" y="11446"/>
                      <a:pt x="32256" y="11571"/>
                      <a:pt x="31429" y="11772"/>
                    </a:cubicBezTo>
                    <a:cubicBezTo>
                      <a:pt x="31247" y="11853"/>
                      <a:pt x="31015" y="12000"/>
                      <a:pt x="30761" y="12000"/>
                    </a:cubicBezTo>
                    <a:cubicBezTo>
                      <a:pt x="30701" y="12000"/>
                      <a:pt x="30639" y="11991"/>
                      <a:pt x="30577" y="11972"/>
                    </a:cubicBezTo>
                    <a:cubicBezTo>
                      <a:pt x="29705" y="12109"/>
                      <a:pt x="28815" y="12148"/>
                      <a:pt x="27920" y="12148"/>
                    </a:cubicBezTo>
                    <a:cubicBezTo>
                      <a:pt x="26681" y="12148"/>
                      <a:pt x="25434" y="12072"/>
                      <a:pt x="24211" y="12072"/>
                    </a:cubicBezTo>
                    <a:cubicBezTo>
                      <a:pt x="22031" y="12072"/>
                      <a:pt x="19825" y="12198"/>
                      <a:pt x="17645" y="12398"/>
                    </a:cubicBezTo>
                    <a:cubicBezTo>
                      <a:pt x="16876" y="12465"/>
                      <a:pt x="16096" y="12487"/>
                      <a:pt x="15314" y="12487"/>
                    </a:cubicBezTo>
                    <a:cubicBezTo>
                      <a:pt x="13749" y="12487"/>
                      <a:pt x="12173" y="12398"/>
                      <a:pt x="10652" y="12398"/>
                    </a:cubicBezTo>
                    <a:cubicBezTo>
                      <a:pt x="10276" y="12448"/>
                      <a:pt x="9882" y="12473"/>
                      <a:pt x="9490" y="12473"/>
                    </a:cubicBezTo>
                    <a:cubicBezTo>
                      <a:pt x="9098" y="12473"/>
                      <a:pt x="8710" y="12448"/>
                      <a:pt x="8346" y="12398"/>
                    </a:cubicBezTo>
                    <a:cubicBezTo>
                      <a:pt x="7519" y="12298"/>
                      <a:pt x="6767" y="12198"/>
                      <a:pt x="5940" y="12072"/>
                    </a:cubicBezTo>
                    <a:cubicBezTo>
                      <a:pt x="5251" y="12072"/>
                      <a:pt x="4632" y="11724"/>
                      <a:pt x="3951" y="11724"/>
                    </a:cubicBezTo>
                    <a:cubicBezTo>
                      <a:pt x="3815" y="11724"/>
                      <a:pt x="3676" y="11738"/>
                      <a:pt x="3534" y="11772"/>
                    </a:cubicBezTo>
                    <a:cubicBezTo>
                      <a:pt x="3482" y="11786"/>
                      <a:pt x="3426" y="11793"/>
                      <a:pt x="3367" y="11793"/>
                    </a:cubicBezTo>
                    <a:cubicBezTo>
                      <a:pt x="2618" y="11793"/>
                      <a:pt x="1447" y="10666"/>
                      <a:pt x="1354" y="9992"/>
                    </a:cubicBezTo>
                    <a:cubicBezTo>
                      <a:pt x="1254" y="8639"/>
                      <a:pt x="1028" y="7285"/>
                      <a:pt x="928" y="5807"/>
                    </a:cubicBezTo>
                    <a:cubicBezTo>
                      <a:pt x="928" y="4679"/>
                      <a:pt x="1128" y="3526"/>
                      <a:pt x="1655" y="2473"/>
                    </a:cubicBezTo>
                    <a:cubicBezTo>
                      <a:pt x="1880" y="1947"/>
                      <a:pt x="3635" y="1421"/>
                      <a:pt x="4161" y="1321"/>
                    </a:cubicBezTo>
                    <a:cubicBezTo>
                      <a:pt x="4905" y="1250"/>
                      <a:pt x="5587" y="1179"/>
                      <a:pt x="6259" y="1179"/>
                    </a:cubicBezTo>
                    <a:cubicBezTo>
                      <a:pt x="6538" y="1179"/>
                      <a:pt x="6814" y="1191"/>
                      <a:pt x="7093" y="1220"/>
                    </a:cubicBezTo>
                    <a:cubicBezTo>
                      <a:pt x="8413" y="1220"/>
                      <a:pt x="9733" y="1176"/>
                      <a:pt x="11024" y="1176"/>
                    </a:cubicBezTo>
                    <a:cubicBezTo>
                      <a:pt x="11669" y="1176"/>
                      <a:pt x="12306" y="1187"/>
                      <a:pt x="12933" y="1220"/>
                    </a:cubicBezTo>
                    <a:cubicBezTo>
                      <a:pt x="13493" y="1254"/>
                      <a:pt x="14052" y="1265"/>
                      <a:pt x="14611" y="1265"/>
                    </a:cubicBezTo>
                    <a:cubicBezTo>
                      <a:pt x="15729" y="1265"/>
                      <a:pt x="16843" y="1220"/>
                      <a:pt x="17946" y="1220"/>
                    </a:cubicBezTo>
                    <a:cubicBezTo>
                      <a:pt x="18572" y="1187"/>
                      <a:pt x="19188" y="1176"/>
                      <a:pt x="19796" y="1176"/>
                    </a:cubicBezTo>
                    <a:cubicBezTo>
                      <a:pt x="21012" y="1176"/>
                      <a:pt x="22198" y="1220"/>
                      <a:pt x="23384" y="1220"/>
                    </a:cubicBezTo>
                    <a:cubicBezTo>
                      <a:pt x="24771" y="1220"/>
                      <a:pt x="26113" y="1176"/>
                      <a:pt x="27478" y="1176"/>
                    </a:cubicBezTo>
                    <a:close/>
                    <a:moveTo>
                      <a:pt x="29844" y="0"/>
                    </a:moveTo>
                    <a:cubicBezTo>
                      <a:pt x="29460" y="0"/>
                      <a:pt x="29077" y="25"/>
                      <a:pt x="28697" y="67"/>
                    </a:cubicBezTo>
                    <a:cubicBezTo>
                      <a:pt x="27819" y="138"/>
                      <a:pt x="27003" y="220"/>
                      <a:pt x="26196" y="220"/>
                    </a:cubicBezTo>
                    <a:cubicBezTo>
                      <a:pt x="25851" y="220"/>
                      <a:pt x="25509" y="205"/>
                      <a:pt x="25164" y="168"/>
                    </a:cubicBezTo>
                    <a:cubicBezTo>
                      <a:pt x="25009" y="149"/>
                      <a:pt x="24855" y="142"/>
                      <a:pt x="24701" y="142"/>
                    </a:cubicBezTo>
                    <a:cubicBezTo>
                      <a:pt x="24011" y="142"/>
                      <a:pt x="23334" y="293"/>
                      <a:pt x="22657" y="293"/>
                    </a:cubicBezTo>
                    <a:cubicBezTo>
                      <a:pt x="22415" y="251"/>
                      <a:pt x="22170" y="237"/>
                      <a:pt x="21924" y="237"/>
                    </a:cubicBezTo>
                    <a:cubicBezTo>
                      <a:pt x="21432" y="237"/>
                      <a:pt x="20936" y="293"/>
                      <a:pt x="20452" y="293"/>
                    </a:cubicBezTo>
                    <a:cubicBezTo>
                      <a:pt x="19834" y="293"/>
                      <a:pt x="19160" y="337"/>
                      <a:pt x="18504" y="337"/>
                    </a:cubicBezTo>
                    <a:cubicBezTo>
                      <a:pt x="18177" y="337"/>
                      <a:pt x="17854" y="326"/>
                      <a:pt x="17544" y="293"/>
                    </a:cubicBezTo>
                    <a:cubicBezTo>
                      <a:pt x="17281" y="262"/>
                      <a:pt x="17018" y="252"/>
                      <a:pt x="16757" y="252"/>
                    </a:cubicBezTo>
                    <a:cubicBezTo>
                      <a:pt x="16365" y="252"/>
                      <a:pt x="15978" y="273"/>
                      <a:pt x="15601" y="273"/>
                    </a:cubicBezTo>
                    <a:cubicBezTo>
                      <a:pt x="15225" y="273"/>
                      <a:pt x="14860" y="252"/>
                      <a:pt x="14512" y="168"/>
                    </a:cubicBezTo>
                    <a:cubicBezTo>
                      <a:pt x="14061" y="101"/>
                      <a:pt x="13621" y="79"/>
                      <a:pt x="13188" y="79"/>
                    </a:cubicBezTo>
                    <a:cubicBezTo>
                      <a:pt x="12323" y="79"/>
                      <a:pt x="11488" y="168"/>
                      <a:pt x="10652" y="168"/>
                    </a:cubicBezTo>
                    <a:cubicBezTo>
                      <a:pt x="9694" y="168"/>
                      <a:pt x="8736" y="358"/>
                      <a:pt x="7777" y="358"/>
                    </a:cubicBezTo>
                    <a:cubicBezTo>
                      <a:pt x="7483" y="358"/>
                      <a:pt x="7188" y="340"/>
                      <a:pt x="6893" y="293"/>
                    </a:cubicBezTo>
                    <a:cubicBezTo>
                      <a:pt x="6400" y="239"/>
                      <a:pt x="5926" y="209"/>
                      <a:pt x="5455" y="209"/>
                    </a:cubicBezTo>
                    <a:cubicBezTo>
                      <a:pt x="4823" y="209"/>
                      <a:pt x="4195" y="264"/>
                      <a:pt x="3534" y="393"/>
                    </a:cubicBezTo>
                    <a:cubicBezTo>
                      <a:pt x="1981" y="794"/>
                      <a:pt x="502" y="1321"/>
                      <a:pt x="201" y="3300"/>
                    </a:cubicBezTo>
                    <a:cubicBezTo>
                      <a:pt x="1" y="4353"/>
                      <a:pt x="101" y="5406"/>
                      <a:pt x="101" y="6433"/>
                    </a:cubicBezTo>
                    <a:cubicBezTo>
                      <a:pt x="101" y="7586"/>
                      <a:pt x="402" y="8639"/>
                      <a:pt x="502" y="9792"/>
                    </a:cubicBezTo>
                    <a:cubicBezTo>
                      <a:pt x="727" y="10819"/>
                      <a:pt x="1254" y="11872"/>
                      <a:pt x="2181" y="12398"/>
                    </a:cubicBezTo>
                    <a:cubicBezTo>
                      <a:pt x="2908" y="12925"/>
                      <a:pt x="3860" y="13225"/>
                      <a:pt x="4687" y="13225"/>
                    </a:cubicBezTo>
                    <a:cubicBezTo>
                      <a:pt x="4973" y="13204"/>
                      <a:pt x="5255" y="13196"/>
                      <a:pt x="5533" y="13196"/>
                    </a:cubicBezTo>
                    <a:cubicBezTo>
                      <a:pt x="6292" y="13196"/>
                      <a:pt x="7025" y="13254"/>
                      <a:pt x="7752" y="13254"/>
                    </a:cubicBezTo>
                    <a:cubicBezTo>
                      <a:pt x="8017" y="13254"/>
                      <a:pt x="8282" y="13247"/>
                      <a:pt x="8547" y="13225"/>
                    </a:cubicBezTo>
                    <a:cubicBezTo>
                      <a:pt x="10026" y="13225"/>
                      <a:pt x="11479" y="13326"/>
                      <a:pt x="12833" y="13451"/>
                    </a:cubicBezTo>
                    <a:cubicBezTo>
                      <a:pt x="13722" y="13501"/>
                      <a:pt x="14637" y="13526"/>
                      <a:pt x="15552" y="13526"/>
                    </a:cubicBezTo>
                    <a:cubicBezTo>
                      <a:pt x="16467" y="13526"/>
                      <a:pt x="17382" y="13501"/>
                      <a:pt x="18271" y="13451"/>
                    </a:cubicBezTo>
                    <a:cubicBezTo>
                      <a:pt x="19925" y="13326"/>
                      <a:pt x="21705" y="13326"/>
                      <a:pt x="23384" y="13125"/>
                    </a:cubicBezTo>
                    <a:cubicBezTo>
                      <a:pt x="25991" y="12699"/>
                      <a:pt x="28597" y="13025"/>
                      <a:pt x="31329" y="12699"/>
                    </a:cubicBezTo>
                    <a:cubicBezTo>
                      <a:pt x="32883" y="12499"/>
                      <a:pt x="34337" y="11972"/>
                      <a:pt x="34562" y="10318"/>
                    </a:cubicBezTo>
                    <a:cubicBezTo>
                      <a:pt x="34662" y="9466"/>
                      <a:pt x="34763" y="8739"/>
                      <a:pt x="34763" y="7912"/>
                    </a:cubicBezTo>
                    <a:cubicBezTo>
                      <a:pt x="34763" y="6659"/>
                      <a:pt x="35088" y="5305"/>
                      <a:pt x="34863" y="3927"/>
                    </a:cubicBezTo>
                    <a:cubicBezTo>
                      <a:pt x="34662" y="3000"/>
                      <a:pt x="34562" y="2047"/>
                      <a:pt x="33835" y="1321"/>
                    </a:cubicBezTo>
                    <a:cubicBezTo>
                      <a:pt x="32672" y="334"/>
                      <a:pt x="31260" y="0"/>
                      <a:pt x="29844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4" name="Google Shape;364;p20"/>
              <p:cNvGrpSpPr/>
              <p:nvPr/>
            </p:nvGrpSpPr>
            <p:grpSpPr>
              <a:xfrm>
                <a:off x="2431070" y="2041380"/>
                <a:ext cx="238877" cy="277594"/>
                <a:chOff x="2471551" y="1482588"/>
                <a:chExt cx="238877" cy="277594"/>
              </a:xfrm>
            </p:grpSpPr>
            <p:sp>
              <p:nvSpPr>
                <p:cNvPr id="365" name="Google Shape;365;p20"/>
                <p:cNvSpPr/>
                <p:nvPr/>
              </p:nvSpPr>
              <p:spPr>
                <a:xfrm>
                  <a:off x="2471551" y="1482588"/>
                  <a:ext cx="238877" cy="277594"/>
                </a:xfrm>
                <a:custGeom>
                  <a:rect b="b" l="l" r="r" t="t"/>
                  <a:pathLst>
                    <a:path extrusionOk="0" h="8360" w="7194">
                      <a:moveTo>
                        <a:pt x="2979" y="2224"/>
                      </a:moveTo>
                      <a:cubicBezTo>
                        <a:pt x="3090" y="2224"/>
                        <a:pt x="3207" y="2249"/>
                        <a:pt x="3334" y="2306"/>
                      </a:cubicBezTo>
                      <a:cubicBezTo>
                        <a:pt x="3416" y="2300"/>
                        <a:pt x="3495" y="2298"/>
                        <a:pt x="3573" y="2298"/>
                      </a:cubicBezTo>
                      <a:cubicBezTo>
                        <a:pt x="4893" y="2298"/>
                        <a:pt x="5574" y="3084"/>
                        <a:pt x="6166" y="3960"/>
                      </a:cubicBezTo>
                      <a:cubicBezTo>
                        <a:pt x="6567" y="4486"/>
                        <a:pt x="6366" y="5639"/>
                        <a:pt x="5940" y="6165"/>
                      </a:cubicBezTo>
                      <a:cubicBezTo>
                        <a:pt x="5740" y="6366"/>
                        <a:pt x="5539" y="6792"/>
                        <a:pt x="5214" y="6993"/>
                      </a:cubicBezTo>
                      <a:cubicBezTo>
                        <a:pt x="4813" y="7318"/>
                        <a:pt x="4386" y="7419"/>
                        <a:pt x="3960" y="7519"/>
                      </a:cubicBezTo>
                      <a:cubicBezTo>
                        <a:pt x="3806" y="7548"/>
                        <a:pt x="3654" y="7560"/>
                        <a:pt x="3506" y="7560"/>
                      </a:cubicBezTo>
                      <a:cubicBezTo>
                        <a:pt x="3147" y="7560"/>
                        <a:pt x="2808" y="7489"/>
                        <a:pt x="2507" y="7419"/>
                      </a:cubicBezTo>
                      <a:cubicBezTo>
                        <a:pt x="1980" y="7318"/>
                        <a:pt x="1680" y="6892"/>
                        <a:pt x="1254" y="6466"/>
                      </a:cubicBezTo>
                      <a:cubicBezTo>
                        <a:pt x="1053" y="6266"/>
                        <a:pt x="928" y="5965"/>
                        <a:pt x="828" y="5639"/>
                      </a:cubicBezTo>
                      <a:cubicBezTo>
                        <a:pt x="727" y="4912"/>
                        <a:pt x="1053" y="4286"/>
                        <a:pt x="1153" y="3659"/>
                      </a:cubicBezTo>
                      <a:cubicBezTo>
                        <a:pt x="1254" y="3333"/>
                        <a:pt x="1554" y="3233"/>
                        <a:pt x="1680" y="3133"/>
                      </a:cubicBezTo>
                      <a:cubicBezTo>
                        <a:pt x="2094" y="2781"/>
                        <a:pt x="2456" y="2224"/>
                        <a:pt x="2979" y="2224"/>
                      </a:cubicBezTo>
                      <a:close/>
                      <a:moveTo>
                        <a:pt x="4286" y="0"/>
                      </a:moveTo>
                      <a:cubicBezTo>
                        <a:pt x="3559" y="100"/>
                        <a:pt x="2807" y="100"/>
                        <a:pt x="2081" y="201"/>
                      </a:cubicBezTo>
                      <a:cubicBezTo>
                        <a:pt x="1998" y="201"/>
                        <a:pt x="1920" y="193"/>
                        <a:pt x="1852" y="193"/>
                      </a:cubicBezTo>
                      <a:cubicBezTo>
                        <a:pt x="1673" y="193"/>
                        <a:pt x="1554" y="245"/>
                        <a:pt x="1554" y="627"/>
                      </a:cubicBezTo>
                      <a:cubicBezTo>
                        <a:pt x="1554" y="1036"/>
                        <a:pt x="1691" y="1188"/>
                        <a:pt x="1940" y="1188"/>
                      </a:cubicBezTo>
                      <a:cubicBezTo>
                        <a:pt x="2011" y="1188"/>
                        <a:pt x="2092" y="1175"/>
                        <a:pt x="2181" y="1153"/>
                      </a:cubicBezTo>
                      <a:lnTo>
                        <a:pt x="2507" y="1153"/>
                      </a:lnTo>
                      <a:cubicBezTo>
                        <a:pt x="2707" y="1153"/>
                        <a:pt x="2807" y="1153"/>
                        <a:pt x="2933" y="1353"/>
                      </a:cubicBezTo>
                      <a:cubicBezTo>
                        <a:pt x="2933" y="1579"/>
                        <a:pt x="2807" y="1679"/>
                        <a:pt x="2607" y="1679"/>
                      </a:cubicBezTo>
                      <a:cubicBezTo>
                        <a:pt x="2306" y="1679"/>
                        <a:pt x="2081" y="1880"/>
                        <a:pt x="1880" y="1980"/>
                      </a:cubicBezTo>
                      <a:cubicBezTo>
                        <a:pt x="527" y="2707"/>
                        <a:pt x="101" y="4085"/>
                        <a:pt x="0" y="5439"/>
                      </a:cubicBezTo>
                      <a:cubicBezTo>
                        <a:pt x="0" y="6592"/>
                        <a:pt x="1354" y="7945"/>
                        <a:pt x="2607" y="8246"/>
                      </a:cubicBezTo>
                      <a:cubicBezTo>
                        <a:pt x="2895" y="8323"/>
                        <a:pt x="3179" y="8359"/>
                        <a:pt x="3455" y="8359"/>
                      </a:cubicBezTo>
                      <a:cubicBezTo>
                        <a:pt x="4695" y="8359"/>
                        <a:pt x="5790" y="7634"/>
                        <a:pt x="6467" y="6692"/>
                      </a:cubicBezTo>
                      <a:cubicBezTo>
                        <a:pt x="6993" y="5840"/>
                        <a:pt x="7193" y="4912"/>
                        <a:pt x="6993" y="3960"/>
                      </a:cubicBezTo>
                      <a:cubicBezTo>
                        <a:pt x="6792" y="2932"/>
                        <a:pt x="6166" y="2080"/>
                        <a:pt x="5013" y="1679"/>
                      </a:cubicBezTo>
                      <a:cubicBezTo>
                        <a:pt x="4813" y="1679"/>
                        <a:pt x="4286" y="1679"/>
                        <a:pt x="4286" y="1253"/>
                      </a:cubicBezTo>
                      <a:cubicBezTo>
                        <a:pt x="4334" y="1051"/>
                        <a:pt x="4455" y="1018"/>
                        <a:pt x="4591" y="1018"/>
                      </a:cubicBezTo>
                      <a:cubicBezTo>
                        <a:pt x="4655" y="1018"/>
                        <a:pt x="4723" y="1025"/>
                        <a:pt x="4787" y="1025"/>
                      </a:cubicBezTo>
                      <a:cubicBezTo>
                        <a:pt x="4873" y="1025"/>
                        <a:pt x="4953" y="1012"/>
                        <a:pt x="5013" y="952"/>
                      </a:cubicBezTo>
                      <a:lnTo>
                        <a:pt x="5214" y="952"/>
                      </a:lnTo>
                      <a:cubicBezTo>
                        <a:pt x="5640" y="952"/>
                        <a:pt x="5640" y="727"/>
                        <a:pt x="5439" y="426"/>
                      </a:cubicBezTo>
                      <a:cubicBezTo>
                        <a:pt x="5214" y="0"/>
                        <a:pt x="4687" y="100"/>
                        <a:pt x="4286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0"/>
                <p:cNvSpPr/>
                <p:nvPr/>
              </p:nvSpPr>
              <p:spPr>
                <a:xfrm>
                  <a:off x="2568911" y="1589312"/>
                  <a:ext cx="30847" cy="122792"/>
                </a:xfrm>
                <a:custGeom>
                  <a:rect b="b" l="l" r="r" t="t"/>
                  <a:pathLst>
                    <a:path extrusionOk="0" h="3698" w="929">
                      <a:moveTo>
                        <a:pt x="401" y="0"/>
                      </a:moveTo>
                      <a:cubicBezTo>
                        <a:pt x="201" y="0"/>
                        <a:pt x="201" y="270"/>
                        <a:pt x="201" y="445"/>
                      </a:cubicBezTo>
                      <a:lnTo>
                        <a:pt x="201" y="2525"/>
                      </a:lnTo>
                      <a:cubicBezTo>
                        <a:pt x="201" y="2751"/>
                        <a:pt x="101" y="2951"/>
                        <a:pt x="201" y="3152"/>
                      </a:cubicBezTo>
                      <a:cubicBezTo>
                        <a:pt x="201" y="3378"/>
                        <a:pt x="1" y="3678"/>
                        <a:pt x="302" y="3678"/>
                      </a:cubicBezTo>
                      <a:cubicBezTo>
                        <a:pt x="345" y="3692"/>
                        <a:pt x="384" y="3698"/>
                        <a:pt x="420" y="3698"/>
                      </a:cubicBezTo>
                      <a:cubicBezTo>
                        <a:pt x="654" y="3698"/>
                        <a:pt x="741" y="3434"/>
                        <a:pt x="828" y="3152"/>
                      </a:cubicBezTo>
                      <a:cubicBezTo>
                        <a:pt x="828" y="2225"/>
                        <a:pt x="928" y="1272"/>
                        <a:pt x="828" y="445"/>
                      </a:cubicBezTo>
                      <a:cubicBezTo>
                        <a:pt x="728" y="245"/>
                        <a:pt x="728" y="19"/>
                        <a:pt x="502" y="19"/>
                      </a:cubicBezTo>
                      <a:cubicBezTo>
                        <a:pt x="463" y="6"/>
                        <a:pt x="430" y="0"/>
                        <a:pt x="401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7" name="Google Shape;367;p20"/>
          <p:cNvGrpSpPr/>
          <p:nvPr/>
        </p:nvGrpSpPr>
        <p:grpSpPr>
          <a:xfrm>
            <a:off x="3807400" y="1326951"/>
            <a:ext cx="1427122" cy="3394698"/>
            <a:chOff x="3794962" y="1326951"/>
            <a:chExt cx="1427122" cy="3394698"/>
          </a:xfrm>
        </p:grpSpPr>
        <p:grpSp>
          <p:nvGrpSpPr>
            <p:cNvPr id="368" name="Google Shape;368;p20"/>
            <p:cNvGrpSpPr/>
            <p:nvPr/>
          </p:nvGrpSpPr>
          <p:grpSpPr>
            <a:xfrm>
              <a:off x="3794962" y="3550408"/>
              <a:ext cx="1419136" cy="1171240"/>
              <a:chOff x="3794962" y="3550408"/>
              <a:chExt cx="1419136" cy="1171240"/>
            </a:xfrm>
          </p:grpSpPr>
          <p:sp>
            <p:nvSpPr>
              <p:cNvPr id="369" name="Google Shape;369;p20"/>
              <p:cNvSpPr/>
              <p:nvPr/>
            </p:nvSpPr>
            <p:spPr>
              <a:xfrm>
                <a:off x="3794962" y="3550408"/>
                <a:ext cx="1419136" cy="1171240"/>
              </a:xfrm>
              <a:custGeom>
                <a:rect b="b" l="l" r="r" t="t"/>
                <a:pathLst>
                  <a:path extrusionOk="0" h="35273" w="35715">
                    <a:moveTo>
                      <a:pt x="20206" y="983"/>
                    </a:moveTo>
                    <a:cubicBezTo>
                      <a:pt x="20497" y="983"/>
                      <a:pt x="20788" y="992"/>
                      <a:pt x="21078" y="1012"/>
                    </a:cubicBezTo>
                    <a:cubicBezTo>
                      <a:pt x="21496" y="1028"/>
                      <a:pt x="21917" y="1033"/>
                      <a:pt x="22341" y="1033"/>
                    </a:cubicBezTo>
                    <a:cubicBezTo>
                      <a:pt x="23414" y="1033"/>
                      <a:pt x="24502" y="996"/>
                      <a:pt x="25586" y="996"/>
                    </a:cubicBezTo>
                    <a:cubicBezTo>
                      <a:pt x="26742" y="996"/>
                      <a:pt x="27894" y="1038"/>
                      <a:pt x="29023" y="1212"/>
                    </a:cubicBezTo>
                    <a:cubicBezTo>
                      <a:pt x="30176" y="1438"/>
                      <a:pt x="31429" y="1438"/>
                      <a:pt x="32357" y="2365"/>
                    </a:cubicBezTo>
                    <a:cubicBezTo>
                      <a:pt x="33509" y="3418"/>
                      <a:pt x="34136" y="4671"/>
                      <a:pt x="34136" y="6225"/>
                    </a:cubicBezTo>
                    <a:cubicBezTo>
                      <a:pt x="34136" y="6851"/>
                      <a:pt x="34236" y="7603"/>
                      <a:pt x="34336" y="8330"/>
                    </a:cubicBezTo>
                    <a:cubicBezTo>
                      <a:pt x="34562" y="9683"/>
                      <a:pt x="34462" y="11037"/>
                      <a:pt x="34336" y="12290"/>
                    </a:cubicBezTo>
                    <a:cubicBezTo>
                      <a:pt x="34336" y="14495"/>
                      <a:pt x="34336" y="16576"/>
                      <a:pt x="34562" y="18656"/>
                    </a:cubicBezTo>
                    <a:cubicBezTo>
                      <a:pt x="34562" y="19182"/>
                      <a:pt x="34336" y="19608"/>
                      <a:pt x="34462" y="20009"/>
                    </a:cubicBezTo>
                    <a:cubicBezTo>
                      <a:pt x="34763" y="21588"/>
                      <a:pt x="34462" y="23042"/>
                      <a:pt x="34462" y="24395"/>
                    </a:cubicBezTo>
                    <a:cubicBezTo>
                      <a:pt x="34462" y="25548"/>
                      <a:pt x="34236" y="26601"/>
                      <a:pt x="34336" y="27754"/>
                    </a:cubicBezTo>
                    <a:cubicBezTo>
                      <a:pt x="34336" y="29007"/>
                      <a:pt x="34136" y="30260"/>
                      <a:pt x="33835" y="31513"/>
                    </a:cubicBezTo>
                    <a:cubicBezTo>
                      <a:pt x="33610" y="32240"/>
                      <a:pt x="33083" y="32967"/>
                      <a:pt x="32156" y="33167"/>
                    </a:cubicBezTo>
                    <a:cubicBezTo>
                      <a:pt x="31529" y="33292"/>
                      <a:pt x="31103" y="33794"/>
                      <a:pt x="30477" y="34120"/>
                    </a:cubicBezTo>
                    <a:cubicBezTo>
                      <a:pt x="29860" y="34300"/>
                      <a:pt x="29235" y="34336"/>
                      <a:pt x="28606" y="34336"/>
                    </a:cubicBezTo>
                    <a:cubicBezTo>
                      <a:pt x="28186" y="34336"/>
                      <a:pt x="27765" y="34320"/>
                      <a:pt x="27344" y="34320"/>
                    </a:cubicBezTo>
                    <a:cubicBezTo>
                      <a:pt x="26968" y="34341"/>
                      <a:pt x="26597" y="34349"/>
                      <a:pt x="26231" y="34349"/>
                    </a:cubicBezTo>
                    <a:cubicBezTo>
                      <a:pt x="25231" y="34349"/>
                      <a:pt x="24261" y="34291"/>
                      <a:pt x="23294" y="34291"/>
                    </a:cubicBezTo>
                    <a:cubicBezTo>
                      <a:pt x="22940" y="34291"/>
                      <a:pt x="22586" y="34299"/>
                      <a:pt x="22231" y="34320"/>
                    </a:cubicBezTo>
                    <a:cubicBezTo>
                      <a:pt x="21538" y="34353"/>
                      <a:pt x="20842" y="34365"/>
                      <a:pt x="20144" y="34365"/>
                    </a:cubicBezTo>
                    <a:cubicBezTo>
                      <a:pt x="18750" y="34365"/>
                      <a:pt x="17352" y="34320"/>
                      <a:pt x="15965" y="34320"/>
                    </a:cubicBezTo>
                    <a:cubicBezTo>
                      <a:pt x="13885" y="34320"/>
                      <a:pt x="11780" y="34420"/>
                      <a:pt x="9700" y="34420"/>
                    </a:cubicBezTo>
                    <a:cubicBezTo>
                      <a:pt x="8547" y="34420"/>
                      <a:pt x="7394" y="34420"/>
                      <a:pt x="6266" y="34220"/>
                    </a:cubicBezTo>
                    <a:cubicBezTo>
                      <a:pt x="5414" y="34019"/>
                      <a:pt x="4587" y="34220"/>
                      <a:pt x="3760" y="33794"/>
                    </a:cubicBezTo>
                    <a:cubicBezTo>
                      <a:pt x="2181" y="33067"/>
                      <a:pt x="1980" y="31613"/>
                      <a:pt x="1655" y="30160"/>
                    </a:cubicBezTo>
                    <a:cubicBezTo>
                      <a:pt x="1254" y="27954"/>
                      <a:pt x="1254" y="25774"/>
                      <a:pt x="1128" y="23568"/>
                    </a:cubicBezTo>
                    <a:cubicBezTo>
                      <a:pt x="1128" y="21688"/>
                      <a:pt x="1028" y="19909"/>
                      <a:pt x="1128" y="18129"/>
                    </a:cubicBezTo>
                    <a:cubicBezTo>
                      <a:pt x="1128" y="15523"/>
                      <a:pt x="1254" y="12916"/>
                      <a:pt x="1454" y="10310"/>
                    </a:cubicBezTo>
                    <a:cubicBezTo>
                      <a:pt x="1454" y="8631"/>
                      <a:pt x="1354" y="7077"/>
                      <a:pt x="1880" y="5398"/>
                    </a:cubicBezTo>
                    <a:cubicBezTo>
                      <a:pt x="2281" y="4044"/>
                      <a:pt x="3334" y="3092"/>
                      <a:pt x="4587" y="2465"/>
                    </a:cubicBezTo>
                    <a:cubicBezTo>
                      <a:pt x="5252" y="2190"/>
                      <a:pt x="5833" y="1726"/>
                      <a:pt x="6561" y="1726"/>
                    </a:cubicBezTo>
                    <a:cubicBezTo>
                      <a:pt x="6628" y="1726"/>
                      <a:pt x="6697" y="1730"/>
                      <a:pt x="6767" y="1738"/>
                    </a:cubicBezTo>
                    <a:cubicBezTo>
                      <a:pt x="8021" y="1538"/>
                      <a:pt x="9173" y="1112"/>
                      <a:pt x="10427" y="1112"/>
                    </a:cubicBezTo>
                    <a:lnTo>
                      <a:pt x="16692" y="1112"/>
                    </a:lnTo>
                    <a:cubicBezTo>
                      <a:pt x="17875" y="1112"/>
                      <a:pt x="19042" y="983"/>
                      <a:pt x="20206" y="983"/>
                    </a:cubicBezTo>
                    <a:close/>
                    <a:moveTo>
                      <a:pt x="21232" y="0"/>
                    </a:moveTo>
                    <a:cubicBezTo>
                      <a:pt x="20528" y="0"/>
                      <a:pt x="19815" y="31"/>
                      <a:pt x="19098" y="84"/>
                    </a:cubicBezTo>
                    <a:cubicBezTo>
                      <a:pt x="18658" y="134"/>
                      <a:pt x="18218" y="151"/>
                      <a:pt x="17777" y="151"/>
                    </a:cubicBezTo>
                    <a:cubicBezTo>
                      <a:pt x="16737" y="151"/>
                      <a:pt x="15689" y="55"/>
                      <a:pt x="14612" y="55"/>
                    </a:cubicBezTo>
                    <a:cubicBezTo>
                      <a:pt x="14297" y="55"/>
                      <a:pt x="13980" y="63"/>
                      <a:pt x="13660" y="84"/>
                    </a:cubicBezTo>
                    <a:cubicBezTo>
                      <a:pt x="13033" y="134"/>
                      <a:pt x="12381" y="134"/>
                      <a:pt x="11717" y="134"/>
                    </a:cubicBezTo>
                    <a:cubicBezTo>
                      <a:pt x="11053" y="134"/>
                      <a:pt x="10376" y="134"/>
                      <a:pt x="9700" y="184"/>
                    </a:cubicBezTo>
                    <a:cubicBezTo>
                      <a:pt x="8346" y="285"/>
                      <a:pt x="6993" y="811"/>
                      <a:pt x="5640" y="1012"/>
                    </a:cubicBezTo>
                    <a:cubicBezTo>
                      <a:pt x="3760" y="1212"/>
                      <a:pt x="2507" y="2265"/>
                      <a:pt x="1554" y="3718"/>
                    </a:cubicBezTo>
                    <a:cubicBezTo>
                      <a:pt x="828" y="4971"/>
                      <a:pt x="201" y="6225"/>
                      <a:pt x="401" y="7703"/>
                    </a:cubicBezTo>
                    <a:cubicBezTo>
                      <a:pt x="727" y="9583"/>
                      <a:pt x="401" y="11463"/>
                      <a:pt x="301" y="13242"/>
                    </a:cubicBezTo>
                    <a:cubicBezTo>
                      <a:pt x="201" y="14069"/>
                      <a:pt x="301" y="14796"/>
                      <a:pt x="201" y="15523"/>
                    </a:cubicBezTo>
                    <a:cubicBezTo>
                      <a:pt x="0" y="17102"/>
                      <a:pt x="101" y="18656"/>
                      <a:pt x="101" y="20235"/>
                    </a:cubicBezTo>
                    <a:cubicBezTo>
                      <a:pt x="101" y="20962"/>
                      <a:pt x="301" y="21789"/>
                      <a:pt x="201" y="22641"/>
                    </a:cubicBezTo>
                    <a:cubicBezTo>
                      <a:pt x="101" y="24520"/>
                      <a:pt x="201" y="26500"/>
                      <a:pt x="401" y="28380"/>
                    </a:cubicBezTo>
                    <a:cubicBezTo>
                      <a:pt x="627" y="29408"/>
                      <a:pt x="627" y="30561"/>
                      <a:pt x="1028" y="31613"/>
                    </a:cubicBezTo>
                    <a:cubicBezTo>
                      <a:pt x="2081" y="33794"/>
                      <a:pt x="3760" y="35047"/>
                      <a:pt x="6266" y="35172"/>
                    </a:cubicBezTo>
                    <a:cubicBezTo>
                      <a:pt x="7620" y="35172"/>
                      <a:pt x="8873" y="35272"/>
                      <a:pt x="10226" y="35272"/>
                    </a:cubicBezTo>
                    <a:cubicBezTo>
                      <a:pt x="11780" y="35272"/>
                      <a:pt x="13459" y="35172"/>
                      <a:pt x="15038" y="35172"/>
                    </a:cubicBezTo>
                    <a:cubicBezTo>
                      <a:pt x="15790" y="35172"/>
                      <a:pt x="16553" y="35217"/>
                      <a:pt x="17320" y="35217"/>
                    </a:cubicBezTo>
                    <a:cubicBezTo>
                      <a:pt x="17703" y="35217"/>
                      <a:pt x="18087" y="35206"/>
                      <a:pt x="18472" y="35172"/>
                    </a:cubicBezTo>
                    <a:cubicBezTo>
                      <a:pt x="18713" y="35143"/>
                      <a:pt x="18953" y="35133"/>
                      <a:pt x="19192" y="35133"/>
                    </a:cubicBezTo>
                    <a:cubicBezTo>
                      <a:pt x="19796" y="35133"/>
                      <a:pt x="20396" y="35199"/>
                      <a:pt x="21000" y="35199"/>
                    </a:cubicBezTo>
                    <a:cubicBezTo>
                      <a:pt x="21201" y="35199"/>
                      <a:pt x="21402" y="35191"/>
                      <a:pt x="21605" y="35172"/>
                    </a:cubicBezTo>
                    <a:cubicBezTo>
                      <a:pt x="21880" y="35130"/>
                      <a:pt x="22159" y="35116"/>
                      <a:pt x="22438" y="35116"/>
                    </a:cubicBezTo>
                    <a:cubicBezTo>
                      <a:pt x="22997" y="35116"/>
                      <a:pt x="23559" y="35172"/>
                      <a:pt x="24111" y="35172"/>
                    </a:cubicBezTo>
                    <a:cubicBezTo>
                      <a:pt x="24361" y="35145"/>
                      <a:pt x="24612" y="35134"/>
                      <a:pt x="24864" y="35134"/>
                    </a:cubicBezTo>
                    <a:cubicBezTo>
                      <a:pt x="25770" y="35134"/>
                      <a:pt x="26689" y="35272"/>
                      <a:pt x="27670" y="35272"/>
                    </a:cubicBezTo>
                    <a:cubicBezTo>
                      <a:pt x="28497" y="35172"/>
                      <a:pt x="29324" y="35047"/>
                      <a:pt x="30176" y="35047"/>
                    </a:cubicBezTo>
                    <a:cubicBezTo>
                      <a:pt x="30252" y="35060"/>
                      <a:pt x="30325" y="35066"/>
                      <a:pt x="30397" y="35066"/>
                    </a:cubicBezTo>
                    <a:cubicBezTo>
                      <a:pt x="31015" y="35066"/>
                      <a:pt x="31505" y="34622"/>
                      <a:pt x="32156" y="34420"/>
                    </a:cubicBezTo>
                    <a:cubicBezTo>
                      <a:pt x="33309" y="33919"/>
                      <a:pt x="34036" y="33067"/>
                      <a:pt x="34562" y="31914"/>
                    </a:cubicBezTo>
                    <a:cubicBezTo>
                      <a:pt x="35590" y="29633"/>
                      <a:pt x="35489" y="27227"/>
                      <a:pt x="35489" y="24821"/>
                    </a:cubicBezTo>
                    <a:cubicBezTo>
                      <a:pt x="35590" y="22841"/>
                      <a:pt x="35389" y="20962"/>
                      <a:pt x="35389" y="18982"/>
                    </a:cubicBezTo>
                    <a:cubicBezTo>
                      <a:pt x="35289" y="17102"/>
                      <a:pt x="35489" y="15122"/>
                      <a:pt x="35389" y="13242"/>
                    </a:cubicBezTo>
                    <a:cubicBezTo>
                      <a:pt x="35289" y="11037"/>
                      <a:pt x="35715" y="8731"/>
                      <a:pt x="35088" y="6651"/>
                    </a:cubicBezTo>
                    <a:cubicBezTo>
                      <a:pt x="34963" y="6124"/>
                      <a:pt x="34963" y="5723"/>
                      <a:pt x="34863" y="5297"/>
                    </a:cubicBezTo>
                    <a:cubicBezTo>
                      <a:pt x="34562" y="3618"/>
                      <a:pt x="34036" y="1964"/>
                      <a:pt x="32357" y="1212"/>
                    </a:cubicBezTo>
                    <a:cubicBezTo>
                      <a:pt x="30577" y="385"/>
                      <a:pt x="28597" y="385"/>
                      <a:pt x="26617" y="285"/>
                    </a:cubicBezTo>
                    <a:cubicBezTo>
                      <a:pt x="26204" y="235"/>
                      <a:pt x="25784" y="235"/>
                      <a:pt x="25351" y="235"/>
                    </a:cubicBezTo>
                    <a:cubicBezTo>
                      <a:pt x="24919" y="235"/>
                      <a:pt x="24474" y="235"/>
                      <a:pt x="24011" y="184"/>
                    </a:cubicBezTo>
                    <a:cubicBezTo>
                      <a:pt x="23106" y="55"/>
                      <a:pt x="22177" y="0"/>
                      <a:pt x="21232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0" name="Google Shape;370;p20"/>
              <p:cNvGrpSpPr/>
              <p:nvPr/>
            </p:nvGrpSpPr>
            <p:grpSpPr>
              <a:xfrm>
                <a:off x="4351803" y="3979101"/>
                <a:ext cx="305453" cy="313854"/>
                <a:chOff x="4294823" y="2915697"/>
                <a:chExt cx="305453" cy="313854"/>
              </a:xfrm>
            </p:grpSpPr>
            <p:sp>
              <p:nvSpPr>
                <p:cNvPr id="371" name="Google Shape;371;p20"/>
                <p:cNvSpPr/>
                <p:nvPr/>
              </p:nvSpPr>
              <p:spPr>
                <a:xfrm>
                  <a:off x="4294823" y="2915697"/>
                  <a:ext cx="305453" cy="313854"/>
                </a:xfrm>
                <a:custGeom>
                  <a:rect b="b" l="l" r="r" t="t"/>
                  <a:pathLst>
                    <a:path extrusionOk="0" h="9452" w="9199">
                      <a:moveTo>
                        <a:pt x="7319" y="0"/>
                      </a:moveTo>
                      <a:cubicBezTo>
                        <a:pt x="7162" y="0"/>
                        <a:pt x="7005" y="75"/>
                        <a:pt x="6893" y="176"/>
                      </a:cubicBezTo>
                      <a:cubicBezTo>
                        <a:pt x="6166" y="902"/>
                        <a:pt x="5439" y="1529"/>
                        <a:pt x="4812" y="2381"/>
                      </a:cubicBezTo>
                      <a:cubicBezTo>
                        <a:pt x="4649" y="2644"/>
                        <a:pt x="4468" y="2776"/>
                        <a:pt x="4286" y="2776"/>
                      </a:cubicBezTo>
                      <a:cubicBezTo>
                        <a:pt x="4104" y="2776"/>
                        <a:pt x="3923" y="2644"/>
                        <a:pt x="3760" y="2381"/>
                      </a:cubicBezTo>
                      <a:cubicBezTo>
                        <a:pt x="3459" y="1955"/>
                        <a:pt x="3133" y="1529"/>
                        <a:pt x="2832" y="1028"/>
                      </a:cubicBezTo>
                      <a:cubicBezTo>
                        <a:pt x="2574" y="648"/>
                        <a:pt x="2279" y="452"/>
                        <a:pt x="1997" y="452"/>
                      </a:cubicBezTo>
                      <a:cubicBezTo>
                        <a:pt x="1814" y="452"/>
                        <a:pt x="1637" y="534"/>
                        <a:pt x="1479" y="702"/>
                      </a:cubicBezTo>
                      <a:cubicBezTo>
                        <a:pt x="1153" y="1028"/>
                        <a:pt x="953" y="1228"/>
                        <a:pt x="727" y="1654"/>
                      </a:cubicBezTo>
                      <a:cubicBezTo>
                        <a:pt x="426" y="2055"/>
                        <a:pt x="0" y="2481"/>
                        <a:pt x="727" y="3008"/>
                      </a:cubicBezTo>
                      <a:cubicBezTo>
                        <a:pt x="1354" y="3409"/>
                        <a:pt x="1780" y="4161"/>
                        <a:pt x="2306" y="4562"/>
                      </a:cubicBezTo>
                      <a:cubicBezTo>
                        <a:pt x="2507" y="4787"/>
                        <a:pt x="2507" y="4787"/>
                        <a:pt x="2306" y="4988"/>
                      </a:cubicBezTo>
                      <a:cubicBezTo>
                        <a:pt x="1780" y="5614"/>
                        <a:pt x="1153" y="6341"/>
                        <a:pt x="627" y="7068"/>
                      </a:cubicBezTo>
                      <a:cubicBezTo>
                        <a:pt x="426" y="7293"/>
                        <a:pt x="101" y="7594"/>
                        <a:pt x="101" y="8020"/>
                      </a:cubicBezTo>
                      <a:cubicBezTo>
                        <a:pt x="0" y="8321"/>
                        <a:pt x="326" y="8547"/>
                        <a:pt x="527" y="8647"/>
                      </a:cubicBezTo>
                      <a:cubicBezTo>
                        <a:pt x="1157" y="9163"/>
                        <a:pt x="1470" y="9452"/>
                        <a:pt x="1747" y="9452"/>
                      </a:cubicBezTo>
                      <a:cubicBezTo>
                        <a:pt x="2020" y="9452"/>
                        <a:pt x="2259" y="9170"/>
                        <a:pt x="2732" y="8547"/>
                      </a:cubicBezTo>
                      <a:cubicBezTo>
                        <a:pt x="3233" y="7920"/>
                        <a:pt x="4186" y="7594"/>
                        <a:pt x="4487" y="6667"/>
                      </a:cubicBezTo>
                      <a:cubicBezTo>
                        <a:pt x="4487" y="6604"/>
                        <a:pt x="4543" y="6573"/>
                        <a:pt x="4612" y="6573"/>
                      </a:cubicBezTo>
                      <a:cubicBezTo>
                        <a:pt x="4681" y="6573"/>
                        <a:pt x="4762" y="6604"/>
                        <a:pt x="4812" y="6667"/>
                      </a:cubicBezTo>
                      <a:cubicBezTo>
                        <a:pt x="5439" y="7594"/>
                        <a:pt x="6266" y="8321"/>
                        <a:pt x="7118" y="9048"/>
                      </a:cubicBezTo>
                      <a:cubicBezTo>
                        <a:pt x="7178" y="9123"/>
                        <a:pt x="7310" y="9225"/>
                        <a:pt x="7427" y="9225"/>
                      </a:cubicBezTo>
                      <a:cubicBezTo>
                        <a:pt x="7506" y="9225"/>
                        <a:pt x="7579" y="9179"/>
                        <a:pt x="7619" y="9048"/>
                      </a:cubicBezTo>
                      <a:cubicBezTo>
                        <a:pt x="7845" y="8747"/>
                        <a:pt x="8045" y="8647"/>
                        <a:pt x="8371" y="8421"/>
                      </a:cubicBezTo>
                      <a:cubicBezTo>
                        <a:pt x="9198" y="7795"/>
                        <a:pt x="9198" y="7293"/>
                        <a:pt x="8472" y="6542"/>
                      </a:cubicBezTo>
                      <a:cubicBezTo>
                        <a:pt x="7945" y="6040"/>
                        <a:pt x="7218" y="5514"/>
                        <a:pt x="6592" y="4988"/>
                      </a:cubicBezTo>
                      <a:cubicBezTo>
                        <a:pt x="6266" y="4662"/>
                        <a:pt x="6366" y="4261"/>
                        <a:pt x="6692" y="4161"/>
                      </a:cubicBezTo>
                      <a:cubicBezTo>
                        <a:pt x="6993" y="4035"/>
                        <a:pt x="7118" y="3835"/>
                        <a:pt x="7118" y="3634"/>
                      </a:cubicBezTo>
                      <a:cubicBezTo>
                        <a:pt x="7118" y="3409"/>
                        <a:pt x="7419" y="3108"/>
                        <a:pt x="7519" y="3008"/>
                      </a:cubicBezTo>
                      <a:cubicBezTo>
                        <a:pt x="8045" y="2782"/>
                        <a:pt x="8146" y="2281"/>
                        <a:pt x="8572" y="1955"/>
                      </a:cubicBezTo>
                      <a:cubicBezTo>
                        <a:pt x="8998" y="1529"/>
                        <a:pt x="8672" y="1128"/>
                        <a:pt x="8371" y="902"/>
                      </a:cubicBezTo>
                      <a:cubicBezTo>
                        <a:pt x="8045" y="702"/>
                        <a:pt x="7945" y="501"/>
                        <a:pt x="7745" y="276"/>
                      </a:cubicBezTo>
                      <a:cubicBezTo>
                        <a:pt x="7632" y="75"/>
                        <a:pt x="7475" y="0"/>
                        <a:pt x="7319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0"/>
                <p:cNvSpPr/>
                <p:nvPr/>
              </p:nvSpPr>
              <p:spPr>
                <a:xfrm>
                  <a:off x="4294823" y="2915697"/>
                  <a:ext cx="305453" cy="313854"/>
                </a:xfrm>
                <a:custGeom>
                  <a:rect b="b" l="l" r="r" t="t"/>
                  <a:pathLst>
                    <a:path extrusionOk="0" h="9452" w="9199">
                      <a:moveTo>
                        <a:pt x="7218" y="602"/>
                      </a:moveTo>
                      <a:lnTo>
                        <a:pt x="8146" y="1529"/>
                      </a:lnTo>
                      <a:cubicBezTo>
                        <a:pt x="8246" y="1654"/>
                        <a:pt x="7945" y="1955"/>
                        <a:pt x="7845" y="2156"/>
                      </a:cubicBezTo>
                      <a:cubicBezTo>
                        <a:pt x="7118" y="2907"/>
                        <a:pt x="6492" y="3734"/>
                        <a:pt x="5865" y="4461"/>
                      </a:cubicBezTo>
                      <a:cubicBezTo>
                        <a:pt x="5740" y="4562"/>
                        <a:pt x="5965" y="4887"/>
                        <a:pt x="6166" y="4988"/>
                      </a:cubicBezTo>
                      <a:cubicBezTo>
                        <a:pt x="6893" y="5714"/>
                        <a:pt x="7619" y="6441"/>
                        <a:pt x="8371" y="7068"/>
                      </a:cubicBezTo>
                      <a:cubicBezTo>
                        <a:pt x="8572" y="7293"/>
                        <a:pt x="8572" y="7394"/>
                        <a:pt x="8371" y="7494"/>
                      </a:cubicBezTo>
                      <a:cubicBezTo>
                        <a:pt x="7945" y="7694"/>
                        <a:pt x="7945" y="8321"/>
                        <a:pt x="7319" y="8321"/>
                      </a:cubicBezTo>
                      <a:cubicBezTo>
                        <a:pt x="6993" y="8221"/>
                        <a:pt x="6692" y="8221"/>
                        <a:pt x="6492" y="7694"/>
                      </a:cubicBezTo>
                      <a:cubicBezTo>
                        <a:pt x="6065" y="6968"/>
                        <a:pt x="5339" y="6542"/>
                        <a:pt x="4612" y="6040"/>
                      </a:cubicBezTo>
                      <a:cubicBezTo>
                        <a:pt x="4586" y="6014"/>
                        <a:pt x="4556" y="6003"/>
                        <a:pt x="4526" y="6003"/>
                      </a:cubicBezTo>
                      <a:cubicBezTo>
                        <a:pt x="4407" y="6003"/>
                        <a:pt x="4265" y="6161"/>
                        <a:pt x="4186" y="6241"/>
                      </a:cubicBezTo>
                      <a:cubicBezTo>
                        <a:pt x="3559" y="7168"/>
                        <a:pt x="2607" y="7795"/>
                        <a:pt x="2106" y="8847"/>
                      </a:cubicBezTo>
                      <a:cubicBezTo>
                        <a:pt x="2017" y="8918"/>
                        <a:pt x="1941" y="8989"/>
                        <a:pt x="1868" y="8989"/>
                      </a:cubicBezTo>
                      <a:cubicBezTo>
                        <a:pt x="1838" y="8989"/>
                        <a:pt x="1809" y="8977"/>
                        <a:pt x="1780" y="8948"/>
                      </a:cubicBezTo>
                      <a:cubicBezTo>
                        <a:pt x="1354" y="8647"/>
                        <a:pt x="1053" y="8321"/>
                        <a:pt x="727" y="8020"/>
                      </a:cubicBezTo>
                      <a:cubicBezTo>
                        <a:pt x="527" y="7694"/>
                        <a:pt x="852" y="7394"/>
                        <a:pt x="1053" y="7293"/>
                      </a:cubicBezTo>
                      <a:cubicBezTo>
                        <a:pt x="1579" y="6968"/>
                        <a:pt x="1579" y="6241"/>
                        <a:pt x="1980" y="6040"/>
                      </a:cubicBezTo>
                      <a:cubicBezTo>
                        <a:pt x="2406" y="5815"/>
                        <a:pt x="2406" y="5414"/>
                        <a:pt x="2732" y="5188"/>
                      </a:cubicBezTo>
                      <a:cubicBezTo>
                        <a:pt x="3133" y="4887"/>
                        <a:pt x="3033" y="4461"/>
                        <a:pt x="2832" y="4261"/>
                      </a:cubicBezTo>
                      <a:cubicBezTo>
                        <a:pt x="2206" y="3734"/>
                        <a:pt x="1880" y="2907"/>
                        <a:pt x="1053" y="2682"/>
                      </a:cubicBezTo>
                      <a:cubicBezTo>
                        <a:pt x="852" y="2582"/>
                        <a:pt x="627" y="2156"/>
                        <a:pt x="1053" y="1855"/>
                      </a:cubicBezTo>
                      <a:cubicBezTo>
                        <a:pt x="1253" y="1755"/>
                        <a:pt x="1479" y="1654"/>
                        <a:pt x="1579" y="1328"/>
                      </a:cubicBezTo>
                      <a:cubicBezTo>
                        <a:pt x="1679" y="1228"/>
                        <a:pt x="1679" y="902"/>
                        <a:pt x="1880" y="902"/>
                      </a:cubicBezTo>
                      <a:cubicBezTo>
                        <a:pt x="2106" y="902"/>
                        <a:pt x="2206" y="1228"/>
                        <a:pt x="2306" y="1429"/>
                      </a:cubicBezTo>
                      <a:cubicBezTo>
                        <a:pt x="2732" y="2281"/>
                        <a:pt x="3559" y="2782"/>
                        <a:pt x="4186" y="3409"/>
                      </a:cubicBezTo>
                      <a:cubicBezTo>
                        <a:pt x="4246" y="3454"/>
                        <a:pt x="4307" y="3473"/>
                        <a:pt x="4367" y="3473"/>
                      </a:cubicBezTo>
                      <a:cubicBezTo>
                        <a:pt x="4608" y="3473"/>
                        <a:pt x="4832" y="3168"/>
                        <a:pt x="4913" y="3008"/>
                      </a:cubicBezTo>
                      <a:cubicBezTo>
                        <a:pt x="5539" y="2156"/>
                        <a:pt x="6366" y="1429"/>
                        <a:pt x="7118" y="702"/>
                      </a:cubicBezTo>
                      <a:lnTo>
                        <a:pt x="7218" y="602"/>
                      </a:lnTo>
                      <a:close/>
                      <a:moveTo>
                        <a:pt x="7319" y="0"/>
                      </a:moveTo>
                      <a:cubicBezTo>
                        <a:pt x="7162" y="0"/>
                        <a:pt x="7005" y="75"/>
                        <a:pt x="6893" y="176"/>
                      </a:cubicBezTo>
                      <a:cubicBezTo>
                        <a:pt x="6166" y="902"/>
                        <a:pt x="5439" y="1529"/>
                        <a:pt x="4812" y="2381"/>
                      </a:cubicBezTo>
                      <a:cubicBezTo>
                        <a:pt x="4649" y="2644"/>
                        <a:pt x="4468" y="2776"/>
                        <a:pt x="4286" y="2776"/>
                      </a:cubicBezTo>
                      <a:cubicBezTo>
                        <a:pt x="4104" y="2776"/>
                        <a:pt x="3923" y="2644"/>
                        <a:pt x="3760" y="2381"/>
                      </a:cubicBezTo>
                      <a:cubicBezTo>
                        <a:pt x="3459" y="1955"/>
                        <a:pt x="3133" y="1529"/>
                        <a:pt x="2832" y="1028"/>
                      </a:cubicBezTo>
                      <a:cubicBezTo>
                        <a:pt x="2574" y="648"/>
                        <a:pt x="2279" y="452"/>
                        <a:pt x="1997" y="452"/>
                      </a:cubicBezTo>
                      <a:cubicBezTo>
                        <a:pt x="1814" y="452"/>
                        <a:pt x="1637" y="534"/>
                        <a:pt x="1479" y="702"/>
                      </a:cubicBezTo>
                      <a:cubicBezTo>
                        <a:pt x="1153" y="1028"/>
                        <a:pt x="953" y="1228"/>
                        <a:pt x="727" y="1654"/>
                      </a:cubicBezTo>
                      <a:cubicBezTo>
                        <a:pt x="426" y="2055"/>
                        <a:pt x="0" y="2481"/>
                        <a:pt x="727" y="3008"/>
                      </a:cubicBezTo>
                      <a:cubicBezTo>
                        <a:pt x="1354" y="3409"/>
                        <a:pt x="1780" y="4161"/>
                        <a:pt x="2306" y="4562"/>
                      </a:cubicBezTo>
                      <a:cubicBezTo>
                        <a:pt x="2507" y="4787"/>
                        <a:pt x="2507" y="4787"/>
                        <a:pt x="2306" y="4988"/>
                      </a:cubicBezTo>
                      <a:cubicBezTo>
                        <a:pt x="1780" y="5614"/>
                        <a:pt x="1153" y="6341"/>
                        <a:pt x="627" y="7068"/>
                      </a:cubicBezTo>
                      <a:cubicBezTo>
                        <a:pt x="426" y="7293"/>
                        <a:pt x="101" y="7594"/>
                        <a:pt x="101" y="8020"/>
                      </a:cubicBezTo>
                      <a:cubicBezTo>
                        <a:pt x="0" y="8321"/>
                        <a:pt x="326" y="8547"/>
                        <a:pt x="527" y="8647"/>
                      </a:cubicBezTo>
                      <a:cubicBezTo>
                        <a:pt x="1157" y="9163"/>
                        <a:pt x="1470" y="9452"/>
                        <a:pt x="1747" y="9452"/>
                      </a:cubicBezTo>
                      <a:cubicBezTo>
                        <a:pt x="2020" y="9452"/>
                        <a:pt x="2259" y="9170"/>
                        <a:pt x="2732" y="8547"/>
                      </a:cubicBezTo>
                      <a:cubicBezTo>
                        <a:pt x="3233" y="7920"/>
                        <a:pt x="4186" y="7594"/>
                        <a:pt x="4487" y="6667"/>
                      </a:cubicBezTo>
                      <a:cubicBezTo>
                        <a:pt x="4487" y="6604"/>
                        <a:pt x="4543" y="6573"/>
                        <a:pt x="4612" y="6573"/>
                      </a:cubicBezTo>
                      <a:cubicBezTo>
                        <a:pt x="4681" y="6573"/>
                        <a:pt x="4762" y="6604"/>
                        <a:pt x="4812" y="6667"/>
                      </a:cubicBezTo>
                      <a:cubicBezTo>
                        <a:pt x="5439" y="7594"/>
                        <a:pt x="6266" y="8321"/>
                        <a:pt x="7118" y="9048"/>
                      </a:cubicBezTo>
                      <a:cubicBezTo>
                        <a:pt x="7178" y="9123"/>
                        <a:pt x="7310" y="9225"/>
                        <a:pt x="7427" y="9225"/>
                      </a:cubicBezTo>
                      <a:cubicBezTo>
                        <a:pt x="7506" y="9225"/>
                        <a:pt x="7579" y="9179"/>
                        <a:pt x="7619" y="9048"/>
                      </a:cubicBezTo>
                      <a:cubicBezTo>
                        <a:pt x="7845" y="8747"/>
                        <a:pt x="8045" y="8647"/>
                        <a:pt x="8371" y="8421"/>
                      </a:cubicBezTo>
                      <a:cubicBezTo>
                        <a:pt x="9198" y="7795"/>
                        <a:pt x="9198" y="7293"/>
                        <a:pt x="8472" y="6542"/>
                      </a:cubicBezTo>
                      <a:cubicBezTo>
                        <a:pt x="7945" y="6040"/>
                        <a:pt x="7218" y="5514"/>
                        <a:pt x="6592" y="4988"/>
                      </a:cubicBezTo>
                      <a:cubicBezTo>
                        <a:pt x="6266" y="4662"/>
                        <a:pt x="6366" y="4261"/>
                        <a:pt x="6692" y="4161"/>
                      </a:cubicBezTo>
                      <a:cubicBezTo>
                        <a:pt x="6993" y="4035"/>
                        <a:pt x="7118" y="3835"/>
                        <a:pt x="7118" y="3634"/>
                      </a:cubicBezTo>
                      <a:cubicBezTo>
                        <a:pt x="7118" y="3409"/>
                        <a:pt x="7419" y="3108"/>
                        <a:pt x="7519" y="3008"/>
                      </a:cubicBezTo>
                      <a:cubicBezTo>
                        <a:pt x="8045" y="2782"/>
                        <a:pt x="8146" y="2281"/>
                        <a:pt x="8572" y="1955"/>
                      </a:cubicBezTo>
                      <a:cubicBezTo>
                        <a:pt x="8998" y="1529"/>
                        <a:pt x="8672" y="1128"/>
                        <a:pt x="8371" y="902"/>
                      </a:cubicBezTo>
                      <a:cubicBezTo>
                        <a:pt x="8045" y="702"/>
                        <a:pt x="7945" y="501"/>
                        <a:pt x="7745" y="276"/>
                      </a:cubicBezTo>
                      <a:cubicBezTo>
                        <a:pt x="7632" y="75"/>
                        <a:pt x="7475" y="0"/>
                        <a:pt x="7319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3" name="Google Shape;373;p20"/>
            <p:cNvGrpSpPr/>
            <p:nvPr/>
          </p:nvGrpSpPr>
          <p:grpSpPr>
            <a:xfrm>
              <a:off x="3798936" y="2435807"/>
              <a:ext cx="1423149" cy="1089290"/>
              <a:chOff x="3798936" y="2435807"/>
              <a:chExt cx="1423149" cy="1089290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3798936" y="2435807"/>
                <a:ext cx="1423149" cy="1089290"/>
              </a:xfrm>
              <a:custGeom>
                <a:rect b="b" l="l" r="r" t="t"/>
                <a:pathLst>
                  <a:path extrusionOk="0" h="32805" w="35816">
                    <a:moveTo>
                      <a:pt x="22247" y="918"/>
                    </a:moveTo>
                    <a:cubicBezTo>
                      <a:pt x="22627" y="918"/>
                      <a:pt x="23006" y="925"/>
                      <a:pt x="23384" y="943"/>
                    </a:cubicBezTo>
                    <a:cubicBezTo>
                      <a:pt x="25690" y="1069"/>
                      <a:pt x="28096" y="1169"/>
                      <a:pt x="30377" y="1470"/>
                    </a:cubicBezTo>
                    <a:cubicBezTo>
                      <a:pt x="32783" y="1795"/>
                      <a:pt x="34863" y="3575"/>
                      <a:pt x="34663" y="6708"/>
                    </a:cubicBezTo>
                    <a:cubicBezTo>
                      <a:pt x="34562" y="9089"/>
                      <a:pt x="34663" y="11595"/>
                      <a:pt x="34562" y="14101"/>
                    </a:cubicBezTo>
                    <a:cubicBezTo>
                      <a:pt x="34562" y="15981"/>
                      <a:pt x="34663" y="17861"/>
                      <a:pt x="34562" y="19740"/>
                    </a:cubicBezTo>
                    <a:cubicBezTo>
                      <a:pt x="34562" y="21745"/>
                      <a:pt x="34462" y="23725"/>
                      <a:pt x="34362" y="25705"/>
                    </a:cubicBezTo>
                    <a:cubicBezTo>
                      <a:pt x="34236" y="26633"/>
                      <a:pt x="34362" y="27685"/>
                      <a:pt x="34036" y="28638"/>
                    </a:cubicBezTo>
                    <a:cubicBezTo>
                      <a:pt x="33510" y="29991"/>
                      <a:pt x="32482" y="31019"/>
                      <a:pt x="31003" y="31445"/>
                    </a:cubicBezTo>
                    <a:cubicBezTo>
                      <a:pt x="29622" y="31698"/>
                      <a:pt x="28316" y="31935"/>
                      <a:pt x="26969" y="31935"/>
                    </a:cubicBezTo>
                    <a:cubicBezTo>
                      <a:pt x="26580" y="31935"/>
                      <a:pt x="26189" y="31916"/>
                      <a:pt x="25790" y="31871"/>
                    </a:cubicBezTo>
                    <a:cubicBezTo>
                      <a:pt x="24565" y="31669"/>
                      <a:pt x="23339" y="31631"/>
                      <a:pt x="22137" y="31631"/>
                    </a:cubicBezTo>
                    <a:cubicBezTo>
                      <a:pt x="21397" y="31631"/>
                      <a:pt x="20667" y="31645"/>
                      <a:pt x="19951" y="31645"/>
                    </a:cubicBezTo>
                    <a:cubicBezTo>
                      <a:pt x="18372" y="31771"/>
                      <a:pt x="16693" y="31771"/>
                      <a:pt x="15139" y="31771"/>
                    </a:cubicBezTo>
                    <a:cubicBezTo>
                      <a:pt x="14086" y="31771"/>
                      <a:pt x="13159" y="31871"/>
                      <a:pt x="12106" y="31871"/>
                    </a:cubicBezTo>
                    <a:cubicBezTo>
                      <a:pt x="10920" y="31871"/>
                      <a:pt x="9733" y="31915"/>
                      <a:pt x="8555" y="31915"/>
                    </a:cubicBezTo>
                    <a:cubicBezTo>
                      <a:pt x="7965" y="31915"/>
                      <a:pt x="7378" y="31904"/>
                      <a:pt x="6793" y="31871"/>
                    </a:cubicBezTo>
                    <a:cubicBezTo>
                      <a:pt x="5740" y="31771"/>
                      <a:pt x="4788" y="31645"/>
                      <a:pt x="3961" y="31144"/>
                    </a:cubicBezTo>
                    <a:cubicBezTo>
                      <a:pt x="2908" y="30517"/>
                      <a:pt x="2507" y="29465"/>
                      <a:pt x="2081" y="28412"/>
                    </a:cubicBezTo>
                    <a:cubicBezTo>
                      <a:pt x="1454" y="26958"/>
                      <a:pt x="1555" y="25380"/>
                      <a:pt x="1254" y="24126"/>
                    </a:cubicBezTo>
                    <a:cubicBezTo>
                      <a:pt x="1028" y="20893"/>
                      <a:pt x="1454" y="17986"/>
                      <a:pt x="1454" y="14953"/>
                    </a:cubicBezTo>
                    <a:cubicBezTo>
                      <a:pt x="1454" y="13600"/>
                      <a:pt x="1555" y="12222"/>
                      <a:pt x="1254" y="10968"/>
                    </a:cubicBezTo>
                    <a:cubicBezTo>
                      <a:pt x="928" y="9415"/>
                      <a:pt x="1028" y="7836"/>
                      <a:pt x="1254" y="6282"/>
                    </a:cubicBezTo>
                    <a:cubicBezTo>
                      <a:pt x="1454" y="5455"/>
                      <a:pt x="1555" y="4602"/>
                      <a:pt x="1780" y="3876"/>
                    </a:cubicBezTo>
                    <a:cubicBezTo>
                      <a:pt x="2181" y="2823"/>
                      <a:pt x="3033" y="1996"/>
                      <a:pt x="4161" y="1695"/>
                    </a:cubicBezTo>
                    <a:cubicBezTo>
                      <a:pt x="6567" y="1069"/>
                      <a:pt x="8973" y="1069"/>
                      <a:pt x="11379" y="1069"/>
                    </a:cubicBezTo>
                    <a:lnTo>
                      <a:pt x="17119" y="1069"/>
                    </a:lnTo>
                    <a:cubicBezTo>
                      <a:pt x="18821" y="1069"/>
                      <a:pt x="20539" y="918"/>
                      <a:pt x="22247" y="918"/>
                    </a:cubicBezTo>
                    <a:close/>
                    <a:moveTo>
                      <a:pt x="21031" y="0"/>
                    </a:moveTo>
                    <a:cubicBezTo>
                      <a:pt x="19775" y="0"/>
                      <a:pt x="18535" y="58"/>
                      <a:pt x="17319" y="116"/>
                    </a:cubicBezTo>
                    <a:cubicBezTo>
                      <a:pt x="16734" y="150"/>
                      <a:pt x="16158" y="161"/>
                      <a:pt x="15587" y="161"/>
                    </a:cubicBezTo>
                    <a:cubicBezTo>
                      <a:pt x="14445" y="161"/>
                      <a:pt x="13326" y="116"/>
                      <a:pt x="12206" y="116"/>
                    </a:cubicBezTo>
                    <a:cubicBezTo>
                      <a:pt x="9600" y="216"/>
                      <a:pt x="7093" y="216"/>
                      <a:pt x="4587" y="743"/>
                    </a:cubicBezTo>
                    <a:cubicBezTo>
                      <a:pt x="3660" y="943"/>
                      <a:pt x="2707" y="1269"/>
                      <a:pt x="2081" y="1996"/>
                    </a:cubicBezTo>
                    <a:cubicBezTo>
                      <a:pt x="1154" y="3149"/>
                      <a:pt x="301" y="4502"/>
                      <a:pt x="201" y="6181"/>
                    </a:cubicBezTo>
                    <a:cubicBezTo>
                      <a:pt x="201" y="7735"/>
                      <a:pt x="101" y="9415"/>
                      <a:pt x="101" y="11094"/>
                    </a:cubicBezTo>
                    <a:cubicBezTo>
                      <a:pt x="101" y="12021"/>
                      <a:pt x="301" y="12973"/>
                      <a:pt x="201" y="14001"/>
                    </a:cubicBezTo>
                    <a:cubicBezTo>
                      <a:pt x="1" y="15881"/>
                      <a:pt x="301" y="17660"/>
                      <a:pt x="201" y="19540"/>
                    </a:cubicBezTo>
                    <a:cubicBezTo>
                      <a:pt x="101" y="20593"/>
                      <a:pt x="301" y="21520"/>
                      <a:pt x="301" y="22472"/>
                    </a:cubicBezTo>
                    <a:cubicBezTo>
                      <a:pt x="201" y="24126"/>
                      <a:pt x="301" y="25806"/>
                      <a:pt x="728" y="27385"/>
                    </a:cubicBezTo>
                    <a:cubicBezTo>
                      <a:pt x="928" y="28638"/>
                      <a:pt x="1254" y="29891"/>
                      <a:pt x="2281" y="30818"/>
                    </a:cubicBezTo>
                    <a:cubicBezTo>
                      <a:pt x="3643" y="32065"/>
                      <a:pt x="5345" y="32610"/>
                      <a:pt x="7153" y="32610"/>
                    </a:cubicBezTo>
                    <a:cubicBezTo>
                      <a:pt x="7308" y="32610"/>
                      <a:pt x="7463" y="32606"/>
                      <a:pt x="7620" y="32598"/>
                    </a:cubicBezTo>
                    <a:cubicBezTo>
                      <a:pt x="8081" y="32576"/>
                      <a:pt x="8538" y="32569"/>
                      <a:pt x="8993" y="32569"/>
                    </a:cubicBezTo>
                    <a:cubicBezTo>
                      <a:pt x="10238" y="32569"/>
                      <a:pt x="11468" y="32627"/>
                      <a:pt x="12712" y="32627"/>
                    </a:cubicBezTo>
                    <a:cubicBezTo>
                      <a:pt x="13168" y="32627"/>
                      <a:pt x="13625" y="32619"/>
                      <a:pt x="14086" y="32598"/>
                    </a:cubicBezTo>
                    <a:cubicBezTo>
                      <a:pt x="14915" y="32568"/>
                      <a:pt x="15734" y="32556"/>
                      <a:pt x="16545" y="32556"/>
                    </a:cubicBezTo>
                    <a:cubicBezTo>
                      <a:pt x="18504" y="32556"/>
                      <a:pt x="20418" y="32627"/>
                      <a:pt x="22332" y="32698"/>
                    </a:cubicBezTo>
                    <a:cubicBezTo>
                      <a:pt x="23209" y="32731"/>
                      <a:pt x="24072" y="32742"/>
                      <a:pt x="24945" y="32742"/>
                    </a:cubicBezTo>
                    <a:cubicBezTo>
                      <a:pt x="26690" y="32742"/>
                      <a:pt x="28472" y="32698"/>
                      <a:pt x="30477" y="32698"/>
                    </a:cubicBezTo>
                    <a:cubicBezTo>
                      <a:pt x="30625" y="32772"/>
                      <a:pt x="30777" y="32804"/>
                      <a:pt x="30933" y="32804"/>
                    </a:cubicBezTo>
                    <a:cubicBezTo>
                      <a:pt x="31680" y="32804"/>
                      <a:pt x="32504" y="32063"/>
                      <a:pt x="33209" y="31545"/>
                    </a:cubicBezTo>
                    <a:cubicBezTo>
                      <a:pt x="34562" y="30517"/>
                      <a:pt x="34988" y="28938"/>
                      <a:pt x="35089" y="27259"/>
                    </a:cubicBezTo>
                    <a:cubicBezTo>
                      <a:pt x="35189" y="25605"/>
                      <a:pt x="35089" y="24026"/>
                      <a:pt x="35189" y="22372"/>
                    </a:cubicBezTo>
                    <a:cubicBezTo>
                      <a:pt x="35189" y="21219"/>
                      <a:pt x="35189" y="19966"/>
                      <a:pt x="35289" y="18813"/>
                    </a:cubicBezTo>
                    <a:cubicBezTo>
                      <a:pt x="35389" y="17560"/>
                      <a:pt x="35389" y="16407"/>
                      <a:pt x="35289" y="15154"/>
                    </a:cubicBezTo>
                    <a:cubicBezTo>
                      <a:pt x="35289" y="14227"/>
                      <a:pt x="35490" y="13174"/>
                      <a:pt x="35389" y="12121"/>
                    </a:cubicBezTo>
                    <a:cubicBezTo>
                      <a:pt x="35189" y="10868"/>
                      <a:pt x="35490" y="9515"/>
                      <a:pt x="35389" y="8161"/>
                    </a:cubicBezTo>
                    <a:cubicBezTo>
                      <a:pt x="35189" y="6708"/>
                      <a:pt x="35815" y="5329"/>
                      <a:pt x="35189" y="3775"/>
                    </a:cubicBezTo>
                    <a:cubicBezTo>
                      <a:pt x="34462" y="2196"/>
                      <a:pt x="33309" y="1269"/>
                      <a:pt x="31730" y="743"/>
                    </a:cubicBezTo>
                    <a:cubicBezTo>
                      <a:pt x="31140" y="498"/>
                      <a:pt x="30542" y="468"/>
                      <a:pt x="29940" y="468"/>
                    </a:cubicBezTo>
                    <a:cubicBezTo>
                      <a:pt x="29746" y="468"/>
                      <a:pt x="29552" y="471"/>
                      <a:pt x="29358" y="471"/>
                    </a:cubicBezTo>
                    <a:cubicBezTo>
                      <a:pt x="29104" y="471"/>
                      <a:pt x="28851" y="466"/>
                      <a:pt x="28597" y="442"/>
                    </a:cubicBezTo>
                    <a:cubicBezTo>
                      <a:pt x="26943" y="317"/>
                      <a:pt x="25364" y="216"/>
                      <a:pt x="23810" y="116"/>
                    </a:cubicBezTo>
                    <a:cubicBezTo>
                      <a:pt x="22878" y="31"/>
                      <a:pt x="21951" y="0"/>
                      <a:pt x="21031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 txBox="1"/>
              <p:nvPr/>
            </p:nvSpPr>
            <p:spPr>
              <a:xfrm>
                <a:off x="3859660" y="25950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76" name="Google Shape;376;p20"/>
            <p:cNvGrpSpPr/>
            <p:nvPr/>
          </p:nvGrpSpPr>
          <p:grpSpPr>
            <a:xfrm>
              <a:off x="3794962" y="1326951"/>
              <a:ext cx="1427122" cy="607685"/>
              <a:chOff x="3794962" y="1326951"/>
              <a:chExt cx="1427122" cy="607685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3794962" y="1326951"/>
                <a:ext cx="1427122" cy="607685"/>
              </a:xfrm>
              <a:custGeom>
                <a:rect b="b" l="l" r="r" t="t"/>
                <a:pathLst>
                  <a:path extrusionOk="0" h="18301" w="35916">
                    <a:moveTo>
                      <a:pt x="26491" y="883"/>
                    </a:moveTo>
                    <a:cubicBezTo>
                      <a:pt x="26857" y="883"/>
                      <a:pt x="27219" y="894"/>
                      <a:pt x="27570" y="928"/>
                    </a:cubicBezTo>
                    <a:cubicBezTo>
                      <a:pt x="29750" y="1354"/>
                      <a:pt x="32156" y="1253"/>
                      <a:pt x="33710" y="3334"/>
                    </a:cubicBezTo>
                    <a:cubicBezTo>
                      <a:pt x="34462" y="4386"/>
                      <a:pt x="34562" y="5514"/>
                      <a:pt x="34562" y="6567"/>
                    </a:cubicBezTo>
                    <a:cubicBezTo>
                      <a:pt x="34662" y="8647"/>
                      <a:pt x="34462" y="10752"/>
                      <a:pt x="34336" y="12832"/>
                    </a:cubicBezTo>
                    <a:cubicBezTo>
                      <a:pt x="34336" y="13785"/>
                      <a:pt x="34462" y="14712"/>
                      <a:pt x="33935" y="15539"/>
                    </a:cubicBezTo>
                    <a:cubicBezTo>
                      <a:pt x="33509" y="16291"/>
                      <a:pt x="32783" y="17018"/>
                      <a:pt x="31730" y="17118"/>
                    </a:cubicBezTo>
                    <a:cubicBezTo>
                      <a:pt x="31335" y="17118"/>
                      <a:pt x="30955" y="17287"/>
                      <a:pt x="30525" y="17287"/>
                    </a:cubicBezTo>
                    <a:cubicBezTo>
                      <a:pt x="30381" y="17287"/>
                      <a:pt x="30232" y="17269"/>
                      <a:pt x="30076" y="17218"/>
                    </a:cubicBezTo>
                    <a:cubicBezTo>
                      <a:pt x="29516" y="17327"/>
                      <a:pt x="28956" y="17363"/>
                      <a:pt x="28398" y="17363"/>
                    </a:cubicBezTo>
                    <a:cubicBezTo>
                      <a:pt x="27280" y="17363"/>
                      <a:pt x="26166" y="17218"/>
                      <a:pt x="25063" y="17218"/>
                    </a:cubicBezTo>
                    <a:cubicBezTo>
                      <a:pt x="24748" y="17233"/>
                      <a:pt x="24431" y="17239"/>
                      <a:pt x="24112" y="17239"/>
                    </a:cubicBezTo>
                    <a:cubicBezTo>
                      <a:pt x="22199" y="17239"/>
                      <a:pt x="20226" y="17018"/>
                      <a:pt x="18271" y="17018"/>
                    </a:cubicBezTo>
                    <a:cubicBezTo>
                      <a:pt x="18088" y="17003"/>
                      <a:pt x="17904" y="16997"/>
                      <a:pt x="17721" y="16997"/>
                    </a:cubicBezTo>
                    <a:cubicBezTo>
                      <a:pt x="16836" y="16997"/>
                      <a:pt x="15959" y="17139"/>
                      <a:pt x="15125" y="17139"/>
                    </a:cubicBezTo>
                    <a:cubicBezTo>
                      <a:pt x="14952" y="17139"/>
                      <a:pt x="14781" y="17133"/>
                      <a:pt x="14612" y="17118"/>
                    </a:cubicBezTo>
                    <a:cubicBezTo>
                      <a:pt x="13823" y="17068"/>
                      <a:pt x="13064" y="17043"/>
                      <a:pt x="12322" y="17043"/>
                    </a:cubicBezTo>
                    <a:cubicBezTo>
                      <a:pt x="11579" y="17043"/>
                      <a:pt x="10853" y="17068"/>
                      <a:pt x="10126" y="17118"/>
                    </a:cubicBezTo>
                    <a:cubicBezTo>
                      <a:pt x="9499" y="17118"/>
                      <a:pt x="8873" y="17218"/>
                      <a:pt x="8346" y="17419"/>
                    </a:cubicBezTo>
                    <a:cubicBezTo>
                      <a:pt x="8032" y="17516"/>
                      <a:pt x="7694" y="17553"/>
                      <a:pt x="7353" y="17553"/>
                    </a:cubicBezTo>
                    <a:cubicBezTo>
                      <a:pt x="6906" y="17553"/>
                      <a:pt x="6453" y="17490"/>
                      <a:pt x="6041" y="17419"/>
                    </a:cubicBezTo>
                    <a:cubicBezTo>
                      <a:pt x="5314" y="17319"/>
                      <a:pt x="4487" y="17419"/>
                      <a:pt x="3760" y="17118"/>
                    </a:cubicBezTo>
                    <a:cubicBezTo>
                      <a:pt x="2381" y="16692"/>
                      <a:pt x="1454" y="15238"/>
                      <a:pt x="1254" y="13885"/>
                    </a:cubicBezTo>
                    <a:cubicBezTo>
                      <a:pt x="928" y="12306"/>
                      <a:pt x="828" y="10752"/>
                      <a:pt x="828" y="9273"/>
                    </a:cubicBezTo>
                    <a:cubicBezTo>
                      <a:pt x="828" y="7619"/>
                      <a:pt x="727" y="5940"/>
                      <a:pt x="1254" y="4386"/>
                    </a:cubicBezTo>
                    <a:cubicBezTo>
                      <a:pt x="1655" y="3334"/>
                      <a:pt x="2507" y="2281"/>
                      <a:pt x="3760" y="1880"/>
                    </a:cubicBezTo>
                    <a:cubicBezTo>
                      <a:pt x="5395" y="1316"/>
                      <a:pt x="7101" y="1246"/>
                      <a:pt x="8814" y="1246"/>
                    </a:cubicBezTo>
                    <a:cubicBezTo>
                      <a:pt x="9385" y="1246"/>
                      <a:pt x="9957" y="1253"/>
                      <a:pt x="10527" y="1253"/>
                    </a:cubicBezTo>
                    <a:cubicBezTo>
                      <a:pt x="12632" y="1253"/>
                      <a:pt x="14712" y="1354"/>
                      <a:pt x="16793" y="1354"/>
                    </a:cubicBezTo>
                    <a:cubicBezTo>
                      <a:pt x="17845" y="1253"/>
                      <a:pt x="18998" y="1128"/>
                      <a:pt x="20051" y="1128"/>
                    </a:cubicBezTo>
                    <a:cubicBezTo>
                      <a:pt x="21404" y="1028"/>
                      <a:pt x="22858" y="1028"/>
                      <a:pt x="24311" y="928"/>
                    </a:cubicBezTo>
                    <a:cubicBezTo>
                      <a:pt x="25013" y="928"/>
                      <a:pt x="25759" y="883"/>
                      <a:pt x="26491" y="883"/>
                    </a:cubicBezTo>
                    <a:close/>
                    <a:moveTo>
                      <a:pt x="26517" y="0"/>
                    </a:moveTo>
                    <a:cubicBezTo>
                      <a:pt x="24838" y="0"/>
                      <a:pt x="23184" y="101"/>
                      <a:pt x="21504" y="201"/>
                    </a:cubicBezTo>
                    <a:cubicBezTo>
                      <a:pt x="19625" y="301"/>
                      <a:pt x="17745" y="401"/>
                      <a:pt x="15765" y="401"/>
                    </a:cubicBezTo>
                    <a:cubicBezTo>
                      <a:pt x="14086" y="401"/>
                      <a:pt x="12407" y="301"/>
                      <a:pt x="10752" y="301"/>
                    </a:cubicBezTo>
                    <a:cubicBezTo>
                      <a:pt x="9073" y="401"/>
                      <a:pt x="7394" y="401"/>
                      <a:pt x="5740" y="627"/>
                    </a:cubicBezTo>
                    <a:cubicBezTo>
                      <a:pt x="4261" y="727"/>
                      <a:pt x="2908" y="1028"/>
                      <a:pt x="1755" y="2080"/>
                    </a:cubicBezTo>
                    <a:cubicBezTo>
                      <a:pt x="727" y="3008"/>
                      <a:pt x="401" y="4261"/>
                      <a:pt x="301" y="5740"/>
                    </a:cubicBezTo>
                    <a:cubicBezTo>
                      <a:pt x="0" y="8446"/>
                      <a:pt x="0" y="11153"/>
                      <a:pt x="401" y="13985"/>
                    </a:cubicBezTo>
                    <a:cubicBezTo>
                      <a:pt x="727" y="15965"/>
                      <a:pt x="1655" y="17319"/>
                      <a:pt x="3635" y="17945"/>
                    </a:cubicBezTo>
                    <a:cubicBezTo>
                      <a:pt x="4631" y="18198"/>
                      <a:pt x="5627" y="18301"/>
                      <a:pt x="6617" y="18301"/>
                    </a:cubicBezTo>
                    <a:cubicBezTo>
                      <a:pt x="7297" y="18301"/>
                      <a:pt x="7974" y="18252"/>
                      <a:pt x="8647" y="18171"/>
                    </a:cubicBezTo>
                    <a:cubicBezTo>
                      <a:pt x="10953" y="17945"/>
                      <a:pt x="13158" y="17945"/>
                      <a:pt x="15339" y="17945"/>
                    </a:cubicBezTo>
                    <a:cubicBezTo>
                      <a:pt x="16014" y="17916"/>
                      <a:pt x="16687" y="17904"/>
                      <a:pt x="17360" y="17904"/>
                    </a:cubicBezTo>
                    <a:cubicBezTo>
                      <a:pt x="18983" y="17904"/>
                      <a:pt x="20601" y="17975"/>
                      <a:pt x="22231" y="18045"/>
                    </a:cubicBezTo>
                    <a:cubicBezTo>
                      <a:pt x="24111" y="18045"/>
                      <a:pt x="25991" y="18045"/>
                      <a:pt x="27870" y="18171"/>
                    </a:cubicBezTo>
                    <a:cubicBezTo>
                      <a:pt x="29224" y="18171"/>
                      <a:pt x="30577" y="17945"/>
                      <a:pt x="32056" y="17845"/>
                    </a:cubicBezTo>
                    <a:cubicBezTo>
                      <a:pt x="32084" y="17859"/>
                      <a:pt x="32112" y="17865"/>
                      <a:pt x="32140" y="17865"/>
                    </a:cubicBezTo>
                    <a:cubicBezTo>
                      <a:pt x="32313" y="17865"/>
                      <a:pt x="32488" y="17630"/>
                      <a:pt x="32682" y="17544"/>
                    </a:cubicBezTo>
                    <a:cubicBezTo>
                      <a:pt x="34136" y="17319"/>
                      <a:pt x="35189" y="15865"/>
                      <a:pt x="35189" y="14612"/>
                    </a:cubicBezTo>
                    <a:cubicBezTo>
                      <a:pt x="35189" y="12532"/>
                      <a:pt x="35289" y="10426"/>
                      <a:pt x="35289" y="8446"/>
                    </a:cubicBezTo>
                    <a:cubicBezTo>
                      <a:pt x="35289" y="7093"/>
                      <a:pt x="35915" y="5639"/>
                      <a:pt x="35088" y="4261"/>
                    </a:cubicBezTo>
                    <a:cubicBezTo>
                      <a:pt x="34662" y="3534"/>
                      <a:pt x="34763" y="2607"/>
                      <a:pt x="34036" y="2080"/>
                    </a:cubicBezTo>
                    <a:cubicBezTo>
                      <a:pt x="33409" y="1554"/>
                      <a:pt x="32783" y="928"/>
                      <a:pt x="32056" y="727"/>
                    </a:cubicBezTo>
                    <a:cubicBezTo>
                      <a:pt x="30176" y="201"/>
                      <a:pt x="28296" y="0"/>
                      <a:pt x="26517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3834300" y="1356272"/>
                <a:ext cx="1348447" cy="553561"/>
              </a:xfrm>
              <a:custGeom>
                <a:rect b="b" l="l" r="r" t="t"/>
                <a:pathLst>
                  <a:path extrusionOk="0" h="16671" w="33936">
                    <a:moveTo>
                      <a:pt x="25764" y="0"/>
                    </a:moveTo>
                    <a:cubicBezTo>
                      <a:pt x="25032" y="0"/>
                      <a:pt x="24286" y="45"/>
                      <a:pt x="23584" y="45"/>
                    </a:cubicBezTo>
                    <a:cubicBezTo>
                      <a:pt x="22131" y="145"/>
                      <a:pt x="20677" y="145"/>
                      <a:pt x="19324" y="245"/>
                    </a:cubicBezTo>
                    <a:cubicBezTo>
                      <a:pt x="18271" y="245"/>
                      <a:pt x="17118" y="370"/>
                      <a:pt x="16066" y="471"/>
                    </a:cubicBezTo>
                    <a:cubicBezTo>
                      <a:pt x="13985" y="471"/>
                      <a:pt x="11905" y="370"/>
                      <a:pt x="9800" y="370"/>
                    </a:cubicBezTo>
                    <a:cubicBezTo>
                      <a:pt x="9230" y="370"/>
                      <a:pt x="8658" y="363"/>
                      <a:pt x="8087" y="363"/>
                    </a:cubicBezTo>
                    <a:cubicBezTo>
                      <a:pt x="6374" y="363"/>
                      <a:pt x="4668" y="433"/>
                      <a:pt x="3033" y="997"/>
                    </a:cubicBezTo>
                    <a:cubicBezTo>
                      <a:pt x="1780" y="1398"/>
                      <a:pt x="928" y="2451"/>
                      <a:pt x="527" y="3503"/>
                    </a:cubicBezTo>
                    <a:cubicBezTo>
                      <a:pt x="0" y="5057"/>
                      <a:pt x="101" y="6736"/>
                      <a:pt x="101" y="8390"/>
                    </a:cubicBezTo>
                    <a:cubicBezTo>
                      <a:pt x="101" y="9869"/>
                      <a:pt x="201" y="11423"/>
                      <a:pt x="527" y="13002"/>
                    </a:cubicBezTo>
                    <a:cubicBezTo>
                      <a:pt x="727" y="14355"/>
                      <a:pt x="1654" y="15809"/>
                      <a:pt x="3033" y="16235"/>
                    </a:cubicBezTo>
                    <a:cubicBezTo>
                      <a:pt x="3760" y="16536"/>
                      <a:pt x="4587" y="16436"/>
                      <a:pt x="5314" y="16536"/>
                    </a:cubicBezTo>
                    <a:cubicBezTo>
                      <a:pt x="5726" y="16607"/>
                      <a:pt x="6179" y="16670"/>
                      <a:pt x="6626" y="16670"/>
                    </a:cubicBezTo>
                    <a:cubicBezTo>
                      <a:pt x="6967" y="16670"/>
                      <a:pt x="7305" y="16633"/>
                      <a:pt x="7619" y="16536"/>
                    </a:cubicBezTo>
                    <a:cubicBezTo>
                      <a:pt x="8146" y="16335"/>
                      <a:pt x="8772" y="16235"/>
                      <a:pt x="9399" y="16235"/>
                    </a:cubicBezTo>
                    <a:cubicBezTo>
                      <a:pt x="10126" y="16185"/>
                      <a:pt x="10852" y="16160"/>
                      <a:pt x="11595" y="16160"/>
                    </a:cubicBezTo>
                    <a:cubicBezTo>
                      <a:pt x="12337" y="16160"/>
                      <a:pt x="13096" y="16185"/>
                      <a:pt x="13885" y="16235"/>
                    </a:cubicBezTo>
                    <a:cubicBezTo>
                      <a:pt x="14054" y="16250"/>
                      <a:pt x="14225" y="16256"/>
                      <a:pt x="14398" y="16256"/>
                    </a:cubicBezTo>
                    <a:cubicBezTo>
                      <a:pt x="15232" y="16256"/>
                      <a:pt x="16109" y="16114"/>
                      <a:pt x="16994" y="16114"/>
                    </a:cubicBezTo>
                    <a:cubicBezTo>
                      <a:pt x="17177" y="16114"/>
                      <a:pt x="17361" y="16120"/>
                      <a:pt x="17544" y="16135"/>
                    </a:cubicBezTo>
                    <a:cubicBezTo>
                      <a:pt x="19499" y="16135"/>
                      <a:pt x="21472" y="16356"/>
                      <a:pt x="23385" y="16356"/>
                    </a:cubicBezTo>
                    <a:cubicBezTo>
                      <a:pt x="23704" y="16356"/>
                      <a:pt x="24021" y="16350"/>
                      <a:pt x="24336" y="16335"/>
                    </a:cubicBezTo>
                    <a:cubicBezTo>
                      <a:pt x="25439" y="16335"/>
                      <a:pt x="26553" y="16480"/>
                      <a:pt x="27671" y="16480"/>
                    </a:cubicBezTo>
                    <a:cubicBezTo>
                      <a:pt x="28229" y="16480"/>
                      <a:pt x="28789" y="16444"/>
                      <a:pt x="29349" y="16335"/>
                    </a:cubicBezTo>
                    <a:cubicBezTo>
                      <a:pt x="29505" y="16386"/>
                      <a:pt x="29654" y="16404"/>
                      <a:pt x="29798" y="16404"/>
                    </a:cubicBezTo>
                    <a:cubicBezTo>
                      <a:pt x="30228" y="16404"/>
                      <a:pt x="30608" y="16235"/>
                      <a:pt x="31003" y="16235"/>
                    </a:cubicBezTo>
                    <a:cubicBezTo>
                      <a:pt x="32056" y="16135"/>
                      <a:pt x="32782" y="15408"/>
                      <a:pt x="33208" y="14656"/>
                    </a:cubicBezTo>
                    <a:cubicBezTo>
                      <a:pt x="33735" y="13829"/>
                      <a:pt x="33609" y="12902"/>
                      <a:pt x="33609" y="11949"/>
                    </a:cubicBezTo>
                    <a:cubicBezTo>
                      <a:pt x="33735" y="9869"/>
                      <a:pt x="33935" y="7764"/>
                      <a:pt x="33835" y="5684"/>
                    </a:cubicBezTo>
                    <a:cubicBezTo>
                      <a:pt x="33835" y="4631"/>
                      <a:pt x="33735" y="3503"/>
                      <a:pt x="32983" y="2451"/>
                    </a:cubicBezTo>
                    <a:cubicBezTo>
                      <a:pt x="31429" y="370"/>
                      <a:pt x="29023" y="471"/>
                      <a:pt x="26843" y="45"/>
                    </a:cubicBezTo>
                    <a:cubicBezTo>
                      <a:pt x="26492" y="11"/>
                      <a:pt x="26130" y="0"/>
                      <a:pt x="25764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 flipH="1">
                <a:off x="3817883" y="1421085"/>
                <a:ext cx="1381281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80" name="Google Shape;380;p20"/>
            <p:cNvGrpSpPr/>
            <p:nvPr/>
          </p:nvGrpSpPr>
          <p:grpSpPr>
            <a:xfrm>
              <a:off x="3823850" y="1955777"/>
              <a:ext cx="1381308" cy="463077"/>
              <a:chOff x="3823850" y="1955777"/>
              <a:chExt cx="1381308" cy="463077"/>
            </a:xfrm>
          </p:grpSpPr>
          <p:sp>
            <p:nvSpPr>
              <p:cNvPr id="381" name="Google Shape;381;p20"/>
              <p:cNvSpPr/>
              <p:nvPr/>
            </p:nvSpPr>
            <p:spPr>
              <a:xfrm>
                <a:off x="3823850" y="1955777"/>
                <a:ext cx="1381308" cy="463077"/>
              </a:xfrm>
              <a:custGeom>
                <a:rect b="b" l="l" r="r" t="t"/>
                <a:pathLst>
                  <a:path extrusionOk="0" h="13946" w="34763">
                    <a:moveTo>
                      <a:pt x="25475" y="799"/>
                    </a:moveTo>
                    <a:cubicBezTo>
                      <a:pt x="26169" y="799"/>
                      <a:pt x="26868" y="821"/>
                      <a:pt x="27569" y="888"/>
                    </a:cubicBezTo>
                    <a:cubicBezTo>
                      <a:pt x="29023" y="988"/>
                      <a:pt x="30477" y="1214"/>
                      <a:pt x="31955" y="1615"/>
                    </a:cubicBezTo>
                    <a:cubicBezTo>
                      <a:pt x="33309" y="2041"/>
                      <a:pt x="33609" y="3194"/>
                      <a:pt x="33735" y="4246"/>
                    </a:cubicBezTo>
                    <a:cubicBezTo>
                      <a:pt x="33835" y="6001"/>
                      <a:pt x="33935" y="7780"/>
                      <a:pt x="33735" y="9560"/>
                    </a:cubicBezTo>
                    <a:cubicBezTo>
                      <a:pt x="33509" y="10913"/>
                      <a:pt x="32356" y="11966"/>
                      <a:pt x="31103" y="12266"/>
                    </a:cubicBezTo>
                    <a:cubicBezTo>
                      <a:pt x="29310" y="12792"/>
                      <a:pt x="27469" y="12831"/>
                      <a:pt x="25610" y="12831"/>
                    </a:cubicBezTo>
                    <a:cubicBezTo>
                      <a:pt x="25283" y="12831"/>
                      <a:pt x="24955" y="12830"/>
                      <a:pt x="24627" y="12830"/>
                    </a:cubicBezTo>
                    <a:cubicBezTo>
                      <a:pt x="23797" y="12830"/>
                      <a:pt x="22964" y="12838"/>
                      <a:pt x="22131" y="12893"/>
                    </a:cubicBezTo>
                    <a:cubicBezTo>
                      <a:pt x="21295" y="12968"/>
                      <a:pt x="20460" y="12993"/>
                      <a:pt x="19624" y="12993"/>
                    </a:cubicBezTo>
                    <a:cubicBezTo>
                      <a:pt x="17954" y="12993"/>
                      <a:pt x="16283" y="12893"/>
                      <a:pt x="14612" y="12893"/>
                    </a:cubicBezTo>
                    <a:cubicBezTo>
                      <a:pt x="13492" y="12893"/>
                      <a:pt x="12429" y="12993"/>
                      <a:pt x="11376" y="12993"/>
                    </a:cubicBezTo>
                    <a:cubicBezTo>
                      <a:pt x="10850" y="12993"/>
                      <a:pt x="10326" y="12968"/>
                      <a:pt x="9800" y="12893"/>
                    </a:cubicBezTo>
                    <a:cubicBezTo>
                      <a:pt x="8246" y="12793"/>
                      <a:pt x="6792" y="12693"/>
                      <a:pt x="5314" y="12592"/>
                    </a:cubicBezTo>
                    <a:cubicBezTo>
                      <a:pt x="4386" y="12592"/>
                      <a:pt x="3534" y="12592"/>
                      <a:pt x="2607" y="12166"/>
                    </a:cubicBezTo>
                    <a:cubicBezTo>
                      <a:pt x="1354" y="11339"/>
                      <a:pt x="1153" y="10186"/>
                      <a:pt x="1028" y="8933"/>
                    </a:cubicBezTo>
                    <a:cubicBezTo>
                      <a:pt x="928" y="7580"/>
                      <a:pt x="827" y="6226"/>
                      <a:pt x="827" y="4873"/>
                    </a:cubicBezTo>
                    <a:cubicBezTo>
                      <a:pt x="827" y="2978"/>
                      <a:pt x="2416" y="1195"/>
                      <a:pt x="4347" y="1195"/>
                    </a:cubicBezTo>
                    <a:cubicBezTo>
                      <a:pt x="4459" y="1195"/>
                      <a:pt x="4573" y="1201"/>
                      <a:pt x="4687" y="1214"/>
                    </a:cubicBezTo>
                    <a:cubicBezTo>
                      <a:pt x="5319" y="1127"/>
                      <a:pt x="6045" y="869"/>
                      <a:pt x="6834" y="869"/>
                    </a:cubicBezTo>
                    <a:cubicBezTo>
                      <a:pt x="6952" y="869"/>
                      <a:pt x="7072" y="875"/>
                      <a:pt x="7193" y="888"/>
                    </a:cubicBezTo>
                    <a:cubicBezTo>
                      <a:pt x="7686" y="921"/>
                      <a:pt x="8176" y="932"/>
                      <a:pt x="8665" y="932"/>
                    </a:cubicBezTo>
                    <a:cubicBezTo>
                      <a:pt x="9641" y="932"/>
                      <a:pt x="10610" y="888"/>
                      <a:pt x="11579" y="888"/>
                    </a:cubicBezTo>
                    <a:lnTo>
                      <a:pt x="16592" y="888"/>
                    </a:lnTo>
                    <a:cubicBezTo>
                      <a:pt x="17118" y="921"/>
                      <a:pt x="17642" y="932"/>
                      <a:pt x="18168" y="932"/>
                    </a:cubicBezTo>
                    <a:cubicBezTo>
                      <a:pt x="19221" y="932"/>
                      <a:pt x="20284" y="888"/>
                      <a:pt x="21404" y="888"/>
                    </a:cubicBezTo>
                    <a:cubicBezTo>
                      <a:pt x="22724" y="888"/>
                      <a:pt x="24088" y="799"/>
                      <a:pt x="25475" y="799"/>
                    </a:cubicBezTo>
                    <a:close/>
                    <a:moveTo>
                      <a:pt x="25319" y="1"/>
                    </a:moveTo>
                    <a:cubicBezTo>
                      <a:pt x="24365" y="1"/>
                      <a:pt x="23411" y="24"/>
                      <a:pt x="22457" y="61"/>
                    </a:cubicBezTo>
                    <a:cubicBezTo>
                      <a:pt x="19950" y="61"/>
                      <a:pt x="17444" y="161"/>
                      <a:pt x="14812" y="161"/>
                    </a:cubicBezTo>
                    <a:cubicBezTo>
                      <a:pt x="13058" y="61"/>
                      <a:pt x="11279" y="61"/>
                      <a:pt x="9499" y="61"/>
                    </a:cubicBezTo>
                    <a:cubicBezTo>
                      <a:pt x="8873" y="61"/>
                      <a:pt x="8246" y="36"/>
                      <a:pt x="7632" y="36"/>
                    </a:cubicBezTo>
                    <a:cubicBezTo>
                      <a:pt x="7018" y="36"/>
                      <a:pt x="6416" y="61"/>
                      <a:pt x="5840" y="161"/>
                    </a:cubicBezTo>
                    <a:cubicBezTo>
                      <a:pt x="4386" y="487"/>
                      <a:pt x="2807" y="61"/>
                      <a:pt x="1554" y="1414"/>
                    </a:cubicBezTo>
                    <a:cubicBezTo>
                      <a:pt x="627" y="2567"/>
                      <a:pt x="101" y="3720"/>
                      <a:pt x="0" y="5073"/>
                    </a:cubicBezTo>
                    <a:cubicBezTo>
                      <a:pt x="0" y="6853"/>
                      <a:pt x="0" y="8632"/>
                      <a:pt x="201" y="10512"/>
                    </a:cubicBezTo>
                    <a:cubicBezTo>
                      <a:pt x="301" y="11765"/>
                      <a:pt x="827" y="12893"/>
                      <a:pt x="2406" y="13219"/>
                    </a:cubicBezTo>
                    <a:cubicBezTo>
                      <a:pt x="3033" y="13319"/>
                      <a:pt x="3659" y="13419"/>
                      <a:pt x="4386" y="13419"/>
                    </a:cubicBezTo>
                    <a:cubicBezTo>
                      <a:pt x="6567" y="13645"/>
                      <a:pt x="8772" y="13845"/>
                      <a:pt x="10953" y="13845"/>
                    </a:cubicBezTo>
                    <a:lnTo>
                      <a:pt x="16592" y="13845"/>
                    </a:lnTo>
                    <a:cubicBezTo>
                      <a:pt x="17945" y="13946"/>
                      <a:pt x="19198" y="13946"/>
                      <a:pt x="20577" y="13946"/>
                    </a:cubicBezTo>
                    <a:cubicBezTo>
                      <a:pt x="22131" y="13845"/>
                      <a:pt x="23710" y="13745"/>
                      <a:pt x="25264" y="13645"/>
                    </a:cubicBezTo>
                    <a:cubicBezTo>
                      <a:pt x="26032" y="13645"/>
                      <a:pt x="26801" y="13589"/>
                      <a:pt x="27569" y="13589"/>
                    </a:cubicBezTo>
                    <a:cubicBezTo>
                      <a:pt x="27954" y="13589"/>
                      <a:pt x="28338" y="13603"/>
                      <a:pt x="28722" y="13645"/>
                    </a:cubicBezTo>
                    <a:cubicBezTo>
                      <a:pt x="28805" y="13652"/>
                      <a:pt x="28887" y="13656"/>
                      <a:pt x="28968" y="13656"/>
                    </a:cubicBezTo>
                    <a:cubicBezTo>
                      <a:pt x="30005" y="13656"/>
                      <a:pt x="30987" y="13102"/>
                      <a:pt x="32056" y="12893"/>
                    </a:cubicBezTo>
                    <a:cubicBezTo>
                      <a:pt x="33108" y="12693"/>
                      <a:pt x="34361" y="11439"/>
                      <a:pt x="34462" y="10387"/>
                    </a:cubicBezTo>
                    <a:cubicBezTo>
                      <a:pt x="34762" y="8106"/>
                      <a:pt x="34762" y="5800"/>
                      <a:pt x="34462" y="3194"/>
                    </a:cubicBezTo>
                    <a:cubicBezTo>
                      <a:pt x="34361" y="3093"/>
                      <a:pt x="34562" y="2667"/>
                      <a:pt x="34236" y="2241"/>
                    </a:cubicBezTo>
                    <a:cubicBezTo>
                      <a:pt x="33735" y="1515"/>
                      <a:pt x="33309" y="788"/>
                      <a:pt x="32156" y="687"/>
                    </a:cubicBezTo>
                    <a:cubicBezTo>
                      <a:pt x="31630" y="687"/>
                      <a:pt x="30903" y="362"/>
                      <a:pt x="30276" y="261"/>
                    </a:cubicBezTo>
                    <a:cubicBezTo>
                      <a:pt x="28624" y="71"/>
                      <a:pt x="26971" y="1"/>
                      <a:pt x="25319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20"/>
              <p:cNvGrpSpPr/>
              <p:nvPr/>
            </p:nvGrpSpPr>
            <p:grpSpPr>
              <a:xfrm>
                <a:off x="4029275" y="2041380"/>
                <a:ext cx="239707" cy="277594"/>
                <a:chOff x="3834013" y="1482588"/>
                <a:chExt cx="239707" cy="277594"/>
              </a:xfrm>
            </p:grpSpPr>
            <p:sp>
              <p:nvSpPr>
                <p:cNvPr id="383" name="Google Shape;383;p20"/>
                <p:cNvSpPr/>
                <p:nvPr/>
              </p:nvSpPr>
              <p:spPr>
                <a:xfrm>
                  <a:off x="3834013" y="1482588"/>
                  <a:ext cx="239707" cy="277594"/>
                </a:xfrm>
                <a:custGeom>
                  <a:rect b="b" l="l" r="r" t="t"/>
                  <a:pathLst>
                    <a:path extrusionOk="0" h="8360" w="7219">
                      <a:moveTo>
                        <a:pt x="2981" y="2224"/>
                      </a:moveTo>
                      <a:cubicBezTo>
                        <a:pt x="3091" y="2224"/>
                        <a:pt x="3207" y="2249"/>
                        <a:pt x="3334" y="2306"/>
                      </a:cubicBezTo>
                      <a:cubicBezTo>
                        <a:pt x="3416" y="2300"/>
                        <a:pt x="3496" y="2298"/>
                        <a:pt x="3573" y="2298"/>
                      </a:cubicBezTo>
                      <a:cubicBezTo>
                        <a:pt x="4893" y="2298"/>
                        <a:pt x="5574" y="3084"/>
                        <a:pt x="6166" y="3960"/>
                      </a:cubicBezTo>
                      <a:cubicBezTo>
                        <a:pt x="6467" y="4486"/>
                        <a:pt x="6367" y="5639"/>
                        <a:pt x="5966" y="6165"/>
                      </a:cubicBezTo>
                      <a:cubicBezTo>
                        <a:pt x="5640" y="6366"/>
                        <a:pt x="5439" y="6792"/>
                        <a:pt x="5114" y="6993"/>
                      </a:cubicBezTo>
                      <a:cubicBezTo>
                        <a:pt x="4813" y="7318"/>
                        <a:pt x="4387" y="7419"/>
                        <a:pt x="3961" y="7519"/>
                      </a:cubicBezTo>
                      <a:cubicBezTo>
                        <a:pt x="3814" y="7548"/>
                        <a:pt x="3665" y="7560"/>
                        <a:pt x="3517" y="7560"/>
                      </a:cubicBezTo>
                      <a:cubicBezTo>
                        <a:pt x="3160" y="7560"/>
                        <a:pt x="2808" y="7489"/>
                        <a:pt x="2507" y="7419"/>
                      </a:cubicBezTo>
                      <a:cubicBezTo>
                        <a:pt x="1981" y="7318"/>
                        <a:pt x="1680" y="6892"/>
                        <a:pt x="1254" y="6466"/>
                      </a:cubicBezTo>
                      <a:cubicBezTo>
                        <a:pt x="1053" y="6266"/>
                        <a:pt x="953" y="5965"/>
                        <a:pt x="828" y="5639"/>
                      </a:cubicBezTo>
                      <a:cubicBezTo>
                        <a:pt x="728" y="4912"/>
                        <a:pt x="953" y="4286"/>
                        <a:pt x="1154" y="3659"/>
                      </a:cubicBezTo>
                      <a:cubicBezTo>
                        <a:pt x="1154" y="3333"/>
                        <a:pt x="1454" y="3233"/>
                        <a:pt x="1680" y="3133"/>
                      </a:cubicBezTo>
                      <a:cubicBezTo>
                        <a:pt x="2115" y="2781"/>
                        <a:pt x="2464" y="2224"/>
                        <a:pt x="2981" y="2224"/>
                      </a:cubicBezTo>
                      <a:close/>
                      <a:moveTo>
                        <a:pt x="4287" y="0"/>
                      </a:moveTo>
                      <a:cubicBezTo>
                        <a:pt x="3560" y="100"/>
                        <a:pt x="2833" y="100"/>
                        <a:pt x="2081" y="201"/>
                      </a:cubicBezTo>
                      <a:cubicBezTo>
                        <a:pt x="1998" y="201"/>
                        <a:pt x="1913" y="193"/>
                        <a:pt x="1834" y="193"/>
                      </a:cubicBezTo>
                      <a:cubicBezTo>
                        <a:pt x="1625" y="193"/>
                        <a:pt x="1454" y="245"/>
                        <a:pt x="1454" y="627"/>
                      </a:cubicBezTo>
                      <a:cubicBezTo>
                        <a:pt x="1454" y="1036"/>
                        <a:pt x="1652" y="1188"/>
                        <a:pt x="1940" y="1188"/>
                      </a:cubicBezTo>
                      <a:cubicBezTo>
                        <a:pt x="2022" y="1188"/>
                        <a:pt x="2112" y="1175"/>
                        <a:pt x="2206" y="1153"/>
                      </a:cubicBezTo>
                      <a:lnTo>
                        <a:pt x="2507" y="1153"/>
                      </a:lnTo>
                      <a:cubicBezTo>
                        <a:pt x="2708" y="1153"/>
                        <a:pt x="2833" y="1153"/>
                        <a:pt x="2933" y="1353"/>
                      </a:cubicBezTo>
                      <a:cubicBezTo>
                        <a:pt x="2933" y="1579"/>
                        <a:pt x="2708" y="1679"/>
                        <a:pt x="2607" y="1679"/>
                      </a:cubicBezTo>
                      <a:cubicBezTo>
                        <a:pt x="2307" y="1679"/>
                        <a:pt x="2081" y="1880"/>
                        <a:pt x="1880" y="1980"/>
                      </a:cubicBezTo>
                      <a:cubicBezTo>
                        <a:pt x="527" y="2707"/>
                        <a:pt x="101" y="4085"/>
                        <a:pt x="1" y="5439"/>
                      </a:cubicBezTo>
                      <a:cubicBezTo>
                        <a:pt x="1" y="6592"/>
                        <a:pt x="1354" y="7945"/>
                        <a:pt x="2607" y="8246"/>
                      </a:cubicBezTo>
                      <a:cubicBezTo>
                        <a:pt x="2895" y="8323"/>
                        <a:pt x="3179" y="8359"/>
                        <a:pt x="3455" y="8359"/>
                      </a:cubicBezTo>
                      <a:cubicBezTo>
                        <a:pt x="4692" y="8359"/>
                        <a:pt x="5772" y="7634"/>
                        <a:pt x="6367" y="6692"/>
                      </a:cubicBezTo>
                      <a:cubicBezTo>
                        <a:pt x="6993" y="5840"/>
                        <a:pt x="7219" y="4912"/>
                        <a:pt x="6993" y="3960"/>
                      </a:cubicBezTo>
                      <a:cubicBezTo>
                        <a:pt x="6793" y="2932"/>
                        <a:pt x="6066" y="2080"/>
                        <a:pt x="5013" y="1679"/>
                      </a:cubicBezTo>
                      <a:cubicBezTo>
                        <a:pt x="4713" y="1679"/>
                        <a:pt x="4186" y="1679"/>
                        <a:pt x="4287" y="1253"/>
                      </a:cubicBezTo>
                      <a:cubicBezTo>
                        <a:pt x="4334" y="1051"/>
                        <a:pt x="4456" y="1018"/>
                        <a:pt x="4591" y="1018"/>
                      </a:cubicBezTo>
                      <a:cubicBezTo>
                        <a:pt x="4656" y="1018"/>
                        <a:pt x="4723" y="1025"/>
                        <a:pt x="4788" y="1025"/>
                      </a:cubicBezTo>
                      <a:cubicBezTo>
                        <a:pt x="4873" y="1025"/>
                        <a:pt x="4953" y="1012"/>
                        <a:pt x="5013" y="952"/>
                      </a:cubicBezTo>
                      <a:lnTo>
                        <a:pt x="5214" y="952"/>
                      </a:lnTo>
                      <a:cubicBezTo>
                        <a:pt x="5540" y="952"/>
                        <a:pt x="5640" y="727"/>
                        <a:pt x="5439" y="426"/>
                      </a:cubicBezTo>
                      <a:cubicBezTo>
                        <a:pt x="5114" y="0"/>
                        <a:pt x="4713" y="100"/>
                        <a:pt x="4287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0"/>
                <p:cNvSpPr/>
                <p:nvPr/>
              </p:nvSpPr>
              <p:spPr>
                <a:xfrm>
                  <a:off x="3913907" y="1592434"/>
                  <a:ext cx="62459" cy="116350"/>
                </a:xfrm>
                <a:custGeom>
                  <a:rect b="b" l="l" r="r" t="t"/>
                  <a:pathLst>
                    <a:path extrusionOk="0" h="3504" w="1881">
                      <a:moveTo>
                        <a:pt x="313" y="1"/>
                      </a:moveTo>
                      <a:cubicBezTo>
                        <a:pt x="277" y="1"/>
                        <a:pt x="239" y="8"/>
                        <a:pt x="201" y="25"/>
                      </a:cubicBezTo>
                      <a:cubicBezTo>
                        <a:pt x="1" y="151"/>
                        <a:pt x="101" y="351"/>
                        <a:pt x="201" y="552"/>
                      </a:cubicBezTo>
                      <a:cubicBezTo>
                        <a:pt x="427" y="1178"/>
                        <a:pt x="728" y="1905"/>
                        <a:pt x="1053" y="2532"/>
                      </a:cubicBezTo>
                      <a:cubicBezTo>
                        <a:pt x="1053" y="2757"/>
                        <a:pt x="1154" y="2958"/>
                        <a:pt x="1254" y="3058"/>
                      </a:cubicBezTo>
                      <a:cubicBezTo>
                        <a:pt x="1341" y="3253"/>
                        <a:pt x="1352" y="3504"/>
                        <a:pt x="1483" y="3504"/>
                      </a:cubicBezTo>
                      <a:cubicBezTo>
                        <a:pt x="1504" y="3504"/>
                        <a:pt x="1527" y="3498"/>
                        <a:pt x="1555" y="3484"/>
                      </a:cubicBezTo>
                      <a:cubicBezTo>
                        <a:pt x="1881" y="3384"/>
                        <a:pt x="1881" y="3158"/>
                        <a:pt x="1780" y="2857"/>
                      </a:cubicBezTo>
                      <a:cubicBezTo>
                        <a:pt x="1454" y="2030"/>
                        <a:pt x="1154" y="1078"/>
                        <a:pt x="728" y="351"/>
                      </a:cubicBezTo>
                      <a:cubicBezTo>
                        <a:pt x="644" y="185"/>
                        <a:pt x="492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5" name="Google Shape;385;p20"/>
          <p:cNvGrpSpPr/>
          <p:nvPr/>
        </p:nvGrpSpPr>
        <p:grpSpPr>
          <a:xfrm>
            <a:off x="5418611" y="1316125"/>
            <a:ext cx="1436102" cy="3399281"/>
            <a:chOff x="5412392" y="1316125"/>
            <a:chExt cx="1436102" cy="3399281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5412392" y="3570664"/>
              <a:ext cx="1436102" cy="1144742"/>
              <a:chOff x="5412392" y="3570664"/>
              <a:chExt cx="1436102" cy="1144742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5412392" y="3570664"/>
                <a:ext cx="1436102" cy="1144742"/>
              </a:xfrm>
              <a:custGeom>
                <a:rect b="b" l="l" r="r" t="t"/>
                <a:pathLst>
                  <a:path extrusionOk="0" h="34475" w="36142">
                    <a:moveTo>
                      <a:pt x="12171" y="819"/>
                    </a:moveTo>
                    <a:cubicBezTo>
                      <a:pt x="12325" y="819"/>
                      <a:pt x="12478" y="822"/>
                      <a:pt x="12633" y="828"/>
                    </a:cubicBezTo>
                    <a:cubicBezTo>
                      <a:pt x="14838" y="928"/>
                      <a:pt x="17019" y="1028"/>
                      <a:pt x="19224" y="1028"/>
                    </a:cubicBezTo>
                    <a:cubicBezTo>
                      <a:pt x="21530" y="1128"/>
                      <a:pt x="23710" y="1128"/>
                      <a:pt x="26016" y="1128"/>
                    </a:cubicBezTo>
                    <a:cubicBezTo>
                      <a:pt x="28197" y="1128"/>
                      <a:pt x="30302" y="1229"/>
                      <a:pt x="32382" y="1554"/>
                    </a:cubicBezTo>
                    <a:cubicBezTo>
                      <a:pt x="33309" y="1655"/>
                      <a:pt x="34262" y="2808"/>
                      <a:pt x="34462" y="3735"/>
                    </a:cubicBezTo>
                    <a:cubicBezTo>
                      <a:pt x="34688" y="4687"/>
                      <a:pt x="34888" y="5514"/>
                      <a:pt x="34989" y="6367"/>
                    </a:cubicBezTo>
                    <a:cubicBezTo>
                      <a:pt x="34989" y="7720"/>
                      <a:pt x="34989" y="9073"/>
                      <a:pt x="35089" y="10326"/>
                    </a:cubicBezTo>
                    <a:cubicBezTo>
                      <a:pt x="35089" y="12106"/>
                      <a:pt x="34989" y="13885"/>
                      <a:pt x="35089" y="15539"/>
                    </a:cubicBezTo>
                    <a:cubicBezTo>
                      <a:pt x="35089" y="17219"/>
                      <a:pt x="34989" y="18898"/>
                      <a:pt x="34989" y="20552"/>
                    </a:cubicBezTo>
                    <a:cubicBezTo>
                      <a:pt x="34989" y="21805"/>
                      <a:pt x="34888" y="23058"/>
                      <a:pt x="34888" y="24412"/>
                    </a:cubicBezTo>
                    <a:cubicBezTo>
                      <a:pt x="34788" y="26091"/>
                      <a:pt x="34688" y="27870"/>
                      <a:pt x="34688" y="29550"/>
                    </a:cubicBezTo>
                    <a:cubicBezTo>
                      <a:pt x="34688" y="30803"/>
                      <a:pt x="33309" y="32557"/>
                      <a:pt x="32056" y="32983"/>
                    </a:cubicBezTo>
                    <a:cubicBezTo>
                      <a:pt x="30632" y="33458"/>
                      <a:pt x="29208" y="33515"/>
                      <a:pt x="27784" y="33515"/>
                    </a:cubicBezTo>
                    <a:cubicBezTo>
                      <a:pt x="27328" y="33515"/>
                      <a:pt x="26873" y="33510"/>
                      <a:pt x="26417" y="33510"/>
                    </a:cubicBezTo>
                    <a:cubicBezTo>
                      <a:pt x="25164" y="33510"/>
                      <a:pt x="23911" y="33554"/>
                      <a:pt x="22658" y="33554"/>
                    </a:cubicBezTo>
                    <a:cubicBezTo>
                      <a:pt x="22031" y="33554"/>
                      <a:pt x="21405" y="33543"/>
                      <a:pt x="20778" y="33510"/>
                    </a:cubicBezTo>
                    <a:cubicBezTo>
                      <a:pt x="20384" y="33498"/>
                      <a:pt x="19990" y="33493"/>
                      <a:pt x="19596" y="33493"/>
                    </a:cubicBezTo>
                    <a:cubicBezTo>
                      <a:pt x="17820" y="33493"/>
                      <a:pt x="16042" y="33591"/>
                      <a:pt x="14260" y="33591"/>
                    </a:cubicBezTo>
                    <a:cubicBezTo>
                      <a:pt x="13093" y="33591"/>
                      <a:pt x="11925" y="33549"/>
                      <a:pt x="10753" y="33409"/>
                    </a:cubicBezTo>
                    <a:cubicBezTo>
                      <a:pt x="10403" y="33388"/>
                      <a:pt x="10053" y="33380"/>
                      <a:pt x="9701" y="33380"/>
                    </a:cubicBezTo>
                    <a:cubicBezTo>
                      <a:pt x="8741" y="33380"/>
                      <a:pt x="7773" y="33438"/>
                      <a:pt x="6805" y="33438"/>
                    </a:cubicBezTo>
                    <a:cubicBezTo>
                      <a:pt x="6450" y="33438"/>
                      <a:pt x="6095" y="33430"/>
                      <a:pt x="5740" y="33409"/>
                    </a:cubicBezTo>
                    <a:cubicBezTo>
                      <a:pt x="3861" y="33409"/>
                      <a:pt x="2307" y="31931"/>
                      <a:pt x="1780" y="30176"/>
                    </a:cubicBezTo>
                    <a:cubicBezTo>
                      <a:pt x="1580" y="29550"/>
                      <a:pt x="1254" y="29023"/>
                      <a:pt x="1154" y="28397"/>
                    </a:cubicBezTo>
                    <a:cubicBezTo>
                      <a:pt x="1054" y="27870"/>
                      <a:pt x="953" y="27244"/>
                      <a:pt x="953" y="26617"/>
                    </a:cubicBezTo>
                    <a:cubicBezTo>
                      <a:pt x="728" y="23910"/>
                      <a:pt x="728" y="21179"/>
                      <a:pt x="853" y="18472"/>
                    </a:cubicBezTo>
                    <a:cubicBezTo>
                      <a:pt x="953" y="16592"/>
                      <a:pt x="1054" y="14612"/>
                      <a:pt x="1154" y="12732"/>
                    </a:cubicBezTo>
                    <a:cubicBezTo>
                      <a:pt x="1254" y="10226"/>
                      <a:pt x="1054" y="7720"/>
                      <a:pt x="1354" y="5314"/>
                    </a:cubicBezTo>
                    <a:cubicBezTo>
                      <a:pt x="1580" y="3534"/>
                      <a:pt x="2933" y="1655"/>
                      <a:pt x="4612" y="1655"/>
                    </a:cubicBezTo>
                    <a:cubicBezTo>
                      <a:pt x="7165" y="1560"/>
                      <a:pt x="9629" y="819"/>
                      <a:pt x="12171" y="819"/>
                    </a:cubicBezTo>
                    <a:close/>
                    <a:moveTo>
                      <a:pt x="12565" y="1"/>
                    </a:moveTo>
                    <a:cubicBezTo>
                      <a:pt x="12062" y="1"/>
                      <a:pt x="11563" y="26"/>
                      <a:pt x="11079" y="101"/>
                    </a:cubicBezTo>
                    <a:cubicBezTo>
                      <a:pt x="9299" y="301"/>
                      <a:pt x="7420" y="301"/>
                      <a:pt x="5866" y="727"/>
                    </a:cubicBezTo>
                    <a:cubicBezTo>
                      <a:pt x="5714" y="712"/>
                      <a:pt x="5567" y="705"/>
                      <a:pt x="5424" y="705"/>
                    </a:cubicBezTo>
                    <a:cubicBezTo>
                      <a:pt x="4384" y="705"/>
                      <a:pt x="3560" y="1080"/>
                      <a:pt x="2833" y="1454"/>
                    </a:cubicBezTo>
                    <a:cubicBezTo>
                      <a:pt x="1254" y="2281"/>
                      <a:pt x="628" y="3735"/>
                      <a:pt x="527" y="5314"/>
                    </a:cubicBezTo>
                    <a:cubicBezTo>
                      <a:pt x="327" y="7820"/>
                      <a:pt x="427" y="10326"/>
                      <a:pt x="327" y="12732"/>
                    </a:cubicBezTo>
                    <a:cubicBezTo>
                      <a:pt x="327" y="14286"/>
                      <a:pt x="227" y="15865"/>
                      <a:pt x="101" y="17319"/>
                    </a:cubicBezTo>
                    <a:cubicBezTo>
                      <a:pt x="101" y="18898"/>
                      <a:pt x="1" y="20352"/>
                      <a:pt x="1" y="21905"/>
                    </a:cubicBezTo>
                    <a:cubicBezTo>
                      <a:pt x="1" y="23058"/>
                      <a:pt x="101" y="24211"/>
                      <a:pt x="101" y="25364"/>
                    </a:cubicBezTo>
                    <a:cubicBezTo>
                      <a:pt x="227" y="26617"/>
                      <a:pt x="227" y="27770"/>
                      <a:pt x="527" y="28923"/>
                    </a:cubicBezTo>
                    <a:cubicBezTo>
                      <a:pt x="728" y="29750"/>
                      <a:pt x="1054" y="30477"/>
                      <a:pt x="1480" y="31204"/>
                    </a:cubicBezTo>
                    <a:cubicBezTo>
                      <a:pt x="2407" y="32783"/>
                      <a:pt x="3460" y="34036"/>
                      <a:pt x="5440" y="34136"/>
                    </a:cubicBezTo>
                    <a:cubicBezTo>
                      <a:pt x="7319" y="34337"/>
                      <a:pt x="9199" y="34236"/>
                      <a:pt x="11179" y="34337"/>
                    </a:cubicBezTo>
                    <a:cubicBezTo>
                      <a:pt x="12728" y="34337"/>
                      <a:pt x="14278" y="34475"/>
                      <a:pt x="15840" y="34475"/>
                    </a:cubicBezTo>
                    <a:cubicBezTo>
                      <a:pt x="16273" y="34475"/>
                      <a:pt x="16708" y="34464"/>
                      <a:pt x="17144" y="34437"/>
                    </a:cubicBezTo>
                    <a:cubicBezTo>
                      <a:pt x="17662" y="34403"/>
                      <a:pt x="18183" y="34392"/>
                      <a:pt x="18704" y="34392"/>
                    </a:cubicBezTo>
                    <a:cubicBezTo>
                      <a:pt x="19748" y="34392"/>
                      <a:pt x="20795" y="34437"/>
                      <a:pt x="21831" y="34437"/>
                    </a:cubicBezTo>
                    <a:cubicBezTo>
                      <a:pt x="22658" y="34437"/>
                      <a:pt x="23610" y="34337"/>
                      <a:pt x="24437" y="34337"/>
                    </a:cubicBezTo>
                    <a:cubicBezTo>
                      <a:pt x="24788" y="34303"/>
                      <a:pt x="25125" y="34292"/>
                      <a:pt x="25457" y="34292"/>
                    </a:cubicBezTo>
                    <a:cubicBezTo>
                      <a:pt x="26122" y="34292"/>
                      <a:pt x="26768" y="34337"/>
                      <a:pt x="27470" y="34337"/>
                    </a:cubicBezTo>
                    <a:cubicBezTo>
                      <a:pt x="28923" y="34337"/>
                      <a:pt x="30402" y="34337"/>
                      <a:pt x="31856" y="34036"/>
                    </a:cubicBezTo>
                    <a:cubicBezTo>
                      <a:pt x="33209" y="33610"/>
                      <a:pt x="34362" y="32983"/>
                      <a:pt x="34989" y="31630"/>
                    </a:cubicBezTo>
                    <a:cubicBezTo>
                      <a:pt x="35314" y="30903"/>
                      <a:pt x="35415" y="30051"/>
                      <a:pt x="35515" y="29224"/>
                    </a:cubicBezTo>
                    <a:cubicBezTo>
                      <a:pt x="35941" y="26291"/>
                      <a:pt x="35715" y="23284"/>
                      <a:pt x="35941" y="20251"/>
                    </a:cubicBezTo>
                    <a:cubicBezTo>
                      <a:pt x="36141" y="18372"/>
                      <a:pt x="36041" y="16492"/>
                      <a:pt x="36041" y="14612"/>
                    </a:cubicBezTo>
                    <a:cubicBezTo>
                      <a:pt x="35816" y="10953"/>
                      <a:pt x="36041" y="7194"/>
                      <a:pt x="35615" y="3534"/>
                    </a:cubicBezTo>
                    <a:cubicBezTo>
                      <a:pt x="35515" y="2607"/>
                      <a:pt x="34061" y="1028"/>
                      <a:pt x="33209" y="928"/>
                    </a:cubicBezTo>
                    <a:cubicBezTo>
                      <a:pt x="32282" y="727"/>
                      <a:pt x="31229" y="502"/>
                      <a:pt x="30302" y="502"/>
                    </a:cubicBezTo>
                    <a:cubicBezTo>
                      <a:pt x="29249" y="402"/>
                      <a:pt x="28197" y="402"/>
                      <a:pt x="27169" y="402"/>
                    </a:cubicBezTo>
                    <a:cubicBezTo>
                      <a:pt x="27058" y="380"/>
                      <a:pt x="26942" y="373"/>
                      <a:pt x="26824" y="373"/>
                    </a:cubicBezTo>
                    <a:cubicBezTo>
                      <a:pt x="26501" y="373"/>
                      <a:pt x="26158" y="430"/>
                      <a:pt x="25835" y="430"/>
                    </a:cubicBezTo>
                    <a:cubicBezTo>
                      <a:pt x="25717" y="430"/>
                      <a:pt x="25601" y="423"/>
                      <a:pt x="25490" y="402"/>
                    </a:cubicBezTo>
                    <a:cubicBezTo>
                      <a:pt x="23911" y="402"/>
                      <a:pt x="22357" y="301"/>
                      <a:pt x="20778" y="301"/>
                    </a:cubicBezTo>
                    <a:cubicBezTo>
                      <a:pt x="19024" y="201"/>
                      <a:pt x="17344" y="201"/>
                      <a:pt x="15565" y="101"/>
                    </a:cubicBezTo>
                    <a:cubicBezTo>
                      <a:pt x="14596" y="101"/>
                      <a:pt x="13571" y="1"/>
                      <a:pt x="12565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8" name="Google Shape;388;p20"/>
              <p:cNvGrpSpPr/>
              <p:nvPr/>
            </p:nvGrpSpPr>
            <p:grpSpPr>
              <a:xfrm>
                <a:off x="5946504" y="3972677"/>
                <a:ext cx="367878" cy="340717"/>
                <a:chOff x="5954965" y="3965666"/>
                <a:chExt cx="367878" cy="340717"/>
              </a:xfrm>
            </p:grpSpPr>
            <p:sp>
              <p:nvSpPr>
                <p:cNvPr id="389" name="Google Shape;389;p20"/>
                <p:cNvSpPr/>
                <p:nvPr/>
              </p:nvSpPr>
              <p:spPr>
                <a:xfrm>
                  <a:off x="5972431" y="3989077"/>
                  <a:ext cx="332913" cy="299742"/>
                </a:xfrm>
                <a:custGeom>
                  <a:rect b="b" l="l" r="r" t="t"/>
                  <a:pathLst>
                    <a:path extrusionOk="0" h="9027" w="10026">
                      <a:moveTo>
                        <a:pt x="8870" y="0"/>
                      </a:moveTo>
                      <a:cubicBezTo>
                        <a:pt x="8768" y="0"/>
                        <a:pt x="8664" y="39"/>
                        <a:pt x="8572" y="138"/>
                      </a:cubicBezTo>
                      <a:cubicBezTo>
                        <a:pt x="7419" y="1592"/>
                        <a:pt x="6066" y="2845"/>
                        <a:pt x="4813" y="4199"/>
                      </a:cubicBezTo>
                      <a:cubicBezTo>
                        <a:pt x="4186" y="4725"/>
                        <a:pt x="3434" y="5251"/>
                        <a:pt x="3334" y="6304"/>
                      </a:cubicBezTo>
                      <a:cubicBezTo>
                        <a:pt x="3434" y="6304"/>
                        <a:pt x="3334" y="6404"/>
                        <a:pt x="3334" y="6404"/>
                      </a:cubicBezTo>
                      <a:cubicBezTo>
                        <a:pt x="3134" y="6304"/>
                        <a:pt x="2808" y="6304"/>
                        <a:pt x="2708" y="6078"/>
                      </a:cubicBezTo>
                      <a:cubicBezTo>
                        <a:pt x="2607" y="5352"/>
                        <a:pt x="1981" y="5051"/>
                        <a:pt x="1780" y="4424"/>
                      </a:cubicBezTo>
                      <a:cubicBezTo>
                        <a:pt x="1780" y="4267"/>
                        <a:pt x="1621" y="4072"/>
                        <a:pt x="1457" y="4072"/>
                      </a:cubicBezTo>
                      <a:cubicBezTo>
                        <a:pt x="1386" y="4072"/>
                        <a:pt x="1314" y="4108"/>
                        <a:pt x="1254" y="4199"/>
                      </a:cubicBezTo>
                      <a:cubicBezTo>
                        <a:pt x="1054" y="4424"/>
                        <a:pt x="728" y="4524"/>
                        <a:pt x="527" y="4625"/>
                      </a:cubicBezTo>
                      <a:cubicBezTo>
                        <a:pt x="101" y="4825"/>
                        <a:pt x="1" y="5151"/>
                        <a:pt x="201" y="5452"/>
                      </a:cubicBezTo>
                      <a:cubicBezTo>
                        <a:pt x="1054" y="6605"/>
                        <a:pt x="1780" y="7758"/>
                        <a:pt x="2507" y="8910"/>
                      </a:cubicBezTo>
                      <a:cubicBezTo>
                        <a:pt x="2550" y="8995"/>
                        <a:pt x="2592" y="9026"/>
                        <a:pt x="2634" y="9026"/>
                      </a:cubicBezTo>
                      <a:cubicBezTo>
                        <a:pt x="2692" y="9026"/>
                        <a:pt x="2750" y="8968"/>
                        <a:pt x="2808" y="8910"/>
                      </a:cubicBezTo>
                      <a:cubicBezTo>
                        <a:pt x="3560" y="8058"/>
                        <a:pt x="4061" y="7131"/>
                        <a:pt x="4813" y="6404"/>
                      </a:cubicBezTo>
                      <a:cubicBezTo>
                        <a:pt x="5540" y="5552"/>
                        <a:pt x="6267" y="4725"/>
                        <a:pt x="6993" y="3998"/>
                      </a:cubicBezTo>
                      <a:cubicBezTo>
                        <a:pt x="7820" y="3046"/>
                        <a:pt x="8773" y="2219"/>
                        <a:pt x="9600" y="1291"/>
                      </a:cubicBezTo>
                      <a:cubicBezTo>
                        <a:pt x="10026" y="865"/>
                        <a:pt x="9700" y="439"/>
                        <a:pt x="9399" y="339"/>
                      </a:cubicBezTo>
                      <a:cubicBezTo>
                        <a:pt x="9330" y="200"/>
                        <a:pt x="9103" y="0"/>
                        <a:pt x="8870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0"/>
                <p:cNvSpPr/>
                <p:nvPr/>
              </p:nvSpPr>
              <p:spPr>
                <a:xfrm>
                  <a:off x="5954965" y="3965666"/>
                  <a:ext cx="367878" cy="340717"/>
                </a:xfrm>
                <a:custGeom>
                  <a:rect b="b" l="l" r="r" t="t"/>
                  <a:pathLst>
                    <a:path extrusionOk="0" h="10261" w="11079">
                      <a:moveTo>
                        <a:pt x="9396" y="705"/>
                      </a:moveTo>
                      <a:cubicBezTo>
                        <a:pt x="9629" y="705"/>
                        <a:pt x="9856" y="905"/>
                        <a:pt x="9925" y="1044"/>
                      </a:cubicBezTo>
                      <a:cubicBezTo>
                        <a:pt x="10226" y="1144"/>
                        <a:pt x="10552" y="1570"/>
                        <a:pt x="10126" y="1996"/>
                      </a:cubicBezTo>
                      <a:cubicBezTo>
                        <a:pt x="9299" y="2924"/>
                        <a:pt x="8346" y="3751"/>
                        <a:pt x="7519" y="4703"/>
                      </a:cubicBezTo>
                      <a:cubicBezTo>
                        <a:pt x="6793" y="5430"/>
                        <a:pt x="6066" y="6257"/>
                        <a:pt x="5339" y="7109"/>
                      </a:cubicBezTo>
                      <a:cubicBezTo>
                        <a:pt x="4587" y="7836"/>
                        <a:pt x="4086" y="8763"/>
                        <a:pt x="3334" y="9615"/>
                      </a:cubicBezTo>
                      <a:cubicBezTo>
                        <a:pt x="3276" y="9673"/>
                        <a:pt x="3218" y="9731"/>
                        <a:pt x="3160" y="9731"/>
                      </a:cubicBezTo>
                      <a:cubicBezTo>
                        <a:pt x="3118" y="9731"/>
                        <a:pt x="3076" y="9700"/>
                        <a:pt x="3033" y="9615"/>
                      </a:cubicBezTo>
                      <a:cubicBezTo>
                        <a:pt x="2306" y="8463"/>
                        <a:pt x="1580" y="7310"/>
                        <a:pt x="727" y="6157"/>
                      </a:cubicBezTo>
                      <a:cubicBezTo>
                        <a:pt x="527" y="5856"/>
                        <a:pt x="627" y="5530"/>
                        <a:pt x="1053" y="5330"/>
                      </a:cubicBezTo>
                      <a:cubicBezTo>
                        <a:pt x="1254" y="5229"/>
                        <a:pt x="1580" y="5129"/>
                        <a:pt x="1780" y="4904"/>
                      </a:cubicBezTo>
                      <a:cubicBezTo>
                        <a:pt x="1840" y="4813"/>
                        <a:pt x="1912" y="4777"/>
                        <a:pt x="1983" y="4777"/>
                      </a:cubicBezTo>
                      <a:cubicBezTo>
                        <a:pt x="2147" y="4777"/>
                        <a:pt x="2306" y="4972"/>
                        <a:pt x="2306" y="5129"/>
                      </a:cubicBezTo>
                      <a:cubicBezTo>
                        <a:pt x="2507" y="5756"/>
                        <a:pt x="3133" y="6057"/>
                        <a:pt x="3234" y="6783"/>
                      </a:cubicBezTo>
                      <a:cubicBezTo>
                        <a:pt x="3334" y="7009"/>
                        <a:pt x="3660" y="7009"/>
                        <a:pt x="3860" y="7109"/>
                      </a:cubicBezTo>
                      <a:cubicBezTo>
                        <a:pt x="3860" y="7109"/>
                        <a:pt x="3960" y="7009"/>
                        <a:pt x="3860" y="7009"/>
                      </a:cubicBezTo>
                      <a:cubicBezTo>
                        <a:pt x="3960" y="5956"/>
                        <a:pt x="4712" y="5430"/>
                        <a:pt x="5339" y="4904"/>
                      </a:cubicBezTo>
                      <a:cubicBezTo>
                        <a:pt x="6592" y="3550"/>
                        <a:pt x="7945" y="2297"/>
                        <a:pt x="9098" y="843"/>
                      </a:cubicBezTo>
                      <a:cubicBezTo>
                        <a:pt x="9190" y="744"/>
                        <a:pt x="9294" y="705"/>
                        <a:pt x="9396" y="705"/>
                      </a:cubicBezTo>
                      <a:close/>
                      <a:moveTo>
                        <a:pt x="9509" y="0"/>
                      </a:moveTo>
                      <a:cubicBezTo>
                        <a:pt x="9357" y="0"/>
                        <a:pt x="9182" y="87"/>
                        <a:pt x="8973" y="317"/>
                      </a:cubicBezTo>
                      <a:cubicBezTo>
                        <a:pt x="7419" y="1871"/>
                        <a:pt x="5840" y="3550"/>
                        <a:pt x="4286" y="5129"/>
                      </a:cubicBezTo>
                      <a:cubicBezTo>
                        <a:pt x="3993" y="5479"/>
                        <a:pt x="3800" y="5758"/>
                        <a:pt x="3579" y="5758"/>
                      </a:cubicBezTo>
                      <a:cubicBezTo>
                        <a:pt x="3403" y="5758"/>
                        <a:pt x="3210" y="5583"/>
                        <a:pt x="2933" y="5129"/>
                      </a:cubicBezTo>
                      <a:cubicBezTo>
                        <a:pt x="2594" y="4505"/>
                        <a:pt x="2409" y="4219"/>
                        <a:pt x="2143" y="4219"/>
                      </a:cubicBezTo>
                      <a:cubicBezTo>
                        <a:pt x="1919" y="4219"/>
                        <a:pt x="1636" y="4424"/>
                        <a:pt x="1153" y="4803"/>
                      </a:cubicBezTo>
                      <a:cubicBezTo>
                        <a:pt x="101" y="5530"/>
                        <a:pt x="1" y="6057"/>
                        <a:pt x="427" y="6783"/>
                      </a:cubicBezTo>
                      <a:cubicBezTo>
                        <a:pt x="1053" y="7736"/>
                        <a:pt x="1780" y="8763"/>
                        <a:pt x="2407" y="9816"/>
                      </a:cubicBezTo>
                      <a:cubicBezTo>
                        <a:pt x="2557" y="10129"/>
                        <a:pt x="2764" y="10261"/>
                        <a:pt x="2974" y="10261"/>
                      </a:cubicBezTo>
                      <a:cubicBezTo>
                        <a:pt x="3184" y="10261"/>
                        <a:pt x="3397" y="10129"/>
                        <a:pt x="3559" y="9916"/>
                      </a:cubicBezTo>
                      <a:cubicBezTo>
                        <a:pt x="4387" y="9089"/>
                        <a:pt x="5013" y="8262"/>
                        <a:pt x="5840" y="7410"/>
                      </a:cubicBezTo>
                      <a:cubicBezTo>
                        <a:pt x="6692" y="6382"/>
                        <a:pt x="7720" y="5430"/>
                        <a:pt x="8572" y="4503"/>
                      </a:cubicBezTo>
                      <a:cubicBezTo>
                        <a:pt x="9399" y="3751"/>
                        <a:pt x="10126" y="2924"/>
                        <a:pt x="10853" y="2097"/>
                      </a:cubicBezTo>
                      <a:cubicBezTo>
                        <a:pt x="11078" y="1871"/>
                        <a:pt x="11078" y="1671"/>
                        <a:pt x="11078" y="1370"/>
                      </a:cubicBezTo>
                      <a:lnTo>
                        <a:pt x="10552" y="1370"/>
                      </a:lnTo>
                      <a:cubicBezTo>
                        <a:pt x="10978" y="1044"/>
                        <a:pt x="10752" y="843"/>
                        <a:pt x="10452" y="743"/>
                      </a:cubicBezTo>
                      <a:cubicBezTo>
                        <a:pt x="10144" y="580"/>
                        <a:pt x="9902" y="0"/>
                        <a:pt x="9509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1" name="Google Shape;391;p20"/>
            <p:cNvGrpSpPr/>
            <p:nvPr/>
          </p:nvGrpSpPr>
          <p:grpSpPr>
            <a:xfrm>
              <a:off x="5416405" y="2432320"/>
              <a:ext cx="1415162" cy="1116585"/>
              <a:chOff x="5416405" y="2432320"/>
              <a:chExt cx="1415162" cy="1116585"/>
            </a:xfrm>
          </p:grpSpPr>
          <p:sp>
            <p:nvSpPr>
              <p:cNvPr id="392" name="Google Shape;392;p20"/>
              <p:cNvSpPr/>
              <p:nvPr/>
            </p:nvSpPr>
            <p:spPr>
              <a:xfrm>
                <a:off x="5416405" y="2432320"/>
                <a:ext cx="1415162" cy="1116585"/>
              </a:xfrm>
              <a:custGeom>
                <a:rect b="b" l="l" r="r" t="t"/>
                <a:pathLst>
                  <a:path extrusionOk="0" h="33627" w="35615">
                    <a:moveTo>
                      <a:pt x="22552" y="1139"/>
                    </a:moveTo>
                    <a:cubicBezTo>
                      <a:pt x="23368" y="1139"/>
                      <a:pt x="24179" y="1167"/>
                      <a:pt x="24963" y="1274"/>
                    </a:cubicBezTo>
                    <a:cubicBezTo>
                      <a:pt x="26542" y="1374"/>
                      <a:pt x="28096" y="1374"/>
                      <a:pt x="29574" y="1374"/>
                    </a:cubicBezTo>
                    <a:cubicBezTo>
                      <a:pt x="30702" y="1374"/>
                      <a:pt x="31554" y="2101"/>
                      <a:pt x="32582" y="2527"/>
                    </a:cubicBezTo>
                    <a:cubicBezTo>
                      <a:pt x="34361" y="3254"/>
                      <a:pt x="34587" y="4933"/>
                      <a:pt x="34687" y="6587"/>
                    </a:cubicBezTo>
                    <a:cubicBezTo>
                      <a:pt x="34687" y="8066"/>
                      <a:pt x="34687" y="9520"/>
                      <a:pt x="34587" y="10973"/>
                    </a:cubicBezTo>
                    <a:cubicBezTo>
                      <a:pt x="34462" y="14332"/>
                      <a:pt x="34587" y="17665"/>
                      <a:pt x="34361" y="20998"/>
                    </a:cubicBezTo>
                    <a:cubicBezTo>
                      <a:pt x="34161" y="23730"/>
                      <a:pt x="34462" y="26437"/>
                      <a:pt x="34161" y="29144"/>
                    </a:cubicBezTo>
                    <a:cubicBezTo>
                      <a:pt x="34061" y="30096"/>
                      <a:pt x="33434" y="30923"/>
                      <a:pt x="32582" y="31449"/>
                    </a:cubicBezTo>
                    <a:cubicBezTo>
                      <a:pt x="31821" y="31881"/>
                      <a:pt x="31127" y="32229"/>
                      <a:pt x="30266" y="32229"/>
                    </a:cubicBezTo>
                    <a:cubicBezTo>
                      <a:pt x="30078" y="32229"/>
                      <a:pt x="29881" y="32212"/>
                      <a:pt x="29675" y="32176"/>
                    </a:cubicBezTo>
                    <a:lnTo>
                      <a:pt x="21203" y="32176"/>
                    </a:lnTo>
                    <a:cubicBezTo>
                      <a:pt x="19850" y="32176"/>
                      <a:pt x="18396" y="32277"/>
                      <a:pt x="16918" y="32377"/>
                    </a:cubicBezTo>
                    <a:cubicBezTo>
                      <a:pt x="14637" y="32602"/>
                      <a:pt x="12231" y="32803"/>
                      <a:pt x="9925" y="32803"/>
                    </a:cubicBezTo>
                    <a:cubicBezTo>
                      <a:pt x="7644" y="32803"/>
                      <a:pt x="5238" y="32703"/>
                      <a:pt x="3133" y="31550"/>
                    </a:cubicBezTo>
                    <a:cubicBezTo>
                      <a:pt x="2306" y="31023"/>
                      <a:pt x="1880" y="30196"/>
                      <a:pt x="1479" y="29244"/>
                    </a:cubicBezTo>
                    <a:cubicBezTo>
                      <a:pt x="527" y="27164"/>
                      <a:pt x="953" y="24983"/>
                      <a:pt x="953" y="22778"/>
                    </a:cubicBezTo>
                    <a:lnTo>
                      <a:pt x="953" y="15986"/>
                    </a:lnTo>
                    <a:cubicBezTo>
                      <a:pt x="953" y="14532"/>
                      <a:pt x="953" y="13078"/>
                      <a:pt x="852" y="11600"/>
                    </a:cubicBezTo>
                    <a:cubicBezTo>
                      <a:pt x="852" y="10347"/>
                      <a:pt x="627" y="9093"/>
                      <a:pt x="852" y="7840"/>
                    </a:cubicBezTo>
                    <a:cubicBezTo>
                      <a:pt x="1053" y="6587"/>
                      <a:pt x="627" y="5234"/>
                      <a:pt x="1379" y="3981"/>
                    </a:cubicBezTo>
                    <a:cubicBezTo>
                      <a:pt x="2206" y="2627"/>
                      <a:pt x="3359" y="2001"/>
                      <a:pt x="4812" y="1800"/>
                    </a:cubicBezTo>
                    <a:cubicBezTo>
                      <a:pt x="6038" y="1547"/>
                      <a:pt x="7309" y="1309"/>
                      <a:pt x="8555" y="1309"/>
                    </a:cubicBezTo>
                    <a:cubicBezTo>
                      <a:pt x="8914" y="1309"/>
                      <a:pt x="9271" y="1329"/>
                      <a:pt x="9624" y="1374"/>
                    </a:cubicBezTo>
                    <a:cubicBezTo>
                      <a:pt x="9861" y="1388"/>
                      <a:pt x="10095" y="1395"/>
                      <a:pt x="10329" y="1395"/>
                    </a:cubicBezTo>
                    <a:cubicBezTo>
                      <a:pt x="11732" y="1395"/>
                      <a:pt x="13097" y="1174"/>
                      <a:pt x="14537" y="1174"/>
                    </a:cubicBezTo>
                    <a:lnTo>
                      <a:pt x="19850" y="1174"/>
                    </a:lnTo>
                    <a:cubicBezTo>
                      <a:pt x="20734" y="1174"/>
                      <a:pt x="21645" y="1139"/>
                      <a:pt x="22552" y="1139"/>
                    </a:cubicBezTo>
                    <a:close/>
                    <a:moveTo>
                      <a:pt x="11761" y="0"/>
                    </a:moveTo>
                    <a:cubicBezTo>
                      <a:pt x="11016" y="0"/>
                      <a:pt x="10233" y="221"/>
                      <a:pt x="9524" y="221"/>
                    </a:cubicBezTo>
                    <a:cubicBezTo>
                      <a:pt x="7419" y="422"/>
                      <a:pt x="5238" y="547"/>
                      <a:pt x="3258" y="948"/>
                    </a:cubicBezTo>
                    <a:cubicBezTo>
                      <a:pt x="1780" y="1274"/>
                      <a:pt x="627" y="2627"/>
                      <a:pt x="326" y="3981"/>
                    </a:cubicBezTo>
                    <a:cubicBezTo>
                      <a:pt x="0" y="5560"/>
                      <a:pt x="126" y="7214"/>
                      <a:pt x="0" y="8793"/>
                    </a:cubicBezTo>
                    <a:cubicBezTo>
                      <a:pt x="0" y="10672"/>
                      <a:pt x="126" y="12652"/>
                      <a:pt x="126" y="14532"/>
                    </a:cubicBezTo>
                    <a:lnTo>
                      <a:pt x="126" y="21725"/>
                    </a:lnTo>
                    <a:cubicBezTo>
                      <a:pt x="226" y="23830"/>
                      <a:pt x="0" y="26011"/>
                      <a:pt x="326" y="28116"/>
                    </a:cubicBezTo>
                    <a:cubicBezTo>
                      <a:pt x="326" y="29870"/>
                      <a:pt x="1379" y="32076"/>
                      <a:pt x="2406" y="32502"/>
                    </a:cubicBezTo>
                    <a:cubicBezTo>
                      <a:pt x="3885" y="33003"/>
                      <a:pt x="5539" y="33329"/>
                      <a:pt x="7118" y="33530"/>
                    </a:cubicBezTo>
                    <a:cubicBezTo>
                      <a:pt x="7901" y="33600"/>
                      <a:pt x="8684" y="33627"/>
                      <a:pt x="9469" y="33627"/>
                    </a:cubicBezTo>
                    <a:cubicBezTo>
                      <a:pt x="11200" y="33627"/>
                      <a:pt x="12945" y="33498"/>
                      <a:pt x="14737" y="33429"/>
                    </a:cubicBezTo>
                    <a:cubicBezTo>
                      <a:pt x="18296" y="33429"/>
                      <a:pt x="21930" y="33429"/>
                      <a:pt x="25489" y="33329"/>
                    </a:cubicBezTo>
                    <a:cubicBezTo>
                      <a:pt x="26514" y="33329"/>
                      <a:pt x="27569" y="33419"/>
                      <a:pt x="28622" y="33419"/>
                    </a:cubicBezTo>
                    <a:cubicBezTo>
                      <a:pt x="29499" y="33419"/>
                      <a:pt x="30374" y="33357"/>
                      <a:pt x="31228" y="33129"/>
                    </a:cubicBezTo>
                    <a:cubicBezTo>
                      <a:pt x="32707" y="32703"/>
                      <a:pt x="33960" y="31976"/>
                      <a:pt x="34687" y="30622"/>
                    </a:cubicBezTo>
                    <a:cubicBezTo>
                      <a:pt x="35514" y="28843"/>
                      <a:pt x="34988" y="26963"/>
                      <a:pt x="35314" y="25184"/>
                    </a:cubicBezTo>
                    <a:cubicBezTo>
                      <a:pt x="35414" y="24657"/>
                      <a:pt x="35213" y="24031"/>
                      <a:pt x="35314" y="23505"/>
                    </a:cubicBezTo>
                    <a:cubicBezTo>
                      <a:pt x="35514" y="22251"/>
                      <a:pt x="35314" y="20998"/>
                      <a:pt x="35414" y="19745"/>
                    </a:cubicBezTo>
                    <a:cubicBezTo>
                      <a:pt x="35614" y="18918"/>
                      <a:pt x="35414" y="18091"/>
                      <a:pt x="35514" y="17139"/>
                    </a:cubicBezTo>
                    <a:cubicBezTo>
                      <a:pt x="35614" y="16211"/>
                      <a:pt x="35514" y="15159"/>
                      <a:pt x="35414" y="14206"/>
                    </a:cubicBezTo>
                    <a:cubicBezTo>
                      <a:pt x="35414" y="13479"/>
                      <a:pt x="35213" y="12652"/>
                      <a:pt x="35314" y="11926"/>
                    </a:cubicBezTo>
                    <a:cubicBezTo>
                      <a:pt x="35514" y="10672"/>
                      <a:pt x="35514" y="9319"/>
                      <a:pt x="35514" y="8066"/>
                    </a:cubicBezTo>
                    <a:cubicBezTo>
                      <a:pt x="35514" y="7214"/>
                      <a:pt x="35314" y="6286"/>
                      <a:pt x="35414" y="5434"/>
                    </a:cubicBezTo>
                    <a:cubicBezTo>
                      <a:pt x="35414" y="4607"/>
                      <a:pt x="35088" y="3780"/>
                      <a:pt x="34687" y="3053"/>
                    </a:cubicBezTo>
                    <a:cubicBezTo>
                      <a:pt x="34061" y="1900"/>
                      <a:pt x="33008" y="1274"/>
                      <a:pt x="31755" y="748"/>
                    </a:cubicBezTo>
                    <a:cubicBezTo>
                      <a:pt x="30753" y="377"/>
                      <a:pt x="29675" y="102"/>
                      <a:pt x="28587" y="102"/>
                    </a:cubicBezTo>
                    <a:cubicBezTo>
                      <a:pt x="28424" y="102"/>
                      <a:pt x="28260" y="108"/>
                      <a:pt x="28096" y="121"/>
                    </a:cubicBezTo>
                    <a:cubicBezTo>
                      <a:pt x="27689" y="173"/>
                      <a:pt x="27281" y="192"/>
                      <a:pt x="26872" y="192"/>
                    </a:cubicBezTo>
                    <a:cubicBezTo>
                      <a:pt x="25953" y="192"/>
                      <a:pt x="25029" y="100"/>
                      <a:pt x="24112" y="100"/>
                    </a:cubicBezTo>
                    <a:cubicBezTo>
                      <a:pt x="23877" y="100"/>
                      <a:pt x="23643" y="106"/>
                      <a:pt x="23409" y="121"/>
                    </a:cubicBezTo>
                    <a:cubicBezTo>
                      <a:pt x="22256" y="121"/>
                      <a:pt x="21103" y="21"/>
                      <a:pt x="19950" y="21"/>
                    </a:cubicBezTo>
                    <a:cubicBezTo>
                      <a:pt x="19119" y="102"/>
                      <a:pt x="18206" y="249"/>
                      <a:pt x="17276" y="249"/>
                    </a:cubicBezTo>
                    <a:cubicBezTo>
                      <a:pt x="17057" y="249"/>
                      <a:pt x="16837" y="240"/>
                      <a:pt x="16617" y="221"/>
                    </a:cubicBezTo>
                    <a:cubicBezTo>
                      <a:pt x="15890" y="121"/>
                      <a:pt x="15157" y="121"/>
                      <a:pt x="14411" y="121"/>
                    </a:cubicBezTo>
                    <a:cubicBezTo>
                      <a:pt x="13666" y="121"/>
                      <a:pt x="12908" y="121"/>
                      <a:pt x="12131" y="21"/>
                    </a:cubicBezTo>
                    <a:cubicBezTo>
                      <a:pt x="12009" y="6"/>
                      <a:pt x="11886" y="0"/>
                      <a:pt x="11761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 txBox="1"/>
              <p:nvPr/>
            </p:nvSpPr>
            <p:spPr>
              <a:xfrm>
                <a:off x="5473136" y="2604530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94" name="Google Shape;394;p20"/>
            <p:cNvGrpSpPr/>
            <p:nvPr/>
          </p:nvGrpSpPr>
          <p:grpSpPr>
            <a:xfrm>
              <a:off x="5412392" y="1316125"/>
              <a:ext cx="1419175" cy="604763"/>
              <a:chOff x="5412392" y="1316125"/>
              <a:chExt cx="1419175" cy="604763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5412392" y="1316125"/>
                <a:ext cx="1419175" cy="604763"/>
              </a:xfrm>
              <a:custGeom>
                <a:rect b="b" l="l" r="r" t="t"/>
                <a:pathLst>
                  <a:path extrusionOk="0" h="18213" w="35716">
                    <a:moveTo>
                      <a:pt x="24767" y="686"/>
                    </a:moveTo>
                    <a:cubicBezTo>
                      <a:pt x="25767" y="686"/>
                      <a:pt x="26750" y="757"/>
                      <a:pt x="27796" y="828"/>
                    </a:cubicBezTo>
                    <a:cubicBezTo>
                      <a:pt x="29149" y="828"/>
                      <a:pt x="30603" y="1053"/>
                      <a:pt x="32056" y="1053"/>
                    </a:cubicBezTo>
                    <a:cubicBezTo>
                      <a:pt x="32104" y="1049"/>
                      <a:pt x="32152" y="1046"/>
                      <a:pt x="32201" y="1046"/>
                    </a:cubicBezTo>
                    <a:cubicBezTo>
                      <a:pt x="33229" y="1046"/>
                      <a:pt x="34467" y="2042"/>
                      <a:pt x="34563" y="3334"/>
                    </a:cubicBezTo>
                    <a:cubicBezTo>
                      <a:pt x="34788" y="4813"/>
                      <a:pt x="34688" y="6166"/>
                      <a:pt x="34788" y="7519"/>
                    </a:cubicBezTo>
                    <a:cubicBezTo>
                      <a:pt x="34888" y="9299"/>
                      <a:pt x="34788" y="11078"/>
                      <a:pt x="34989" y="12732"/>
                    </a:cubicBezTo>
                    <a:cubicBezTo>
                      <a:pt x="35089" y="13885"/>
                      <a:pt x="34888" y="15038"/>
                      <a:pt x="33936" y="15765"/>
                    </a:cubicBezTo>
                    <a:cubicBezTo>
                      <a:pt x="33320" y="16296"/>
                      <a:pt x="32631" y="16990"/>
                      <a:pt x="31672" y="16990"/>
                    </a:cubicBezTo>
                    <a:cubicBezTo>
                      <a:pt x="31500" y="16990"/>
                      <a:pt x="31319" y="16967"/>
                      <a:pt x="31129" y="16918"/>
                    </a:cubicBezTo>
                    <a:cubicBezTo>
                      <a:pt x="30374" y="17099"/>
                      <a:pt x="29600" y="17144"/>
                      <a:pt x="28816" y="17144"/>
                    </a:cubicBezTo>
                    <a:cubicBezTo>
                      <a:pt x="28027" y="17144"/>
                      <a:pt x="27227" y="17098"/>
                      <a:pt x="26424" y="17098"/>
                    </a:cubicBezTo>
                    <a:cubicBezTo>
                      <a:pt x="26146" y="17098"/>
                      <a:pt x="25868" y="17104"/>
                      <a:pt x="25590" y="17118"/>
                    </a:cubicBezTo>
                    <a:cubicBezTo>
                      <a:pt x="25410" y="17146"/>
                      <a:pt x="25229" y="17156"/>
                      <a:pt x="25048" y="17156"/>
                    </a:cubicBezTo>
                    <a:cubicBezTo>
                      <a:pt x="24394" y="17156"/>
                      <a:pt x="23731" y="17018"/>
                      <a:pt x="23084" y="17018"/>
                    </a:cubicBezTo>
                    <a:cubicBezTo>
                      <a:pt x="21841" y="17018"/>
                      <a:pt x="20517" y="16890"/>
                      <a:pt x="19178" y="16890"/>
                    </a:cubicBezTo>
                    <a:cubicBezTo>
                      <a:pt x="18843" y="16890"/>
                      <a:pt x="18507" y="16898"/>
                      <a:pt x="18171" y="16918"/>
                    </a:cubicBezTo>
                    <a:cubicBezTo>
                      <a:pt x="16818" y="17018"/>
                      <a:pt x="15465" y="17018"/>
                      <a:pt x="14111" y="17018"/>
                    </a:cubicBezTo>
                    <a:cubicBezTo>
                      <a:pt x="12131" y="17118"/>
                      <a:pt x="10026" y="17244"/>
                      <a:pt x="8046" y="17344"/>
                    </a:cubicBezTo>
                    <a:cubicBezTo>
                      <a:pt x="6592" y="17344"/>
                      <a:pt x="5239" y="17344"/>
                      <a:pt x="3760" y="17244"/>
                    </a:cubicBezTo>
                    <a:cubicBezTo>
                      <a:pt x="2833" y="17118"/>
                      <a:pt x="1480" y="15464"/>
                      <a:pt x="1354" y="14512"/>
                    </a:cubicBezTo>
                    <a:cubicBezTo>
                      <a:pt x="1254" y="13058"/>
                      <a:pt x="953" y="11605"/>
                      <a:pt x="853" y="10226"/>
                    </a:cubicBezTo>
                    <a:cubicBezTo>
                      <a:pt x="853" y="8973"/>
                      <a:pt x="1054" y="7845"/>
                      <a:pt x="1054" y="6692"/>
                    </a:cubicBezTo>
                    <a:cubicBezTo>
                      <a:pt x="1054" y="5339"/>
                      <a:pt x="1354" y="4186"/>
                      <a:pt x="1780" y="3033"/>
                    </a:cubicBezTo>
                    <a:cubicBezTo>
                      <a:pt x="2106" y="2206"/>
                      <a:pt x="2833" y="1780"/>
                      <a:pt x="3560" y="1579"/>
                    </a:cubicBezTo>
                    <a:cubicBezTo>
                      <a:pt x="6267" y="828"/>
                      <a:pt x="9099" y="1053"/>
                      <a:pt x="11806" y="953"/>
                    </a:cubicBezTo>
                    <a:cubicBezTo>
                      <a:pt x="12637" y="953"/>
                      <a:pt x="13433" y="918"/>
                      <a:pt x="14227" y="918"/>
                    </a:cubicBezTo>
                    <a:cubicBezTo>
                      <a:pt x="14942" y="918"/>
                      <a:pt x="15656" y="946"/>
                      <a:pt x="16392" y="1053"/>
                    </a:cubicBezTo>
                    <a:cubicBezTo>
                      <a:pt x="16495" y="1067"/>
                      <a:pt x="16597" y="1073"/>
                      <a:pt x="16700" y="1073"/>
                    </a:cubicBezTo>
                    <a:cubicBezTo>
                      <a:pt x="17220" y="1073"/>
                      <a:pt x="17729" y="924"/>
                      <a:pt x="18236" y="924"/>
                    </a:cubicBezTo>
                    <a:cubicBezTo>
                      <a:pt x="18357" y="924"/>
                      <a:pt x="18477" y="932"/>
                      <a:pt x="18598" y="953"/>
                    </a:cubicBezTo>
                    <a:cubicBezTo>
                      <a:pt x="18948" y="953"/>
                      <a:pt x="19344" y="997"/>
                      <a:pt x="19687" y="997"/>
                    </a:cubicBezTo>
                    <a:cubicBezTo>
                      <a:pt x="19859" y="997"/>
                      <a:pt x="20018" y="986"/>
                      <a:pt x="20151" y="953"/>
                    </a:cubicBezTo>
                    <a:cubicBezTo>
                      <a:pt x="20728" y="840"/>
                      <a:pt x="21304" y="840"/>
                      <a:pt x="21868" y="840"/>
                    </a:cubicBezTo>
                    <a:cubicBezTo>
                      <a:pt x="22432" y="840"/>
                      <a:pt x="22984" y="840"/>
                      <a:pt x="23510" y="727"/>
                    </a:cubicBezTo>
                    <a:cubicBezTo>
                      <a:pt x="23936" y="698"/>
                      <a:pt x="24353" y="686"/>
                      <a:pt x="24767" y="686"/>
                    </a:cubicBezTo>
                    <a:close/>
                    <a:moveTo>
                      <a:pt x="23710" y="0"/>
                    </a:moveTo>
                    <a:cubicBezTo>
                      <a:pt x="21931" y="0"/>
                      <a:pt x="20151" y="0"/>
                      <a:pt x="18397" y="101"/>
                    </a:cubicBezTo>
                    <a:cubicBezTo>
                      <a:pt x="17628" y="101"/>
                      <a:pt x="16860" y="145"/>
                      <a:pt x="16121" y="145"/>
                    </a:cubicBezTo>
                    <a:cubicBezTo>
                      <a:pt x="15752" y="145"/>
                      <a:pt x="15389" y="134"/>
                      <a:pt x="15039" y="101"/>
                    </a:cubicBezTo>
                    <a:cubicBezTo>
                      <a:pt x="14614" y="53"/>
                      <a:pt x="14197" y="34"/>
                      <a:pt x="13786" y="34"/>
                    </a:cubicBezTo>
                    <a:cubicBezTo>
                      <a:pt x="12469" y="34"/>
                      <a:pt x="11205" y="231"/>
                      <a:pt x="9926" y="326"/>
                    </a:cubicBezTo>
                    <a:cubicBezTo>
                      <a:pt x="9181" y="397"/>
                      <a:pt x="8450" y="468"/>
                      <a:pt x="7713" y="468"/>
                    </a:cubicBezTo>
                    <a:cubicBezTo>
                      <a:pt x="7407" y="468"/>
                      <a:pt x="7101" y="456"/>
                      <a:pt x="6793" y="427"/>
                    </a:cubicBezTo>
                    <a:cubicBezTo>
                      <a:pt x="6511" y="400"/>
                      <a:pt x="6231" y="387"/>
                      <a:pt x="5951" y="387"/>
                    </a:cubicBezTo>
                    <a:cubicBezTo>
                      <a:pt x="5188" y="387"/>
                      <a:pt x="4431" y="480"/>
                      <a:pt x="3660" y="627"/>
                    </a:cubicBezTo>
                    <a:cubicBezTo>
                      <a:pt x="2507" y="828"/>
                      <a:pt x="1480" y="1454"/>
                      <a:pt x="1054" y="2507"/>
                    </a:cubicBezTo>
                    <a:cubicBezTo>
                      <a:pt x="527" y="3760"/>
                      <a:pt x="227" y="5013"/>
                      <a:pt x="101" y="6366"/>
                    </a:cubicBezTo>
                    <a:cubicBezTo>
                      <a:pt x="1" y="7845"/>
                      <a:pt x="1" y="9399"/>
                      <a:pt x="101" y="10978"/>
                    </a:cubicBezTo>
                    <a:cubicBezTo>
                      <a:pt x="101" y="12432"/>
                      <a:pt x="1" y="13885"/>
                      <a:pt x="527" y="15364"/>
                    </a:cubicBezTo>
                    <a:cubicBezTo>
                      <a:pt x="953" y="16392"/>
                      <a:pt x="1580" y="17118"/>
                      <a:pt x="2607" y="17745"/>
                    </a:cubicBezTo>
                    <a:cubicBezTo>
                      <a:pt x="3298" y="18117"/>
                      <a:pt x="4026" y="18207"/>
                      <a:pt x="4757" y="18207"/>
                    </a:cubicBezTo>
                    <a:cubicBezTo>
                      <a:pt x="5440" y="18207"/>
                      <a:pt x="6126" y="18129"/>
                      <a:pt x="6785" y="18129"/>
                    </a:cubicBezTo>
                    <a:cubicBezTo>
                      <a:pt x="7034" y="18129"/>
                      <a:pt x="7280" y="18140"/>
                      <a:pt x="7520" y="18171"/>
                    </a:cubicBezTo>
                    <a:cubicBezTo>
                      <a:pt x="7887" y="18200"/>
                      <a:pt x="8254" y="18212"/>
                      <a:pt x="8621" y="18212"/>
                    </a:cubicBezTo>
                    <a:cubicBezTo>
                      <a:pt x="9507" y="18212"/>
                      <a:pt x="10393" y="18142"/>
                      <a:pt x="11279" y="18071"/>
                    </a:cubicBezTo>
                    <a:cubicBezTo>
                      <a:pt x="12154" y="17904"/>
                      <a:pt x="13028" y="17720"/>
                      <a:pt x="13888" y="17720"/>
                    </a:cubicBezTo>
                    <a:cubicBezTo>
                      <a:pt x="14063" y="17720"/>
                      <a:pt x="14238" y="17728"/>
                      <a:pt x="14412" y="17745"/>
                    </a:cubicBezTo>
                    <a:cubicBezTo>
                      <a:pt x="15465" y="17745"/>
                      <a:pt x="16618" y="17645"/>
                      <a:pt x="17645" y="17645"/>
                    </a:cubicBezTo>
                    <a:cubicBezTo>
                      <a:pt x="19650" y="17645"/>
                      <a:pt x="21630" y="17745"/>
                      <a:pt x="23610" y="17745"/>
                    </a:cubicBezTo>
                    <a:cubicBezTo>
                      <a:pt x="25064" y="17745"/>
                      <a:pt x="26542" y="17870"/>
                      <a:pt x="27996" y="17970"/>
                    </a:cubicBezTo>
                    <a:cubicBezTo>
                      <a:pt x="28158" y="17981"/>
                      <a:pt x="28318" y="17986"/>
                      <a:pt x="28479" y="17986"/>
                    </a:cubicBezTo>
                    <a:cubicBezTo>
                      <a:pt x="29858" y="17986"/>
                      <a:pt x="31190" y="17634"/>
                      <a:pt x="32583" y="17544"/>
                    </a:cubicBezTo>
                    <a:cubicBezTo>
                      <a:pt x="34061" y="17444"/>
                      <a:pt x="35089" y="16392"/>
                      <a:pt x="35415" y="15038"/>
                    </a:cubicBezTo>
                    <a:cubicBezTo>
                      <a:pt x="35615" y="14311"/>
                      <a:pt x="35515" y="13484"/>
                      <a:pt x="35615" y="12732"/>
                    </a:cubicBezTo>
                    <a:cubicBezTo>
                      <a:pt x="35715" y="11479"/>
                      <a:pt x="35715" y="10126"/>
                      <a:pt x="35715" y="8873"/>
                    </a:cubicBezTo>
                    <a:cubicBezTo>
                      <a:pt x="35615" y="7219"/>
                      <a:pt x="35515" y="5439"/>
                      <a:pt x="35415" y="3660"/>
                    </a:cubicBezTo>
                    <a:cubicBezTo>
                      <a:pt x="35515" y="2707"/>
                      <a:pt x="34162" y="727"/>
                      <a:pt x="33309" y="527"/>
                    </a:cubicBezTo>
                    <a:cubicBezTo>
                      <a:pt x="32182" y="326"/>
                      <a:pt x="30928" y="201"/>
                      <a:pt x="29776" y="101"/>
                    </a:cubicBezTo>
                    <a:cubicBezTo>
                      <a:pt x="27796" y="0"/>
                      <a:pt x="25690" y="0"/>
                      <a:pt x="237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5441796" y="1338872"/>
                <a:ext cx="1360367" cy="553162"/>
              </a:xfrm>
              <a:custGeom>
                <a:rect b="b" l="l" r="r" t="t"/>
                <a:pathLst>
                  <a:path extrusionOk="0" h="16659" w="34236">
                    <a:moveTo>
                      <a:pt x="23914" y="1"/>
                    </a:moveTo>
                    <a:cubicBezTo>
                      <a:pt x="23500" y="1"/>
                      <a:pt x="23083" y="13"/>
                      <a:pt x="22657" y="42"/>
                    </a:cubicBezTo>
                    <a:cubicBezTo>
                      <a:pt x="22131" y="155"/>
                      <a:pt x="21579" y="155"/>
                      <a:pt x="21015" y="155"/>
                    </a:cubicBezTo>
                    <a:cubicBezTo>
                      <a:pt x="20451" y="155"/>
                      <a:pt x="19875" y="155"/>
                      <a:pt x="19298" y="268"/>
                    </a:cubicBezTo>
                    <a:cubicBezTo>
                      <a:pt x="19165" y="301"/>
                      <a:pt x="19006" y="312"/>
                      <a:pt x="18834" y="312"/>
                    </a:cubicBezTo>
                    <a:cubicBezTo>
                      <a:pt x="18491" y="312"/>
                      <a:pt x="18095" y="268"/>
                      <a:pt x="17745" y="268"/>
                    </a:cubicBezTo>
                    <a:cubicBezTo>
                      <a:pt x="17624" y="247"/>
                      <a:pt x="17504" y="239"/>
                      <a:pt x="17383" y="239"/>
                    </a:cubicBezTo>
                    <a:cubicBezTo>
                      <a:pt x="16876" y="239"/>
                      <a:pt x="16367" y="388"/>
                      <a:pt x="15847" y="388"/>
                    </a:cubicBezTo>
                    <a:cubicBezTo>
                      <a:pt x="15744" y="388"/>
                      <a:pt x="15642" y="382"/>
                      <a:pt x="15539" y="368"/>
                    </a:cubicBezTo>
                    <a:cubicBezTo>
                      <a:pt x="14803" y="261"/>
                      <a:pt x="14089" y="233"/>
                      <a:pt x="13374" y="233"/>
                    </a:cubicBezTo>
                    <a:cubicBezTo>
                      <a:pt x="12580" y="233"/>
                      <a:pt x="11784" y="268"/>
                      <a:pt x="10953" y="268"/>
                    </a:cubicBezTo>
                    <a:cubicBezTo>
                      <a:pt x="8246" y="368"/>
                      <a:pt x="5414" y="143"/>
                      <a:pt x="2707" y="894"/>
                    </a:cubicBezTo>
                    <a:cubicBezTo>
                      <a:pt x="1980" y="1095"/>
                      <a:pt x="1253" y="1521"/>
                      <a:pt x="927" y="2348"/>
                    </a:cubicBezTo>
                    <a:cubicBezTo>
                      <a:pt x="501" y="3501"/>
                      <a:pt x="201" y="4654"/>
                      <a:pt x="201" y="6007"/>
                    </a:cubicBezTo>
                    <a:cubicBezTo>
                      <a:pt x="201" y="7160"/>
                      <a:pt x="0" y="8288"/>
                      <a:pt x="0" y="9541"/>
                    </a:cubicBezTo>
                    <a:cubicBezTo>
                      <a:pt x="100" y="10920"/>
                      <a:pt x="401" y="12373"/>
                      <a:pt x="501" y="13827"/>
                    </a:cubicBezTo>
                    <a:cubicBezTo>
                      <a:pt x="627" y="14779"/>
                      <a:pt x="1980" y="16433"/>
                      <a:pt x="2907" y="16559"/>
                    </a:cubicBezTo>
                    <a:cubicBezTo>
                      <a:pt x="4386" y="16659"/>
                      <a:pt x="5739" y="16659"/>
                      <a:pt x="7193" y="16659"/>
                    </a:cubicBezTo>
                    <a:cubicBezTo>
                      <a:pt x="9173" y="16559"/>
                      <a:pt x="11278" y="16433"/>
                      <a:pt x="13258" y="16333"/>
                    </a:cubicBezTo>
                    <a:cubicBezTo>
                      <a:pt x="14612" y="16333"/>
                      <a:pt x="15965" y="16333"/>
                      <a:pt x="17318" y="16233"/>
                    </a:cubicBezTo>
                    <a:cubicBezTo>
                      <a:pt x="17654" y="16213"/>
                      <a:pt x="17990" y="16205"/>
                      <a:pt x="18325" y="16205"/>
                    </a:cubicBezTo>
                    <a:cubicBezTo>
                      <a:pt x="19664" y="16205"/>
                      <a:pt x="20988" y="16333"/>
                      <a:pt x="22231" y="16333"/>
                    </a:cubicBezTo>
                    <a:cubicBezTo>
                      <a:pt x="22878" y="16333"/>
                      <a:pt x="23541" y="16471"/>
                      <a:pt x="24195" y="16471"/>
                    </a:cubicBezTo>
                    <a:cubicBezTo>
                      <a:pt x="24376" y="16471"/>
                      <a:pt x="24557" y="16461"/>
                      <a:pt x="24737" y="16433"/>
                    </a:cubicBezTo>
                    <a:cubicBezTo>
                      <a:pt x="25015" y="16419"/>
                      <a:pt x="25293" y="16413"/>
                      <a:pt x="25571" y="16413"/>
                    </a:cubicBezTo>
                    <a:cubicBezTo>
                      <a:pt x="26374" y="16413"/>
                      <a:pt x="27174" y="16459"/>
                      <a:pt x="27963" y="16459"/>
                    </a:cubicBezTo>
                    <a:cubicBezTo>
                      <a:pt x="28747" y="16459"/>
                      <a:pt x="29521" y="16414"/>
                      <a:pt x="30276" y="16233"/>
                    </a:cubicBezTo>
                    <a:cubicBezTo>
                      <a:pt x="30466" y="16282"/>
                      <a:pt x="30647" y="16305"/>
                      <a:pt x="30819" y="16305"/>
                    </a:cubicBezTo>
                    <a:cubicBezTo>
                      <a:pt x="31778" y="16305"/>
                      <a:pt x="32467" y="15611"/>
                      <a:pt x="33083" y="15080"/>
                    </a:cubicBezTo>
                    <a:cubicBezTo>
                      <a:pt x="34035" y="14353"/>
                      <a:pt x="34236" y="13200"/>
                      <a:pt x="34136" y="12047"/>
                    </a:cubicBezTo>
                    <a:cubicBezTo>
                      <a:pt x="33935" y="10393"/>
                      <a:pt x="34035" y="8614"/>
                      <a:pt x="33935" y="6834"/>
                    </a:cubicBezTo>
                    <a:cubicBezTo>
                      <a:pt x="33835" y="5481"/>
                      <a:pt x="33935" y="4128"/>
                      <a:pt x="33710" y="2649"/>
                    </a:cubicBezTo>
                    <a:cubicBezTo>
                      <a:pt x="33614" y="1357"/>
                      <a:pt x="32376" y="361"/>
                      <a:pt x="31348" y="361"/>
                    </a:cubicBezTo>
                    <a:cubicBezTo>
                      <a:pt x="31299" y="361"/>
                      <a:pt x="31251" y="364"/>
                      <a:pt x="31203" y="368"/>
                    </a:cubicBezTo>
                    <a:cubicBezTo>
                      <a:pt x="29750" y="368"/>
                      <a:pt x="28296" y="143"/>
                      <a:pt x="26943" y="143"/>
                    </a:cubicBezTo>
                    <a:cubicBezTo>
                      <a:pt x="25897" y="72"/>
                      <a:pt x="24914" y="1"/>
                      <a:pt x="23914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 flipH="1">
                <a:off x="5431339" y="1403485"/>
                <a:ext cx="1381281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8" name="Google Shape;398;p20"/>
            <p:cNvGrpSpPr/>
            <p:nvPr/>
          </p:nvGrpSpPr>
          <p:grpSpPr>
            <a:xfrm>
              <a:off x="5412392" y="1940303"/>
              <a:ext cx="1436102" cy="466929"/>
              <a:chOff x="5412392" y="1940303"/>
              <a:chExt cx="1436102" cy="466929"/>
            </a:xfrm>
          </p:grpSpPr>
          <p:sp>
            <p:nvSpPr>
              <p:cNvPr id="399" name="Google Shape;399;p20"/>
              <p:cNvSpPr/>
              <p:nvPr/>
            </p:nvSpPr>
            <p:spPr>
              <a:xfrm>
                <a:off x="5412392" y="1940303"/>
                <a:ext cx="1436102" cy="466929"/>
              </a:xfrm>
              <a:custGeom>
                <a:rect b="b" l="l" r="r" t="t"/>
                <a:pathLst>
                  <a:path extrusionOk="0" h="14062" w="36142">
                    <a:moveTo>
                      <a:pt x="13485" y="727"/>
                    </a:moveTo>
                    <a:cubicBezTo>
                      <a:pt x="14011" y="727"/>
                      <a:pt x="14638" y="828"/>
                      <a:pt x="15264" y="828"/>
                    </a:cubicBezTo>
                    <a:cubicBezTo>
                      <a:pt x="16454" y="828"/>
                      <a:pt x="17643" y="979"/>
                      <a:pt x="18846" y="979"/>
                    </a:cubicBezTo>
                    <a:cubicBezTo>
                      <a:pt x="19113" y="979"/>
                      <a:pt x="19381" y="971"/>
                      <a:pt x="19650" y="953"/>
                    </a:cubicBezTo>
                    <a:cubicBezTo>
                      <a:pt x="20026" y="911"/>
                      <a:pt x="20405" y="897"/>
                      <a:pt x="20789" y="897"/>
                    </a:cubicBezTo>
                    <a:cubicBezTo>
                      <a:pt x="21558" y="897"/>
                      <a:pt x="22349" y="953"/>
                      <a:pt x="23184" y="953"/>
                    </a:cubicBezTo>
                    <a:cubicBezTo>
                      <a:pt x="24437" y="953"/>
                      <a:pt x="25735" y="1042"/>
                      <a:pt x="27018" y="1042"/>
                    </a:cubicBezTo>
                    <a:cubicBezTo>
                      <a:pt x="27659" y="1042"/>
                      <a:pt x="28297" y="1020"/>
                      <a:pt x="28923" y="953"/>
                    </a:cubicBezTo>
                    <a:cubicBezTo>
                      <a:pt x="29675" y="953"/>
                      <a:pt x="30402" y="1254"/>
                      <a:pt x="31129" y="1254"/>
                    </a:cubicBezTo>
                    <a:cubicBezTo>
                      <a:pt x="31413" y="1254"/>
                      <a:pt x="31641" y="1343"/>
                      <a:pt x="31888" y="1343"/>
                    </a:cubicBezTo>
                    <a:cubicBezTo>
                      <a:pt x="32012" y="1343"/>
                      <a:pt x="32140" y="1321"/>
                      <a:pt x="32282" y="1254"/>
                    </a:cubicBezTo>
                    <a:cubicBezTo>
                      <a:pt x="32320" y="1235"/>
                      <a:pt x="32372" y="1226"/>
                      <a:pt x="32434" y="1226"/>
                    </a:cubicBezTo>
                    <a:cubicBezTo>
                      <a:pt x="33027" y="1226"/>
                      <a:pt x="34584" y="2021"/>
                      <a:pt x="34788" y="2407"/>
                    </a:cubicBezTo>
                    <a:cubicBezTo>
                      <a:pt x="35415" y="3660"/>
                      <a:pt x="35089" y="5113"/>
                      <a:pt x="35189" y="6467"/>
                    </a:cubicBezTo>
                    <a:cubicBezTo>
                      <a:pt x="35314" y="8146"/>
                      <a:pt x="35189" y="9725"/>
                      <a:pt x="34989" y="11379"/>
                    </a:cubicBezTo>
                    <a:cubicBezTo>
                      <a:pt x="34788" y="12532"/>
                      <a:pt x="33936" y="12732"/>
                      <a:pt x="33109" y="12858"/>
                    </a:cubicBezTo>
                    <a:cubicBezTo>
                      <a:pt x="30803" y="13058"/>
                      <a:pt x="28522" y="13058"/>
                      <a:pt x="26317" y="13058"/>
                    </a:cubicBezTo>
                    <a:cubicBezTo>
                      <a:pt x="25765" y="13092"/>
                      <a:pt x="25222" y="13103"/>
                      <a:pt x="24686" y="13103"/>
                    </a:cubicBezTo>
                    <a:cubicBezTo>
                      <a:pt x="23613" y="13103"/>
                      <a:pt x="22566" y="13058"/>
                      <a:pt x="21530" y="13058"/>
                    </a:cubicBezTo>
                    <a:cubicBezTo>
                      <a:pt x="20825" y="13029"/>
                      <a:pt x="20120" y="13017"/>
                      <a:pt x="19418" y="13017"/>
                    </a:cubicBezTo>
                    <a:cubicBezTo>
                      <a:pt x="17723" y="13017"/>
                      <a:pt x="16042" y="13088"/>
                      <a:pt x="14412" y="13159"/>
                    </a:cubicBezTo>
                    <a:cubicBezTo>
                      <a:pt x="13309" y="13159"/>
                      <a:pt x="12240" y="13203"/>
                      <a:pt x="11152" y="13203"/>
                    </a:cubicBezTo>
                    <a:cubicBezTo>
                      <a:pt x="10608" y="13203"/>
                      <a:pt x="10059" y="13192"/>
                      <a:pt x="9500" y="13159"/>
                    </a:cubicBezTo>
                    <a:cubicBezTo>
                      <a:pt x="8621" y="13159"/>
                      <a:pt x="7705" y="13278"/>
                      <a:pt x="6770" y="13278"/>
                    </a:cubicBezTo>
                    <a:cubicBezTo>
                      <a:pt x="6158" y="13278"/>
                      <a:pt x="5537" y="13227"/>
                      <a:pt x="4913" y="13058"/>
                    </a:cubicBezTo>
                    <a:cubicBezTo>
                      <a:pt x="3660" y="12732"/>
                      <a:pt x="2407" y="12858"/>
                      <a:pt x="1480" y="11805"/>
                    </a:cubicBezTo>
                    <a:cubicBezTo>
                      <a:pt x="1154" y="11379"/>
                      <a:pt x="1054" y="10853"/>
                      <a:pt x="1054" y="10351"/>
                    </a:cubicBezTo>
                    <a:cubicBezTo>
                      <a:pt x="1054" y="9600"/>
                      <a:pt x="953" y="8873"/>
                      <a:pt x="953" y="8146"/>
                    </a:cubicBezTo>
                    <a:cubicBezTo>
                      <a:pt x="953" y="7419"/>
                      <a:pt x="1054" y="6692"/>
                      <a:pt x="953" y="6066"/>
                    </a:cubicBezTo>
                    <a:cubicBezTo>
                      <a:pt x="853" y="5113"/>
                      <a:pt x="1154" y="4286"/>
                      <a:pt x="1254" y="3459"/>
                    </a:cubicBezTo>
                    <a:cubicBezTo>
                      <a:pt x="1354" y="2607"/>
                      <a:pt x="2206" y="2081"/>
                      <a:pt x="2933" y="1780"/>
                    </a:cubicBezTo>
                    <a:cubicBezTo>
                      <a:pt x="3860" y="1317"/>
                      <a:pt x="4768" y="931"/>
                      <a:pt x="5690" y="931"/>
                    </a:cubicBezTo>
                    <a:cubicBezTo>
                      <a:pt x="5815" y="931"/>
                      <a:pt x="5940" y="938"/>
                      <a:pt x="6066" y="953"/>
                    </a:cubicBezTo>
                    <a:cubicBezTo>
                      <a:pt x="6433" y="992"/>
                      <a:pt x="6795" y="1007"/>
                      <a:pt x="7155" y="1007"/>
                    </a:cubicBezTo>
                    <a:cubicBezTo>
                      <a:pt x="8441" y="1007"/>
                      <a:pt x="9687" y="812"/>
                      <a:pt x="10928" y="812"/>
                    </a:cubicBezTo>
                    <a:cubicBezTo>
                      <a:pt x="11120" y="812"/>
                      <a:pt x="11313" y="817"/>
                      <a:pt x="11505" y="828"/>
                    </a:cubicBezTo>
                    <a:cubicBezTo>
                      <a:pt x="12131" y="828"/>
                      <a:pt x="12858" y="828"/>
                      <a:pt x="13485" y="727"/>
                    </a:cubicBezTo>
                    <a:close/>
                    <a:moveTo>
                      <a:pt x="10653" y="1"/>
                    </a:moveTo>
                    <a:cubicBezTo>
                      <a:pt x="8247" y="101"/>
                      <a:pt x="5966" y="326"/>
                      <a:pt x="3660" y="527"/>
                    </a:cubicBezTo>
                    <a:cubicBezTo>
                      <a:pt x="2933" y="527"/>
                      <a:pt x="1054" y="1680"/>
                      <a:pt x="853" y="2306"/>
                    </a:cubicBezTo>
                    <a:cubicBezTo>
                      <a:pt x="327" y="3660"/>
                      <a:pt x="1" y="5013"/>
                      <a:pt x="101" y="6467"/>
                    </a:cubicBezTo>
                    <a:cubicBezTo>
                      <a:pt x="227" y="7845"/>
                      <a:pt x="327" y="9199"/>
                      <a:pt x="327" y="10351"/>
                    </a:cubicBezTo>
                    <a:cubicBezTo>
                      <a:pt x="327" y="11379"/>
                      <a:pt x="527" y="12106"/>
                      <a:pt x="1054" y="12732"/>
                    </a:cubicBezTo>
                    <a:cubicBezTo>
                      <a:pt x="2206" y="13986"/>
                      <a:pt x="3760" y="13685"/>
                      <a:pt x="5114" y="13885"/>
                    </a:cubicBezTo>
                    <a:cubicBezTo>
                      <a:pt x="5639" y="14022"/>
                      <a:pt x="6187" y="14062"/>
                      <a:pt x="6738" y="14062"/>
                    </a:cubicBezTo>
                    <a:cubicBezTo>
                      <a:pt x="7501" y="14062"/>
                      <a:pt x="8271" y="13986"/>
                      <a:pt x="8998" y="13986"/>
                    </a:cubicBezTo>
                    <a:cubicBezTo>
                      <a:pt x="9684" y="13986"/>
                      <a:pt x="10335" y="14041"/>
                      <a:pt x="10998" y="14041"/>
                    </a:cubicBezTo>
                    <a:cubicBezTo>
                      <a:pt x="11329" y="14041"/>
                      <a:pt x="11663" y="14027"/>
                      <a:pt x="12006" y="13986"/>
                    </a:cubicBezTo>
                    <a:cubicBezTo>
                      <a:pt x="12892" y="13915"/>
                      <a:pt x="13778" y="13844"/>
                      <a:pt x="14664" y="13844"/>
                    </a:cubicBezTo>
                    <a:cubicBezTo>
                      <a:pt x="15031" y="13844"/>
                      <a:pt x="15398" y="13856"/>
                      <a:pt x="15765" y="13885"/>
                    </a:cubicBezTo>
                    <a:cubicBezTo>
                      <a:pt x="17019" y="13885"/>
                      <a:pt x="18272" y="13685"/>
                      <a:pt x="19525" y="13685"/>
                    </a:cubicBezTo>
                    <a:cubicBezTo>
                      <a:pt x="20903" y="13685"/>
                      <a:pt x="22257" y="13685"/>
                      <a:pt x="23610" y="13785"/>
                    </a:cubicBezTo>
                    <a:cubicBezTo>
                      <a:pt x="24663" y="13785"/>
                      <a:pt x="25690" y="13885"/>
                      <a:pt x="26743" y="13885"/>
                    </a:cubicBezTo>
                    <a:cubicBezTo>
                      <a:pt x="27570" y="13885"/>
                      <a:pt x="28297" y="13885"/>
                      <a:pt x="29049" y="13785"/>
                    </a:cubicBezTo>
                    <a:cubicBezTo>
                      <a:pt x="29149" y="13765"/>
                      <a:pt x="29254" y="13757"/>
                      <a:pt x="29363" y="13757"/>
                    </a:cubicBezTo>
                    <a:cubicBezTo>
                      <a:pt x="29797" y="13757"/>
                      <a:pt x="30282" y="13885"/>
                      <a:pt x="30703" y="13885"/>
                    </a:cubicBezTo>
                    <a:cubicBezTo>
                      <a:pt x="31430" y="13885"/>
                      <a:pt x="32182" y="13685"/>
                      <a:pt x="32808" y="13685"/>
                    </a:cubicBezTo>
                    <a:cubicBezTo>
                      <a:pt x="33735" y="13685"/>
                      <a:pt x="34563" y="13484"/>
                      <a:pt x="35089" y="12632"/>
                    </a:cubicBezTo>
                    <a:cubicBezTo>
                      <a:pt x="36141" y="11078"/>
                      <a:pt x="35816" y="9299"/>
                      <a:pt x="35816" y="7519"/>
                    </a:cubicBezTo>
                    <a:cubicBezTo>
                      <a:pt x="35941" y="6166"/>
                      <a:pt x="35941" y="4813"/>
                      <a:pt x="35816" y="3459"/>
                    </a:cubicBezTo>
                    <a:cubicBezTo>
                      <a:pt x="35715" y="2507"/>
                      <a:pt x="35515" y="1680"/>
                      <a:pt x="34688" y="1153"/>
                    </a:cubicBezTo>
                    <a:cubicBezTo>
                      <a:pt x="33009" y="101"/>
                      <a:pt x="30928" y="527"/>
                      <a:pt x="29049" y="201"/>
                    </a:cubicBezTo>
                    <a:cubicBezTo>
                      <a:pt x="28453" y="94"/>
                      <a:pt x="27844" y="63"/>
                      <a:pt x="27231" y="63"/>
                    </a:cubicBezTo>
                    <a:cubicBezTo>
                      <a:pt x="26386" y="63"/>
                      <a:pt x="25534" y="122"/>
                      <a:pt x="24698" y="122"/>
                    </a:cubicBezTo>
                    <a:cubicBezTo>
                      <a:pt x="24434" y="122"/>
                      <a:pt x="24171" y="116"/>
                      <a:pt x="23911" y="101"/>
                    </a:cubicBezTo>
                    <a:cubicBezTo>
                      <a:pt x="23359" y="34"/>
                      <a:pt x="22805" y="12"/>
                      <a:pt x="22249" y="12"/>
                    </a:cubicBezTo>
                    <a:cubicBezTo>
                      <a:pt x="21137" y="12"/>
                      <a:pt x="20018" y="101"/>
                      <a:pt x="18898" y="101"/>
                    </a:cubicBezTo>
                    <a:cubicBezTo>
                      <a:pt x="17445" y="101"/>
                      <a:pt x="16091" y="1"/>
                      <a:pt x="14638" y="1"/>
                    </a:cubicBezTo>
                    <a:cubicBezTo>
                      <a:pt x="14178" y="34"/>
                      <a:pt x="13721" y="45"/>
                      <a:pt x="13270" y="45"/>
                    </a:cubicBezTo>
                    <a:cubicBezTo>
                      <a:pt x="12368" y="45"/>
                      <a:pt x="11488" y="1"/>
                      <a:pt x="10653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" name="Google Shape;400;p20"/>
              <p:cNvGrpSpPr/>
              <p:nvPr/>
            </p:nvGrpSpPr>
            <p:grpSpPr>
              <a:xfrm>
                <a:off x="5623974" y="2041380"/>
                <a:ext cx="243061" cy="277594"/>
                <a:chOff x="5154868" y="1482588"/>
                <a:chExt cx="243061" cy="277594"/>
              </a:xfrm>
            </p:grpSpPr>
            <p:sp>
              <p:nvSpPr>
                <p:cNvPr id="401" name="Google Shape;401;p20"/>
                <p:cNvSpPr/>
                <p:nvPr/>
              </p:nvSpPr>
              <p:spPr>
                <a:xfrm>
                  <a:off x="5154868" y="1482588"/>
                  <a:ext cx="243061" cy="277594"/>
                </a:xfrm>
                <a:custGeom>
                  <a:rect b="b" l="l" r="r" t="t"/>
                  <a:pathLst>
                    <a:path extrusionOk="0" h="8360" w="7320">
                      <a:moveTo>
                        <a:pt x="3004" y="2224"/>
                      </a:moveTo>
                      <a:cubicBezTo>
                        <a:pt x="3111" y="2224"/>
                        <a:pt x="3228" y="2249"/>
                        <a:pt x="3359" y="2306"/>
                      </a:cubicBezTo>
                      <a:cubicBezTo>
                        <a:pt x="3440" y="2300"/>
                        <a:pt x="3518" y="2298"/>
                        <a:pt x="3594" y="2298"/>
                      </a:cubicBezTo>
                      <a:cubicBezTo>
                        <a:pt x="4894" y="2298"/>
                        <a:pt x="5580" y="3084"/>
                        <a:pt x="6267" y="3960"/>
                      </a:cubicBezTo>
                      <a:cubicBezTo>
                        <a:pt x="6592" y="4486"/>
                        <a:pt x="6367" y="5639"/>
                        <a:pt x="5966" y="6165"/>
                      </a:cubicBezTo>
                      <a:cubicBezTo>
                        <a:pt x="5740" y="6366"/>
                        <a:pt x="5540" y="6792"/>
                        <a:pt x="5239" y="6993"/>
                      </a:cubicBezTo>
                      <a:cubicBezTo>
                        <a:pt x="4913" y="7318"/>
                        <a:pt x="4387" y="7419"/>
                        <a:pt x="3986" y="7519"/>
                      </a:cubicBezTo>
                      <a:cubicBezTo>
                        <a:pt x="3861" y="7548"/>
                        <a:pt x="3728" y="7560"/>
                        <a:pt x="3588" y="7560"/>
                      </a:cubicBezTo>
                      <a:cubicBezTo>
                        <a:pt x="3252" y="7560"/>
                        <a:pt x="2879" y="7489"/>
                        <a:pt x="2507" y="7419"/>
                      </a:cubicBezTo>
                      <a:cubicBezTo>
                        <a:pt x="1981" y="7318"/>
                        <a:pt x="1680" y="6892"/>
                        <a:pt x="1354" y="6466"/>
                      </a:cubicBezTo>
                      <a:cubicBezTo>
                        <a:pt x="1054" y="6266"/>
                        <a:pt x="953" y="5965"/>
                        <a:pt x="953" y="5639"/>
                      </a:cubicBezTo>
                      <a:cubicBezTo>
                        <a:pt x="728" y="4912"/>
                        <a:pt x="1054" y="4286"/>
                        <a:pt x="1154" y="3659"/>
                      </a:cubicBezTo>
                      <a:cubicBezTo>
                        <a:pt x="1254" y="3333"/>
                        <a:pt x="1580" y="3233"/>
                        <a:pt x="1780" y="3133"/>
                      </a:cubicBezTo>
                      <a:cubicBezTo>
                        <a:pt x="2215" y="2781"/>
                        <a:pt x="2496" y="2224"/>
                        <a:pt x="3004" y="2224"/>
                      </a:cubicBezTo>
                      <a:close/>
                      <a:moveTo>
                        <a:pt x="4387" y="0"/>
                      </a:moveTo>
                      <a:cubicBezTo>
                        <a:pt x="3660" y="100"/>
                        <a:pt x="2933" y="100"/>
                        <a:pt x="2206" y="201"/>
                      </a:cubicBezTo>
                      <a:cubicBezTo>
                        <a:pt x="2117" y="201"/>
                        <a:pt x="2029" y="193"/>
                        <a:pt x="1948" y="193"/>
                      </a:cubicBezTo>
                      <a:cubicBezTo>
                        <a:pt x="1738" y="193"/>
                        <a:pt x="1580" y="245"/>
                        <a:pt x="1580" y="627"/>
                      </a:cubicBezTo>
                      <a:cubicBezTo>
                        <a:pt x="1580" y="1036"/>
                        <a:pt x="1701" y="1188"/>
                        <a:pt x="1956" y="1188"/>
                      </a:cubicBezTo>
                      <a:cubicBezTo>
                        <a:pt x="2028" y="1188"/>
                        <a:pt x="2112" y="1175"/>
                        <a:pt x="2206" y="1153"/>
                      </a:cubicBezTo>
                      <a:lnTo>
                        <a:pt x="2607" y="1153"/>
                      </a:lnTo>
                      <a:cubicBezTo>
                        <a:pt x="2833" y="1153"/>
                        <a:pt x="2933" y="1153"/>
                        <a:pt x="2933" y="1353"/>
                      </a:cubicBezTo>
                      <a:cubicBezTo>
                        <a:pt x="3034" y="1579"/>
                        <a:pt x="2833" y="1679"/>
                        <a:pt x="2733" y="1679"/>
                      </a:cubicBezTo>
                      <a:cubicBezTo>
                        <a:pt x="2407" y="1679"/>
                        <a:pt x="2206" y="1880"/>
                        <a:pt x="1881" y="1980"/>
                      </a:cubicBezTo>
                      <a:cubicBezTo>
                        <a:pt x="527" y="2707"/>
                        <a:pt x="101" y="4085"/>
                        <a:pt x="101" y="5439"/>
                      </a:cubicBezTo>
                      <a:cubicBezTo>
                        <a:pt x="1" y="6592"/>
                        <a:pt x="1354" y="7945"/>
                        <a:pt x="2607" y="8246"/>
                      </a:cubicBezTo>
                      <a:cubicBezTo>
                        <a:pt x="2895" y="8323"/>
                        <a:pt x="3179" y="8359"/>
                        <a:pt x="3456" y="8359"/>
                      </a:cubicBezTo>
                      <a:cubicBezTo>
                        <a:pt x="4696" y="8359"/>
                        <a:pt x="5795" y="7634"/>
                        <a:pt x="6492" y="6692"/>
                      </a:cubicBezTo>
                      <a:cubicBezTo>
                        <a:pt x="7119" y="5840"/>
                        <a:pt x="7319" y="4912"/>
                        <a:pt x="7119" y="3960"/>
                      </a:cubicBezTo>
                      <a:cubicBezTo>
                        <a:pt x="6793" y="2932"/>
                        <a:pt x="6166" y="2080"/>
                        <a:pt x="5013" y="1679"/>
                      </a:cubicBezTo>
                      <a:cubicBezTo>
                        <a:pt x="4813" y="1679"/>
                        <a:pt x="4287" y="1679"/>
                        <a:pt x="4387" y="1253"/>
                      </a:cubicBezTo>
                      <a:cubicBezTo>
                        <a:pt x="4387" y="1051"/>
                        <a:pt x="4483" y="1018"/>
                        <a:pt x="4617" y="1018"/>
                      </a:cubicBezTo>
                      <a:cubicBezTo>
                        <a:pt x="4680" y="1018"/>
                        <a:pt x="4751" y="1025"/>
                        <a:pt x="4825" y="1025"/>
                      </a:cubicBezTo>
                      <a:cubicBezTo>
                        <a:pt x="4923" y="1025"/>
                        <a:pt x="5024" y="1012"/>
                        <a:pt x="5114" y="952"/>
                      </a:cubicBezTo>
                      <a:lnTo>
                        <a:pt x="5339" y="952"/>
                      </a:lnTo>
                      <a:cubicBezTo>
                        <a:pt x="5640" y="952"/>
                        <a:pt x="5640" y="727"/>
                        <a:pt x="5540" y="426"/>
                      </a:cubicBezTo>
                      <a:cubicBezTo>
                        <a:pt x="5239" y="0"/>
                        <a:pt x="4813" y="100"/>
                        <a:pt x="4387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0"/>
                <p:cNvSpPr/>
                <p:nvPr/>
              </p:nvSpPr>
              <p:spPr>
                <a:xfrm>
                  <a:off x="5207300" y="1626038"/>
                  <a:ext cx="124884" cy="51966"/>
                </a:xfrm>
                <a:custGeom>
                  <a:rect b="b" l="l" r="r" t="t"/>
                  <a:pathLst>
                    <a:path extrusionOk="0" h="1565" w="3761">
                      <a:moveTo>
                        <a:pt x="365" y="0"/>
                      </a:moveTo>
                      <a:cubicBezTo>
                        <a:pt x="253" y="0"/>
                        <a:pt x="160" y="49"/>
                        <a:pt x="101" y="166"/>
                      </a:cubicBezTo>
                      <a:cubicBezTo>
                        <a:pt x="1" y="392"/>
                        <a:pt x="302" y="492"/>
                        <a:pt x="402" y="592"/>
                      </a:cubicBezTo>
                      <a:cubicBezTo>
                        <a:pt x="1154" y="793"/>
                        <a:pt x="1881" y="1018"/>
                        <a:pt x="2507" y="1219"/>
                      </a:cubicBezTo>
                      <a:cubicBezTo>
                        <a:pt x="2708" y="1319"/>
                        <a:pt x="2908" y="1419"/>
                        <a:pt x="3033" y="1419"/>
                      </a:cubicBezTo>
                      <a:cubicBezTo>
                        <a:pt x="3167" y="1419"/>
                        <a:pt x="3301" y="1564"/>
                        <a:pt x="3442" y="1564"/>
                      </a:cubicBezTo>
                      <a:cubicBezTo>
                        <a:pt x="3512" y="1564"/>
                        <a:pt x="3585" y="1528"/>
                        <a:pt x="3660" y="1419"/>
                      </a:cubicBezTo>
                      <a:cubicBezTo>
                        <a:pt x="3760" y="1119"/>
                        <a:pt x="3535" y="1018"/>
                        <a:pt x="3234" y="893"/>
                      </a:cubicBezTo>
                      <a:cubicBezTo>
                        <a:pt x="2407" y="592"/>
                        <a:pt x="1555" y="166"/>
                        <a:pt x="627" y="66"/>
                      </a:cubicBezTo>
                      <a:cubicBezTo>
                        <a:pt x="534" y="24"/>
                        <a:pt x="445" y="0"/>
                        <a:pt x="365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3" name="Google Shape;403;p20"/>
          <p:cNvGrpSpPr/>
          <p:nvPr/>
        </p:nvGrpSpPr>
        <p:grpSpPr>
          <a:xfrm>
            <a:off x="7038802" y="1311875"/>
            <a:ext cx="1448063" cy="3410604"/>
            <a:chOff x="7038802" y="1311875"/>
            <a:chExt cx="1448063" cy="3410604"/>
          </a:xfrm>
        </p:grpSpPr>
        <p:grpSp>
          <p:nvGrpSpPr>
            <p:cNvPr id="404" name="Google Shape;404;p20"/>
            <p:cNvGrpSpPr/>
            <p:nvPr/>
          </p:nvGrpSpPr>
          <p:grpSpPr>
            <a:xfrm>
              <a:off x="7063716" y="3573221"/>
              <a:ext cx="1415162" cy="1149258"/>
              <a:chOff x="7063716" y="3573221"/>
              <a:chExt cx="1415162" cy="1149258"/>
            </a:xfrm>
          </p:grpSpPr>
          <p:sp>
            <p:nvSpPr>
              <p:cNvPr id="405" name="Google Shape;405;p20"/>
              <p:cNvSpPr/>
              <p:nvPr/>
            </p:nvSpPr>
            <p:spPr>
              <a:xfrm>
                <a:off x="7063716" y="3573221"/>
                <a:ext cx="1415162" cy="1149258"/>
              </a:xfrm>
              <a:custGeom>
                <a:rect b="b" l="l" r="r" t="t"/>
                <a:pathLst>
                  <a:path extrusionOk="0" h="34611" w="35615">
                    <a:moveTo>
                      <a:pt x="14385" y="723"/>
                    </a:moveTo>
                    <a:cubicBezTo>
                      <a:pt x="15439" y="723"/>
                      <a:pt x="16442" y="851"/>
                      <a:pt x="17444" y="851"/>
                    </a:cubicBezTo>
                    <a:cubicBezTo>
                      <a:pt x="18497" y="851"/>
                      <a:pt x="19494" y="940"/>
                      <a:pt x="20502" y="940"/>
                    </a:cubicBezTo>
                    <a:cubicBezTo>
                      <a:pt x="21006" y="940"/>
                      <a:pt x="21513" y="918"/>
                      <a:pt x="22031" y="851"/>
                    </a:cubicBezTo>
                    <a:cubicBezTo>
                      <a:pt x="22156" y="831"/>
                      <a:pt x="22281" y="823"/>
                      <a:pt x="22407" y="823"/>
                    </a:cubicBezTo>
                    <a:cubicBezTo>
                      <a:pt x="22908" y="823"/>
                      <a:pt x="23409" y="951"/>
                      <a:pt x="23910" y="951"/>
                    </a:cubicBezTo>
                    <a:cubicBezTo>
                      <a:pt x="25399" y="880"/>
                      <a:pt x="26875" y="809"/>
                      <a:pt x="28312" y="809"/>
                    </a:cubicBezTo>
                    <a:cubicBezTo>
                      <a:pt x="28907" y="809"/>
                      <a:pt x="29496" y="822"/>
                      <a:pt x="30076" y="851"/>
                    </a:cubicBezTo>
                    <a:cubicBezTo>
                      <a:pt x="31329" y="951"/>
                      <a:pt x="32682" y="851"/>
                      <a:pt x="33535" y="1904"/>
                    </a:cubicBezTo>
                    <a:cubicBezTo>
                      <a:pt x="34161" y="2731"/>
                      <a:pt x="34462" y="3783"/>
                      <a:pt x="34562" y="4811"/>
                    </a:cubicBezTo>
                    <a:cubicBezTo>
                      <a:pt x="34788" y="7016"/>
                      <a:pt x="34462" y="9197"/>
                      <a:pt x="34462" y="11402"/>
                    </a:cubicBezTo>
                    <a:cubicBezTo>
                      <a:pt x="34462" y="13909"/>
                      <a:pt x="34261" y="16315"/>
                      <a:pt x="34362" y="18696"/>
                    </a:cubicBezTo>
                    <a:cubicBezTo>
                      <a:pt x="34362" y="20701"/>
                      <a:pt x="33936" y="22681"/>
                      <a:pt x="34161" y="24661"/>
                    </a:cubicBezTo>
                    <a:cubicBezTo>
                      <a:pt x="34261" y="25914"/>
                      <a:pt x="34061" y="27267"/>
                      <a:pt x="34161" y="28520"/>
                    </a:cubicBezTo>
                    <a:cubicBezTo>
                      <a:pt x="34362" y="30199"/>
                      <a:pt x="33209" y="32806"/>
                      <a:pt x="31129" y="33332"/>
                    </a:cubicBezTo>
                    <a:cubicBezTo>
                      <a:pt x="29249" y="33633"/>
                      <a:pt x="27369" y="33633"/>
                      <a:pt x="25489" y="33733"/>
                    </a:cubicBezTo>
                    <a:cubicBezTo>
                      <a:pt x="25229" y="33759"/>
                      <a:pt x="24973" y="33770"/>
                      <a:pt x="24719" y="33770"/>
                    </a:cubicBezTo>
                    <a:cubicBezTo>
                      <a:pt x="23753" y="33770"/>
                      <a:pt x="22823" y="33612"/>
                      <a:pt x="21830" y="33533"/>
                    </a:cubicBezTo>
                    <a:lnTo>
                      <a:pt x="19324" y="33533"/>
                    </a:lnTo>
                    <a:cubicBezTo>
                      <a:pt x="17545" y="33533"/>
                      <a:pt x="15765" y="33433"/>
                      <a:pt x="13885" y="33433"/>
                    </a:cubicBezTo>
                    <a:cubicBezTo>
                      <a:pt x="12803" y="33433"/>
                      <a:pt x="11656" y="33561"/>
                      <a:pt x="10496" y="33561"/>
                    </a:cubicBezTo>
                    <a:cubicBezTo>
                      <a:pt x="10206" y="33561"/>
                      <a:pt x="9915" y="33553"/>
                      <a:pt x="9625" y="33533"/>
                    </a:cubicBezTo>
                    <a:cubicBezTo>
                      <a:pt x="7519" y="33433"/>
                      <a:pt x="5439" y="33633"/>
                      <a:pt x="3359" y="33107"/>
                    </a:cubicBezTo>
                    <a:cubicBezTo>
                      <a:pt x="2732" y="33006"/>
                      <a:pt x="2407" y="32380"/>
                      <a:pt x="1880" y="31854"/>
                    </a:cubicBezTo>
                    <a:cubicBezTo>
                      <a:pt x="527" y="29974"/>
                      <a:pt x="953" y="27894"/>
                      <a:pt x="853" y="25914"/>
                    </a:cubicBezTo>
                    <a:cubicBezTo>
                      <a:pt x="727" y="23708"/>
                      <a:pt x="853" y="21528"/>
                      <a:pt x="727" y="19322"/>
                    </a:cubicBezTo>
                    <a:lnTo>
                      <a:pt x="727" y="14435"/>
                    </a:lnTo>
                    <a:cubicBezTo>
                      <a:pt x="853" y="11603"/>
                      <a:pt x="1053" y="8670"/>
                      <a:pt x="1153" y="5863"/>
                    </a:cubicBezTo>
                    <a:cubicBezTo>
                      <a:pt x="1254" y="4410"/>
                      <a:pt x="1354" y="3157"/>
                      <a:pt x="2607" y="2104"/>
                    </a:cubicBezTo>
                    <a:cubicBezTo>
                      <a:pt x="3860" y="951"/>
                      <a:pt x="5439" y="851"/>
                      <a:pt x="6993" y="851"/>
                    </a:cubicBezTo>
                    <a:cubicBezTo>
                      <a:pt x="9199" y="851"/>
                      <a:pt x="11379" y="851"/>
                      <a:pt x="13585" y="751"/>
                    </a:cubicBezTo>
                    <a:cubicBezTo>
                      <a:pt x="13855" y="731"/>
                      <a:pt x="14122" y="723"/>
                      <a:pt x="14385" y="723"/>
                    </a:cubicBezTo>
                    <a:close/>
                    <a:moveTo>
                      <a:pt x="16714" y="1"/>
                    </a:moveTo>
                    <a:cubicBezTo>
                      <a:pt x="16473" y="1"/>
                      <a:pt x="16232" y="8"/>
                      <a:pt x="15991" y="24"/>
                    </a:cubicBezTo>
                    <a:cubicBezTo>
                      <a:pt x="14512" y="124"/>
                      <a:pt x="13159" y="124"/>
                      <a:pt x="11805" y="124"/>
                    </a:cubicBezTo>
                    <a:cubicBezTo>
                      <a:pt x="10978" y="124"/>
                      <a:pt x="10126" y="224"/>
                      <a:pt x="9299" y="224"/>
                    </a:cubicBezTo>
                    <a:cubicBezTo>
                      <a:pt x="8837" y="201"/>
                      <a:pt x="8382" y="188"/>
                      <a:pt x="7928" y="188"/>
                    </a:cubicBezTo>
                    <a:cubicBezTo>
                      <a:pt x="6437" y="188"/>
                      <a:pt x="4978" y="324"/>
                      <a:pt x="3459" y="650"/>
                    </a:cubicBezTo>
                    <a:cubicBezTo>
                      <a:pt x="2507" y="851"/>
                      <a:pt x="1680" y="1477"/>
                      <a:pt x="1153" y="2405"/>
                    </a:cubicBezTo>
                    <a:cubicBezTo>
                      <a:pt x="727" y="3257"/>
                      <a:pt x="427" y="4284"/>
                      <a:pt x="527" y="5337"/>
                    </a:cubicBezTo>
                    <a:cubicBezTo>
                      <a:pt x="527" y="7843"/>
                      <a:pt x="226" y="10350"/>
                      <a:pt x="326" y="12956"/>
                    </a:cubicBezTo>
                    <a:lnTo>
                      <a:pt x="326" y="19949"/>
                    </a:lnTo>
                    <a:cubicBezTo>
                      <a:pt x="1" y="21528"/>
                      <a:pt x="101" y="23082"/>
                      <a:pt x="101" y="24661"/>
                    </a:cubicBezTo>
                    <a:cubicBezTo>
                      <a:pt x="101" y="26741"/>
                      <a:pt x="1" y="28846"/>
                      <a:pt x="427" y="30826"/>
                    </a:cubicBezTo>
                    <a:cubicBezTo>
                      <a:pt x="727" y="32380"/>
                      <a:pt x="2306" y="34360"/>
                      <a:pt x="3860" y="34360"/>
                    </a:cubicBezTo>
                    <a:cubicBezTo>
                      <a:pt x="5865" y="34360"/>
                      <a:pt x="7745" y="34585"/>
                      <a:pt x="9625" y="34585"/>
                    </a:cubicBezTo>
                    <a:cubicBezTo>
                      <a:pt x="11072" y="34503"/>
                      <a:pt x="12536" y="34335"/>
                      <a:pt x="14004" y="34335"/>
                    </a:cubicBezTo>
                    <a:cubicBezTo>
                      <a:pt x="14315" y="34335"/>
                      <a:pt x="14626" y="34342"/>
                      <a:pt x="14938" y="34360"/>
                    </a:cubicBezTo>
                    <a:cubicBezTo>
                      <a:pt x="15870" y="34360"/>
                      <a:pt x="16779" y="34338"/>
                      <a:pt x="17677" y="34338"/>
                    </a:cubicBezTo>
                    <a:cubicBezTo>
                      <a:pt x="18687" y="34338"/>
                      <a:pt x="19682" y="34366"/>
                      <a:pt x="20677" y="34485"/>
                    </a:cubicBezTo>
                    <a:cubicBezTo>
                      <a:pt x="21567" y="34585"/>
                      <a:pt x="22457" y="34610"/>
                      <a:pt x="23347" y="34610"/>
                    </a:cubicBezTo>
                    <a:cubicBezTo>
                      <a:pt x="24236" y="34610"/>
                      <a:pt x="25126" y="34585"/>
                      <a:pt x="26016" y="34585"/>
                    </a:cubicBezTo>
                    <a:cubicBezTo>
                      <a:pt x="28096" y="34485"/>
                      <a:pt x="30176" y="34585"/>
                      <a:pt x="32181" y="33733"/>
                    </a:cubicBezTo>
                    <a:cubicBezTo>
                      <a:pt x="33535" y="33107"/>
                      <a:pt x="34988" y="31553"/>
                      <a:pt x="35088" y="30099"/>
                    </a:cubicBezTo>
                    <a:cubicBezTo>
                      <a:pt x="35189" y="29347"/>
                      <a:pt x="35088" y="28620"/>
                      <a:pt x="34988" y="27894"/>
                    </a:cubicBezTo>
                    <a:cubicBezTo>
                      <a:pt x="34888" y="27067"/>
                      <a:pt x="35088" y="26114"/>
                      <a:pt x="35088" y="25187"/>
                    </a:cubicBezTo>
                    <a:cubicBezTo>
                      <a:pt x="35189" y="23508"/>
                      <a:pt x="35088" y="21828"/>
                      <a:pt x="35088" y="20174"/>
                    </a:cubicBezTo>
                    <a:cubicBezTo>
                      <a:pt x="35189" y="18194"/>
                      <a:pt x="35414" y="16089"/>
                      <a:pt x="35414" y="14009"/>
                    </a:cubicBezTo>
                    <a:cubicBezTo>
                      <a:pt x="35414" y="12330"/>
                      <a:pt x="35515" y="10675"/>
                      <a:pt x="35414" y="8996"/>
                    </a:cubicBezTo>
                    <a:cubicBezTo>
                      <a:pt x="35314" y="7743"/>
                      <a:pt x="35615" y="6390"/>
                      <a:pt x="35515" y="5137"/>
                    </a:cubicBezTo>
                    <a:cubicBezTo>
                      <a:pt x="35414" y="4510"/>
                      <a:pt x="35414" y="3883"/>
                      <a:pt x="35189" y="3357"/>
                    </a:cubicBezTo>
                    <a:cubicBezTo>
                      <a:pt x="34988" y="2931"/>
                      <a:pt x="34888" y="2530"/>
                      <a:pt x="34788" y="2104"/>
                    </a:cubicBezTo>
                    <a:cubicBezTo>
                      <a:pt x="34562" y="1377"/>
                      <a:pt x="34261" y="751"/>
                      <a:pt x="33434" y="650"/>
                    </a:cubicBezTo>
                    <a:cubicBezTo>
                      <a:pt x="32153" y="368"/>
                      <a:pt x="30965" y="104"/>
                      <a:pt x="29725" y="104"/>
                    </a:cubicBezTo>
                    <a:cubicBezTo>
                      <a:pt x="29534" y="104"/>
                      <a:pt x="29342" y="111"/>
                      <a:pt x="29149" y="124"/>
                    </a:cubicBezTo>
                    <a:cubicBezTo>
                      <a:pt x="28447" y="124"/>
                      <a:pt x="27745" y="79"/>
                      <a:pt x="27080" y="79"/>
                    </a:cubicBezTo>
                    <a:cubicBezTo>
                      <a:pt x="26748" y="79"/>
                      <a:pt x="26425" y="91"/>
                      <a:pt x="26116" y="124"/>
                    </a:cubicBezTo>
                    <a:cubicBezTo>
                      <a:pt x="24662" y="224"/>
                      <a:pt x="23184" y="325"/>
                      <a:pt x="21730" y="325"/>
                    </a:cubicBezTo>
                    <a:cubicBezTo>
                      <a:pt x="20004" y="325"/>
                      <a:pt x="18354" y="1"/>
                      <a:pt x="16714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20"/>
              <p:cNvGrpSpPr/>
              <p:nvPr/>
            </p:nvGrpSpPr>
            <p:grpSpPr>
              <a:xfrm>
                <a:off x="7618571" y="3991620"/>
                <a:ext cx="305453" cy="312459"/>
                <a:chOff x="7588113" y="3996311"/>
                <a:chExt cx="305453" cy="312459"/>
              </a:xfrm>
            </p:grpSpPr>
            <p:sp>
              <p:nvSpPr>
                <p:cNvPr id="407" name="Google Shape;407;p20"/>
                <p:cNvSpPr/>
                <p:nvPr/>
              </p:nvSpPr>
              <p:spPr>
                <a:xfrm>
                  <a:off x="7588113" y="3996311"/>
                  <a:ext cx="305453" cy="312459"/>
                </a:xfrm>
                <a:custGeom>
                  <a:rect b="b" l="l" r="r" t="t"/>
                  <a:pathLst>
                    <a:path extrusionOk="0" h="9410" w="9199">
                      <a:moveTo>
                        <a:pt x="7278" y="1"/>
                      </a:moveTo>
                      <a:cubicBezTo>
                        <a:pt x="7118" y="1"/>
                        <a:pt x="6959" y="83"/>
                        <a:pt x="6793" y="186"/>
                      </a:cubicBezTo>
                      <a:cubicBezTo>
                        <a:pt x="6066" y="912"/>
                        <a:pt x="5439" y="1539"/>
                        <a:pt x="4813" y="2366"/>
                      </a:cubicBezTo>
                      <a:cubicBezTo>
                        <a:pt x="4611" y="2616"/>
                        <a:pt x="4437" y="2724"/>
                        <a:pt x="4265" y="2724"/>
                      </a:cubicBezTo>
                      <a:cubicBezTo>
                        <a:pt x="4073" y="2724"/>
                        <a:pt x="3884" y="2590"/>
                        <a:pt x="3660" y="2366"/>
                      </a:cubicBezTo>
                      <a:cubicBezTo>
                        <a:pt x="3359" y="1865"/>
                        <a:pt x="3133" y="1439"/>
                        <a:pt x="2833" y="1013"/>
                      </a:cubicBezTo>
                      <a:cubicBezTo>
                        <a:pt x="2579" y="640"/>
                        <a:pt x="2254" y="453"/>
                        <a:pt x="1943" y="453"/>
                      </a:cubicBezTo>
                      <a:cubicBezTo>
                        <a:pt x="1732" y="453"/>
                        <a:pt x="1526" y="540"/>
                        <a:pt x="1354" y="712"/>
                      </a:cubicBezTo>
                      <a:cubicBezTo>
                        <a:pt x="1153" y="1013"/>
                        <a:pt x="853" y="1238"/>
                        <a:pt x="627" y="1539"/>
                      </a:cubicBezTo>
                      <a:cubicBezTo>
                        <a:pt x="427" y="2065"/>
                        <a:pt x="1" y="2491"/>
                        <a:pt x="727" y="2993"/>
                      </a:cubicBezTo>
                      <a:cubicBezTo>
                        <a:pt x="1354" y="3419"/>
                        <a:pt x="1780" y="4146"/>
                        <a:pt x="2306" y="4572"/>
                      </a:cubicBezTo>
                      <a:cubicBezTo>
                        <a:pt x="2507" y="4772"/>
                        <a:pt x="2507" y="4772"/>
                        <a:pt x="2306" y="4872"/>
                      </a:cubicBezTo>
                      <a:cubicBezTo>
                        <a:pt x="1680" y="5624"/>
                        <a:pt x="1153" y="6351"/>
                        <a:pt x="627" y="7078"/>
                      </a:cubicBezTo>
                      <a:cubicBezTo>
                        <a:pt x="427" y="7278"/>
                        <a:pt x="101" y="7504"/>
                        <a:pt x="101" y="8005"/>
                      </a:cubicBezTo>
                      <a:cubicBezTo>
                        <a:pt x="1" y="8331"/>
                        <a:pt x="326" y="8431"/>
                        <a:pt x="527" y="8632"/>
                      </a:cubicBezTo>
                      <a:cubicBezTo>
                        <a:pt x="1090" y="9146"/>
                        <a:pt x="1402" y="9409"/>
                        <a:pt x="1685" y="9409"/>
                      </a:cubicBezTo>
                      <a:cubicBezTo>
                        <a:pt x="1981" y="9409"/>
                        <a:pt x="2245" y="9121"/>
                        <a:pt x="2732" y="8532"/>
                      </a:cubicBezTo>
                      <a:cubicBezTo>
                        <a:pt x="3234" y="7905"/>
                        <a:pt x="4086" y="7604"/>
                        <a:pt x="4387" y="6652"/>
                      </a:cubicBezTo>
                      <a:cubicBezTo>
                        <a:pt x="4437" y="6602"/>
                        <a:pt x="4493" y="6577"/>
                        <a:pt x="4549" y="6577"/>
                      </a:cubicBezTo>
                      <a:cubicBezTo>
                        <a:pt x="4606" y="6577"/>
                        <a:pt x="4662" y="6602"/>
                        <a:pt x="4712" y="6652"/>
                      </a:cubicBezTo>
                      <a:cubicBezTo>
                        <a:pt x="5339" y="7604"/>
                        <a:pt x="6266" y="8231"/>
                        <a:pt x="7118" y="9058"/>
                      </a:cubicBezTo>
                      <a:cubicBezTo>
                        <a:pt x="7180" y="9119"/>
                        <a:pt x="7316" y="9228"/>
                        <a:pt x="7436" y="9228"/>
                      </a:cubicBezTo>
                      <a:cubicBezTo>
                        <a:pt x="7512" y="9228"/>
                        <a:pt x="7581" y="9184"/>
                        <a:pt x="7620" y="9058"/>
                      </a:cubicBezTo>
                      <a:cubicBezTo>
                        <a:pt x="7745" y="8757"/>
                        <a:pt x="8046" y="8632"/>
                        <a:pt x="8246" y="8431"/>
                      </a:cubicBezTo>
                      <a:cubicBezTo>
                        <a:pt x="9098" y="7805"/>
                        <a:pt x="9199" y="7278"/>
                        <a:pt x="8472" y="6552"/>
                      </a:cubicBezTo>
                      <a:cubicBezTo>
                        <a:pt x="7845" y="6025"/>
                        <a:pt x="7219" y="5499"/>
                        <a:pt x="6592" y="4998"/>
                      </a:cubicBezTo>
                      <a:cubicBezTo>
                        <a:pt x="6266" y="4672"/>
                        <a:pt x="6266" y="4246"/>
                        <a:pt x="6592" y="4146"/>
                      </a:cubicBezTo>
                      <a:cubicBezTo>
                        <a:pt x="6893" y="4045"/>
                        <a:pt x="6993" y="3845"/>
                        <a:pt x="6993" y="3619"/>
                      </a:cubicBezTo>
                      <a:cubicBezTo>
                        <a:pt x="7118" y="3318"/>
                        <a:pt x="7319" y="3118"/>
                        <a:pt x="7519" y="2993"/>
                      </a:cubicBezTo>
                      <a:cubicBezTo>
                        <a:pt x="8046" y="2792"/>
                        <a:pt x="8146" y="2266"/>
                        <a:pt x="8472" y="1965"/>
                      </a:cubicBezTo>
                      <a:cubicBezTo>
                        <a:pt x="8873" y="1539"/>
                        <a:pt x="8572" y="1113"/>
                        <a:pt x="8246" y="812"/>
                      </a:cubicBezTo>
                      <a:cubicBezTo>
                        <a:pt x="8046" y="712"/>
                        <a:pt x="7845" y="486"/>
                        <a:pt x="7745" y="286"/>
                      </a:cubicBezTo>
                      <a:cubicBezTo>
                        <a:pt x="7585" y="77"/>
                        <a:pt x="7432" y="1"/>
                        <a:pt x="7278" y="1"/>
                      </a:cubicBezTo>
                      <a:close/>
                    </a:path>
                  </a:pathLst>
                </a:custGeom>
                <a:solidFill>
                  <a:srgbClr val="1E54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0"/>
                <p:cNvSpPr/>
                <p:nvPr/>
              </p:nvSpPr>
              <p:spPr>
                <a:xfrm>
                  <a:off x="7588113" y="3996311"/>
                  <a:ext cx="305453" cy="312459"/>
                </a:xfrm>
                <a:custGeom>
                  <a:rect b="b" l="l" r="r" t="t"/>
                  <a:pathLst>
                    <a:path extrusionOk="0" h="9410" w="9199">
                      <a:moveTo>
                        <a:pt x="7118" y="612"/>
                      </a:moveTo>
                      <a:cubicBezTo>
                        <a:pt x="7419" y="912"/>
                        <a:pt x="7845" y="1113"/>
                        <a:pt x="8046" y="1539"/>
                      </a:cubicBezTo>
                      <a:cubicBezTo>
                        <a:pt x="8146" y="1639"/>
                        <a:pt x="7945" y="1965"/>
                        <a:pt x="7745" y="2166"/>
                      </a:cubicBezTo>
                      <a:cubicBezTo>
                        <a:pt x="7118" y="2892"/>
                        <a:pt x="6492" y="3619"/>
                        <a:pt x="5865" y="4471"/>
                      </a:cubicBezTo>
                      <a:cubicBezTo>
                        <a:pt x="5740" y="4572"/>
                        <a:pt x="5865" y="4872"/>
                        <a:pt x="6066" y="4998"/>
                      </a:cubicBezTo>
                      <a:cubicBezTo>
                        <a:pt x="6793" y="5725"/>
                        <a:pt x="7519" y="6451"/>
                        <a:pt x="8371" y="7078"/>
                      </a:cubicBezTo>
                      <a:cubicBezTo>
                        <a:pt x="8572" y="7278"/>
                        <a:pt x="8472" y="7278"/>
                        <a:pt x="8371" y="7379"/>
                      </a:cubicBezTo>
                      <a:cubicBezTo>
                        <a:pt x="7945" y="7704"/>
                        <a:pt x="7845" y="8331"/>
                        <a:pt x="7219" y="8331"/>
                      </a:cubicBezTo>
                      <a:cubicBezTo>
                        <a:pt x="6893" y="8231"/>
                        <a:pt x="6592" y="8231"/>
                        <a:pt x="6366" y="7704"/>
                      </a:cubicBezTo>
                      <a:cubicBezTo>
                        <a:pt x="6066" y="6978"/>
                        <a:pt x="5339" y="6451"/>
                        <a:pt x="4612" y="6025"/>
                      </a:cubicBezTo>
                      <a:cubicBezTo>
                        <a:pt x="4569" y="6006"/>
                        <a:pt x="4531" y="5998"/>
                        <a:pt x="4497" y="5998"/>
                      </a:cubicBezTo>
                      <a:cubicBezTo>
                        <a:pt x="4349" y="5998"/>
                        <a:pt x="4267" y="6149"/>
                        <a:pt x="4186" y="6251"/>
                      </a:cubicBezTo>
                      <a:cubicBezTo>
                        <a:pt x="3559" y="7178"/>
                        <a:pt x="2507" y="7805"/>
                        <a:pt x="2106" y="8857"/>
                      </a:cubicBezTo>
                      <a:cubicBezTo>
                        <a:pt x="2017" y="8928"/>
                        <a:pt x="1941" y="8999"/>
                        <a:pt x="1833" y="8999"/>
                      </a:cubicBezTo>
                      <a:cubicBezTo>
                        <a:pt x="1789" y="8999"/>
                        <a:pt x="1738" y="8987"/>
                        <a:pt x="1680" y="8958"/>
                      </a:cubicBezTo>
                      <a:lnTo>
                        <a:pt x="727" y="8005"/>
                      </a:lnTo>
                      <a:cubicBezTo>
                        <a:pt x="527" y="7704"/>
                        <a:pt x="853" y="7379"/>
                        <a:pt x="953" y="7278"/>
                      </a:cubicBezTo>
                      <a:cubicBezTo>
                        <a:pt x="1479" y="6978"/>
                        <a:pt x="1479" y="6251"/>
                        <a:pt x="1980" y="6025"/>
                      </a:cubicBezTo>
                      <a:cubicBezTo>
                        <a:pt x="2306" y="5825"/>
                        <a:pt x="2306" y="5298"/>
                        <a:pt x="2732" y="5198"/>
                      </a:cubicBezTo>
                      <a:cubicBezTo>
                        <a:pt x="3133" y="4872"/>
                        <a:pt x="3033" y="4471"/>
                        <a:pt x="2732" y="4246"/>
                      </a:cubicBezTo>
                      <a:cubicBezTo>
                        <a:pt x="2106" y="3745"/>
                        <a:pt x="1880" y="2892"/>
                        <a:pt x="953" y="2692"/>
                      </a:cubicBezTo>
                      <a:cubicBezTo>
                        <a:pt x="853" y="2592"/>
                        <a:pt x="627" y="2166"/>
                        <a:pt x="953" y="1865"/>
                      </a:cubicBezTo>
                      <a:cubicBezTo>
                        <a:pt x="1153" y="1740"/>
                        <a:pt x="1354" y="1639"/>
                        <a:pt x="1479" y="1339"/>
                      </a:cubicBezTo>
                      <a:cubicBezTo>
                        <a:pt x="1579" y="1113"/>
                        <a:pt x="1680" y="912"/>
                        <a:pt x="1880" y="912"/>
                      </a:cubicBezTo>
                      <a:cubicBezTo>
                        <a:pt x="1980" y="912"/>
                        <a:pt x="2206" y="1238"/>
                        <a:pt x="2306" y="1439"/>
                      </a:cubicBezTo>
                      <a:cubicBezTo>
                        <a:pt x="2732" y="2266"/>
                        <a:pt x="3459" y="2792"/>
                        <a:pt x="4186" y="3419"/>
                      </a:cubicBezTo>
                      <a:cubicBezTo>
                        <a:pt x="4219" y="3451"/>
                        <a:pt x="4255" y="3466"/>
                        <a:pt x="4293" y="3466"/>
                      </a:cubicBezTo>
                      <a:cubicBezTo>
                        <a:pt x="4487" y="3466"/>
                        <a:pt x="4729" y="3098"/>
                        <a:pt x="4813" y="2993"/>
                      </a:cubicBezTo>
                      <a:cubicBezTo>
                        <a:pt x="5539" y="2166"/>
                        <a:pt x="6366" y="1439"/>
                        <a:pt x="7118" y="712"/>
                      </a:cubicBezTo>
                      <a:lnTo>
                        <a:pt x="7118" y="612"/>
                      </a:lnTo>
                      <a:close/>
                      <a:moveTo>
                        <a:pt x="7278" y="1"/>
                      </a:moveTo>
                      <a:cubicBezTo>
                        <a:pt x="7118" y="1"/>
                        <a:pt x="6959" y="83"/>
                        <a:pt x="6793" y="186"/>
                      </a:cubicBezTo>
                      <a:cubicBezTo>
                        <a:pt x="6066" y="912"/>
                        <a:pt x="5439" y="1539"/>
                        <a:pt x="4813" y="2366"/>
                      </a:cubicBezTo>
                      <a:cubicBezTo>
                        <a:pt x="4611" y="2616"/>
                        <a:pt x="4437" y="2724"/>
                        <a:pt x="4265" y="2724"/>
                      </a:cubicBezTo>
                      <a:cubicBezTo>
                        <a:pt x="4073" y="2724"/>
                        <a:pt x="3884" y="2590"/>
                        <a:pt x="3660" y="2366"/>
                      </a:cubicBezTo>
                      <a:cubicBezTo>
                        <a:pt x="3359" y="1865"/>
                        <a:pt x="3133" y="1439"/>
                        <a:pt x="2833" y="1013"/>
                      </a:cubicBezTo>
                      <a:cubicBezTo>
                        <a:pt x="2579" y="640"/>
                        <a:pt x="2254" y="453"/>
                        <a:pt x="1943" y="453"/>
                      </a:cubicBezTo>
                      <a:cubicBezTo>
                        <a:pt x="1732" y="453"/>
                        <a:pt x="1526" y="540"/>
                        <a:pt x="1354" y="712"/>
                      </a:cubicBezTo>
                      <a:cubicBezTo>
                        <a:pt x="1153" y="1013"/>
                        <a:pt x="853" y="1238"/>
                        <a:pt x="627" y="1539"/>
                      </a:cubicBezTo>
                      <a:cubicBezTo>
                        <a:pt x="427" y="2065"/>
                        <a:pt x="1" y="2491"/>
                        <a:pt x="727" y="2993"/>
                      </a:cubicBezTo>
                      <a:cubicBezTo>
                        <a:pt x="1354" y="3419"/>
                        <a:pt x="1780" y="4146"/>
                        <a:pt x="2306" y="4572"/>
                      </a:cubicBezTo>
                      <a:cubicBezTo>
                        <a:pt x="2507" y="4772"/>
                        <a:pt x="2507" y="4772"/>
                        <a:pt x="2306" y="4872"/>
                      </a:cubicBezTo>
                      <a:cubicBezTo>
                        <a:pt x="1680" y="5624"/>
                        <a:pt x="1153" y="6351"/>
                        <a:pt x="627" y="7078"/>
                      </a:cubicBezTo>
                      <a:cubicBezTo>
                        <a:pt x="427" y="7278"/>
                        <a:pt x="101" y="7504"/>
                        <a:pt x="101" y="8005"/>
                      </a:cubicBezTo>
                      <a:cubicBezTo>
                        <a:pt x="1" y="8331"/>
                        <a:pt x="326" y="8431"/>
                        <a:pt x="527" y="8632"/>
                      </a:cubicBezTo>
                      <a:cubicBezTo>
                        <a:pt x="1090" y="9146"/>
                        <a:pt x="1402" y="9409"/>
                        <a:pt x="1685" y="9409"/>
                      </a:cubicBezTo>
                      <a:cubicBezTo>
                        <a:pt x="1981" y="9409"/>
                        <a:pt x="2245" y="9121"/>
                        <a:pt x="2732" y="8532"/>
                      </a:cubicBezTo>
                      <a:cubicBezTo>
                        <a:pt x="3234" y="7905"/>
                        <a:pt x="4086" y="7604"/>
                        <a:pt x="4387" y="6652"/>
                      </a:cubicBezTo>
                      <a:cubicBezTo>
                        <a:pt x="4437" y="6602"/>
                        <a:pt x="4493" y="6577"/>
                        <a:pt x="4549" y="6577"/>
                      </a:cubicBezTo>
                      <a:cubicBezTo>
                        <a:pt x="4606" y="6577"/>
                        <a:pt x="4662" y="6602"/>
                        <a:pt x="4712" y="6652"/>
                      </a:cubicBezTo>
                      <a:cubicBezTo>
                        <a:pt x="5339" y="7604"/>
                        <a:pt x="6266" y="8231"/>
                        <a:pt x="7118" y="9058"/>
                      </a:cubicBezTo>
                      <a:cubicBezTo>
                        <a:pt x="7180" y="9119"/>
                        <a:pt x="7316" y="9228"/>
                        <a:pt x="7436" y="9228"/>
                      </a:cubicBezTo>
                      <a:cubicBezTo>
                        <a:pt x="7512" y="9228"/>
                        <a:pt x="7581" y="9184"/>
                        <a:pt x="7620" y="9058"/>
                      </a:cubicBezTo>
                      <a:cubicBezTo>
                        <a:pt x="7745" y="8757"/>
                        <a:pt x="8046" y="8632"/>
                        <a:pt x="8246" y="8431"/>
                      </a:cubicBezTo>
                      <a:cubicBezTo>
                        <a:pt x="9098" y="7805"/>
                        <a:pt x="9199" y="7278"/>
                        <a:pt x="8472" y="6552"/>
                      </a:cubicBezTo>
                      <a:cubicBezTo>
                        <a:pt x="7845" y="6025"/>
                        <a:pt x="7219" y="5499"/>
                        <a:pt x="6592" y="4998"/>
                      </a:cubicBezTo>
                      <a:cubicBezTo>
                        <a:pt x="6266" y="4672"/>
                        <a:pt x="6266" y="4246"/>
                        <a:pt x="6592" y="4146"/>
                      </a:cubicBezTo>
                      <a:cubicBezTo>
                        <a:pt x="6893" y="4045"/>
                        <a:pt x="6993" y="3845"/>
                        <a:pt x="6993" y="3619"/>
                      </a:cubicBezTo>
                      <a:cubicBezTo>
                        <a:pt x="7118" y="3318"/>
                        <a:pt x="7319" y="3118"/>
                        <a:pt x="7519" y="2993"/>
                      </a:cubicBezTo>
                      <a:cubicBezTo>
                        <a:pt x="8046" y="2792"/>
                        <a:pt x="8146" y="2266"/>
                        <a:pt x="8472" y="1965"/>
                      </a:cubicBezTo>
                      <a:cubicBezTo>
                        <a:pt x="8873" y="1539"/>
                        <a:pt x="8572" y="1113"/>
                        <a:pt x="8246" y="812"/>
                      </a:cubicBezTo>
                      <a:cubicBezTo>
                        <a:pt x="8046" y="712"/>
                        <a:pt x="7845" y="486"/>
                        <a:pt x="7745" y="286"/>
                      </a:cubicBezTo>
                      <a:cubicBezTo>
                        <a:pt x="7585" y="77"/>
                        <a:pt x="7432" y="1"/>
                        <a:pt x="7278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9" name="Google Shape;409;p20"/>
            <p:cNvGrpSpPr/>
            <p:nvPr/>
          </p:nvGrpSpPr>
          <p:grpSpPr>
            <a:xfrm>
              <a:off x="7055769" y="2442980"/>
              <a:ext cx="1423109" cy="1111039"/>
              <a:chOff x="7055769" y="2442980"/>
              <a:chExt cx="1423109" cy="1111039"/>
            </a:xfrm>
          </p:grpSpPr>
          <p:sp>
            <p:nvSpPr>
              <p:cNvPr id="410" name="Google Shape;410;p20"/>
              <p:cNvSpPr/>
              <p:nvPr/>
            </p:nvSpPr>
            <p:spPr>
              <a:xfrm>
                <a:off x="7055769" y="2442980"/>
                <a:ext cx="1423109" cy="1111039"/>
              </a:xfrm>
              <a:custGeom>
                <a:rect b="b" l="l" r="r" t="t"/>
                <a:pathLst>
                  <a:path extrusionOk="0" h="33460" w="35815">
                    <a:moveTo>
                      <a:pt x="18171" y="582"/>
                    </a:moveTo>
                    <a:cubicBezTo>
                      <a:pt x="18939" y="582"/>
                      <a:pt x="19708" y="627"/>
                      <a:pt x="20476" y="627"/>
                    </a:cubicBezTo>
                    <a:cubicBezTo>
                      <a:pt x="22030" y="627"/>
                      <a:pt x="23609" y="727"/>
                      <a:pt x="25163" y="727"/>
                    </a:cubicBezTo>
                    <a:cubicBezTo>
                      <a:pt x="26516" y="727"/>
                      <a:pt x="27770" y="853"/>
                      <a:pt x="29123" y="853"/>
                    </a:cubicBezTo>
                    <a:cubicBezTo>
                      <a:pt x="30176" y="853"/>
                      <a:pt x="31228" y="953"/>
                      <a:pt x="32256" y="1053"/>
                    </a:cubicBezTo>
                    <a:cubicBezTo>
                      <a:pt x="33409" y="1153"/>
                      <a:pt x="34136" y="1780"/>
                      <a:pt x="34461" y="2833"/>
                    </a:cubicBezTo>
                    <a:cubicBezTo>
                      <a:pt x="34762" y="3660"/>
                      <a:pt x="34662" y="4612"/>
                      <a:pt x="34662" y="5439"/>
                    </a:cubicBezTo>
                    <a:cubicBezTo>
                      <a:pt x="34662" y="6266"/>
                      <a:pt x="34461" y="7118"/>
                      <a:pt x="34762" y="7845"/>
                    </a:cubicBezTo>
                    <a:cubicBezTo>
                      <a:pt x="34762" y="8046"/>
                      <a:pt x="34662" y="8472"/>
                      <a:pt x="34662" y="8772"/>
                    </a:cubicBezTo>
                    <a:cubicBezTo>
                      <a:pt x="34461" y="10652"/>
                      <a:pt x="34662" y="12632"/>
                      <a:pt x="34562" y="14637"/>
                    </a:cubicBezTo>
                    <a:cubicBezTo>
                      <a:pt x="34461" y="15665"/>
                      <a:pt x="34562" y="16918"/>
                      <a:pt x="34562" y="17970"/>
                    </a:cubicBezTo>
                    <a:cubicBezTo>
                      <a:pt x="34662" y="18597"/>
                      <a:pt x="34662" y="19324"/>
                      <a:pt x="34887" y="19950"/>
                    </a:cubicBezTo>
                    <a:cubicBezTo>
                      <a:pt x="35088" y="20577"/>
                      <a:pt x="34762" y="21404"/>
                      <a:pt x="34762" y="22156"/>
                    </a:cubicBezTo>
                    <a:cubicBezTo>
                      <a:pt x="34762" y="22883"/>
                      <a:pt x="34762" y="23610"/>
                      <a:pt x="34887" y="24437"/>
                    </a:cubicBezTo>
                    <a:cubicBezTo>
                      <a:pt x="34988" y="24963"/>
                      <a:pt x="34762" y="25590"/>
                      <a:pt x="34762" y="26316"/>
                    </a:cubicBezTo>
                    <a:lnTo>
                      <a:pt x="34762" y="27670"/>
                    </a:lnTo>
                    <a:cubicBezTo>
                      <a:pt x="34662" y="29148"/>
                      <a:pt x="34461" y="30702"/>
                      <a:pt x="33208" y="31655"/>
                    </a:cubicBezTo>
                    <a:cubicBezTo>
                      <a:pt x="32481" y="32281"/>
                      <a:pt x="31429" y="32482"/>
                      <a:pt x="30501" y="32482"/>
                    </a:cubicBezTo>
                    <a:cubicBezTo>
                      <a:pt x="29875" y="32448"/>
                      <a:pt x="29259" y="32437"/>
                      <a:pt x="28648" y="32437"/>
                    </a:cubicBezTo>
                    <a:cubicBezTo>
                      <a:pt x="27424" y="32437"/>
                      <a:pt x="26216" y="32482"/>
                      <a:pt x="24963" y="32482"/>
                    </a:cubicBezTo>
                    <a:cubicBezTo>
                      <a:pt x="22857" y="32482"/>
                      <a:pt x="20777" y="32482"/>
                      <a:pt x="18697" y="32582"/>
                    </a:cubicBezTo>
                    <a:cubicBezTo>
                      <a:pt x="16391" y="32582"/>
                      <a:pt x="14085" y="32382"/>
                      <a:pt x="11704" y="32382"/>
                    </a:cubicBezTo>
                    <a:cubicBezTo>
                      <a:pt x="10326" y="32482"/>
                      <a:pt x="8872" y="32582"/>
                      <a:pt x="7419" y="32582"/>
                    </a:cubicBezTo>
                    <a:cubicBezTo>
                      <a:pt x="6842" y="32532"/>
                      <a:pt x="6266" y="32532"/>
                      <a:pt x="5702" y="32532"/>
                    </a:cubicBezTo>
                    <a:cubicBezTo>
                      <a:pt x="5138" y="32532"/>
                      <a:pt x="4587" y="32532"/>
                      <a:pt x="4060" y="32482"/>
                    </a:cubicBezTo>
                    <a:cubicBezTo>
                      <a:pt x="2181" y="32056"/>
                      <a:pt x="1554" y="31128"/>
                      <a:pt x="1454" y="29349"/>
                    </a:cubicBezTo>
                    <a:cubicBezTo>
                      <a:pt x="1253" y="27670"/>
                      <a:pt x="1353" y="26016"/>
                      <a:pt x="1253" y="24336"/>
                    </a:cubicBezTo>
                    <a:cubicBezTo>
                      <a:pt x="927" y="21003"/>
                      <a:pt x="1253" y="17544"/>
                      <a:pt x="1053" y="14111"/>
                    </a:cubicBezTo>
                    <a:cubicBezTo>
                      <a:pt x="927" y="11705"/>
                      <a:pt x="827" y="9299"/>
                      <a:pt x="927" y="6893"/>
                    </a:cubicBezTo>
                    <a:cubicBezTo>
                      <a:pt x="927" y="5740"/>
                      <a:pt x="1153" y="4712"/>
                      <a:pt x="1554" y="3660"/>
                    </a:cubicBezTo>
                    <a:cubicBezTo>
                      <a:pt x="2080" y="2607"/>
                      <a:pt x="2932" y="2206"/>
                      <a:pt x="4060" y="1880"/>
                    </a:cubicBezTo>
                    <a:cubicBezTo>
                      <a:pt x="5840" y="1354"/>
                      <a:pt x="7719" y="1254"/>
                      <a:pt x="9499" y="1053"/>
                    </a:cubicBezTo>
                    <a:cubicBezTo>
                      <a:pt x="11178" y="953"/>
                      <a:pt x="12732" y="853"/>
                      <a:pt x="14411" y="727"/>
                    </a:cubicBezTo>
                    <a:cubicBezTo>
                      <a:pt x="15238" y="727"/>
                      <a:pt x="16191" y="727"/>
                      <a:pt x="17018" y="627"/>
                    </a:cubicBezTo>
                    <a:cubicBezTo>
                      <a:pt x="17402" y="594"/>
                      <a:pt x="17786" y="582"/>
                      <a:pt x="18171" y="582"/>
                    </a:cubicBezTo>
                    <a:close/>
                    <a:moveTo>
                      <a:pt x="17745" y="0"/>
                    </a:moveTo>
                    <a:cubicBezTo>
                      <a:pt x="15338" y="0"/>
                      <a:pt x="12958" y="0"/>
                      <a:pt x="10551" y="326"/>
                    </a:cubicBezTo>
                    <a:cubicBezTo>
                      <a:pt x="10075" y="376"/>
                      <a:pt x="9580" y="376"/>
                      <a:pt x="9073" y="376"/>
                    </a:cubicBezTo>
                    <a:cubicBezTo>
                      <a:pt x="8565" y="376"/>
                      <a:pt x="8045" y="376"/>
                      <a:pt x="7519" y="427"/>
                    </a:cubicBezTo>
                    <a:cubicBezTo>
                      <a:pt x="6165" y="427"/>
                      <a:pt x="4912" y="853"/>
                      <a:pt x="3559" y="1153"/>
                    </a:cubicBezTo>
                    <a:cubicBezTo>
                      <a:pt x="1454" y="1780"/>
                      <a:pt x="627" y="2933"/>
                      <a:pt x="426" y="4612"/>
                    </a:cubicBezTo>
                    <a:cubicBezTo>
                      <a:pt x="0" y="7519"/>
                      <a:pt x="0" y="10452"/>
                      <a:pt x="201" y="13384"/>
                    </a:cubicBezTo>
                    <a:cubicBezTo>
                      <a:pt x="426" y="15665"/>
                      <a:pt x="201" y="17870"/>
                      <a:pt x="301" y="20151"/>
                    </a:cubicBezTo>
                    <a:cubicBezTo>
                      <a:pt x="301" y="21404"/>
                      <a:pt x="201" y="22657"/>
                      <a:pt x="301" y="23910"/>
                    </a:cubicBezTo>
                    <a:cubicBezTo>
                      <a:pt x="627" y="26016"/>
                      <a:pt x="426" y="28196"/>
                      <a:pt x="827" y="30301"/>
                    </a:cubicBezTo>
                    <a:cubicBezTo>
                      <a:pt x="1053" y="31329"/>
                      <a:pt x="2181" y="32908"/>
                      <a:pt x="3434" y="33008"/>
                    </a:cubicBezTo>
                    <a:cubicBezTo>
                      <a:pt x="5332" y="33203"/>
                      <a:pt x="7189" y="33324"/>
                      <a:pt x="9051" y="33324"/>
                    </a:cubicBezTo>
                    <a:cubicBezTo>
                      <a:pt x="10065" y="33324"/>
                      <a:pt x="11081" y="33288"/>
                      <a:pt x="12105" y="33209"/>
                    </a:cubicBezTo>
                    <a:cubicBezTo>
                      <a:pt x="12442" y="33190"/>
                      <a:pt x="12778" y="33182"/>
                      <a:pt x="13115" y="33182"/>
                    </a:cubicBezTo>
                    <a:cubicBezTo>
                      <a:pt x="14561" y="33182"/>
                      <a:pt x="16020" y="33333"/>
                      <a:pt x="17544" y="33434"/>
                    </a:cubicBezTo>
                    <a:cubicBezTo>
                      <a:pt x="17922" y="33452"/>
                      <a:pt x="18301" y="33460"/>
                      <a:pt x="18681" y="33460"/>
                    </a:cubicBezTo>
                    <a:cubicBezTo>
                      <a:pt x="20392" y="33460"/>
                      <a:pt x="22126" y="33309"/>
                      <a:pt x="23910" y="33309"/>
                    </a:cubicBezTo>
                    <a:cubicBezTo>
                      <a:pt x="25043" y="33309"/>
                      <a:pt x="26177" y="33333"/>
                      <a:pt x="27312" y="33333"/>
                    </a:cubicBezTo>
                    <a:cubicBezTo>
                      <a:pt x="28788" y="33333"/>
                      <a:pt x="30267" y="33293"/>
                      <a:pt x="31755" y="33108"/>
                    </a:cubicBezTo>
                    <a:cubicBezTo>
                      <a:pt x="33935" y="32908"/>
                      <a:pt x="34988" y="31229"/>
                      <a:pt x="35389" y="29549"/>
                    </a:cubicBezTo>
                    <a:cubicBezTo>
                      <a:pt x="35815" y="28296"/>
                      <a:pt x="35715" y="26943"/>
                      <a:pt x="35715" y="25590"/>
                    </a:cubicBezTo>
                    <a:lnTo>
                      <a:pt x="35715" y="19424"/>
                    </a:lnTo>
                    <a:cubicBezTo>
                      <a:pt x="35715" y="17770"/>
                      <a:pt x="35614" y="16091"/>
                      <a:pt x="35614" y="14412"/>
                    </a:cubicBezTo>
                    <a:cubicBezTo>
                      <a:pt x="35614" y="12532"/>
                      <a:pt x="35715" y="10552"/>
                      <a:pt x="35715" y="8672"/>
                    </a:cubicBezTo>
                    <a:lnTo>
                      <a:pt x="35715" y="3760"/>
                    </a:lnTo>
                    <a:cubicBezTo>
                      <a:pt x="35614" y="3133"/>
                      <a:pt x="35514" y="2607"/>
                      <a:pt x="35188" y="2106"/>
                    </a:cubicBezTo>
                    <a:cubicBezTo>
                      <a:pt x="34384" y="649"/>
                      <a:pt x="33014" y="60"/>
                      <a:pt x="31504" y="60"/>
                    </a:cubicBezTo>
                    <a:cubicBezTo>
                      <a:pt x="31273" y="60"/>
                      <a:pt x="31038" y="74"/>
                      <a:pt x="30802" y="101"/>
                    </a:cubicBezTo>
                    <a:cubicBezTo>
                      <a:pt x="29349" y="226"/>
                      <a:pt x="27870" y="226"/>
                      <a:pt x="26416" y="226"/>
                    </a:cubicBezTo>
                    <a:cubicBezTo>
                      <a:pt x="23484" y="101"/>
                      <a:pt x="20677" y="0"/>
                      <a:pt x="17745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 txBox="1"/>
              <p:nvPr/>
            </p:nvSpPr>
            <p:spPr>
              <a:xfrm>
                <a:off x="7116473" y="2595449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hot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12" name="Google Shape;412;p20"/>
            <p:cNvGrpSpPr/>
            <p:nvPr/>
          </p:nvGrpSpPr>
          <p:grpSpPr>
            <a:xfrm>
              <a:off x="7051756" y="1311875"/>
              <a:ext cx="1435109" cy="595332"/>
              <a:chOff x="7051756" y="1311875"/>
              <a:chExt cx="1435109" cy="595332"/>
            </a:xfrm>
          </p:grpSpPr>
          <p:sp>
            <p:nvSpPr>
              <p:cNvPr id="413" name="Google Shape;413;p20"/>
              <p:cNvSpPr/>
              <p:nvPr/>
            </p:nvSpPr>
            <p:spPr>
              <a:xfrm>
                <a:off x="7051756" y="1311875"/>
                <a:ext cx="1435109" cy="595332"/>
              </a:xfrm>
              <a:custGeom>
                <a:rect b="b" l="l" r="r" t="t"/>
                <a:pathLst>
                  <a:path extrusionOk="0" h="17929" w="36117">
                    <a:moveTo>
                      <a:pt x="17224" y="610"/>
                    </a:moveTo>
                    <a:cubicBezTo>
                      <a:pt x="18135" y="610"/>
                      <a:pt x="19065" y="655"/>
                      <a:pt x="20051" y="655"/>
                    </a:cubicBezTo>
                    <a:cubicBezTo>
                      <a:pt x="21830" y="655"/>
                      <a:pt x="23710" y="755"/>
                      <a:pt x="25465" y="755"/>
                    </a:cubicBezTo>
                    <a:cubicBezTo>
                      <a:pt x="25847" y="737"/>
                      <a:pt x="26229" y="729"/>
                      <a:pt x="26610" y="729"/>
                    </a:cubicBezTo>
                    <a:cubicBezTo>
                      <a:pt x="28323" y="729"/>
                      <a:pt x="30010" y="896"/>
                      <a:pt x="31630" y="1081"/>
                    </a:cubicBezTo>
                    <a:cubicBezTo>
                      <a:pt x="33836" y="1382"/>
                      <a:pt x="34988" y="2835"/>
                      <a:pt x="34763" y="5141"/>
                    </a:cubicBezTo>
                    <a:cubicBezTo>
                      <a:pt x="34763" y="5768"/>
                      <a:pt x="34988" y="6494"/>
                      <a:pt x="35089" y="7121"/>
                    </a:cubicBezTo>
                    <a:cubicBezTo>
                      <a:pt x="35089" y="8474"/>
                      <a:pt x="34863" y="9953"/>
                      <a:pt x="35089" y="11306"/>
                    </a:cubicBezTo>
                    <a:cubicBezTo>
                      <a:pt x="35289" y="12760"/>
                      <a:pt x="35089" y="14239"/>
                      <a:pt x="34562" y="15692"/>
                    </a:cubicBezTo>
                    <a:cubicBezTo>
                      <a:pt x="34362" y="16419"/>
                      <a:pt x="33510" y="16620"/>
                      <a:pt x="32783" y="16845"/>
                    </a:cubicBezTo>
                    <a:cubicBezTo>
                      <a:pt x="32357" y="16919"/>
                      <a:pt x="31931" y="16939"/>
                      <a:pt x="31507" y="16939"/>
                    </a:cubicBezTo>
                    <a:cubicBezTo>
                      <a:pt x="31042" y="16939"/>
                      <a:pt x="30579" y="16916"/>
                      <a:pt x="30119" y="16916"/>
                    </a:cubicBezTo>
                    <a:cubicBezTo>
                      <a:pt x="29862" y="16916"/>
                      <a:pt x="29605" y="16923"/>
                      <a:pt x="29349" y="16946"/>
                    </a:cubicBezTo>
                    <a:cubicBezTo>
                      <a:pt x="28196" y="16946"/>
                      <a:pt x="27144" y="16845"/>
                      <a:pt x="25991" y="16845"/>
                    </a:cubicBezTo>
                    <a:cubicBezTo>
                      <a:pt x="25829" y="16859"/>
                      <a:pt x="25668" y="16865"/>
                      <a:pt x="25507" y="16865"/>
                    </a:cubicBezTo>
                    <a:cubicBezTo>
                      <a:pt x="24829" y="16865"/>
                      <a:pt x="24157" y="16764"/>
                      <a:pt x="23481" y="16764"/>
                    </a:cubicBezTo>
                    <a:cubicBezTo>
                      <a:pt x="23174" y="16764"/>
                      <a:pt x="22867" y="16785"/>
                      <a:pt x="22557" y="16845"/>
                    </a:cubicBezTo>
                    <a:cubicBezTo>
                      <a:pt x="22331" y="16885"/>
                      <a:pt x="22101" y="16900"/>
                      <a:pt x="21868" y="16900"/>
                    </a:cubicBezTo>
                    <a:cubicBezTo>
                      <a:pt x="21070" y="16900"/>
                      <a:pt x="20236" y="16722"/>
                      <a:pt x="19395" y="16722"/>
                    </a:cubicBezTo>
                    <a:cubicBezTo>
                      <a:pt x="19230" y="16722"/>
                      <a:pt x="19064" y="16728"/>
                      <a:pt x="18898" y="16745"/>
                    </a:cubicBezTo>
                    <a:cubicBezTo>
                      <a:pt x="18272" y="16845"/>
                      <a:pt x="17645" y="16870"/>
                      <a:pt x="17018" y="16870"/>
                    </a:cubicBezTo>
                    <a:cubicBezTo>
                      <a:pt x="16392" y="16870"/>
                      <a:pt x="15765" y="16845"/>
                      <a:pt x="15139" y="16845"/>
                    </a:cubicBezTo>
                    <a:cubicBezTo>
                      <a:pt x="14504" y="16845"/>
                      <a:pt x="13925" y="16890"/>
                      <a:pt x="13334" y="16890"/>
                    </a:cubicBezTo>
                    <a:cubicBezTo>
                      <a:pt x="13039" y="16890"/>
                      <a:pt x="12741" y="16879"/>
                      <a:pt x="12432" y="16845"/>
                    </a:cubicBezTo>
                    <a:cubicBezTo>
                      <a:pt x="12335" y="16836"/>
                      <a:pt x="12239" y="16832"/>
                      <a:pt x="12142" y="16832"/>
                    </a:cubicBezTo>
                    <a:cubicBezTo>
                      <a:pt x="11283" y="16832"/>
                      <a:pt x="10425" y="17159"/>
                      <a:pt x="9583" y="17159"/>
                    </a:cubicBezTo>
                    <a:cubicBezTo>
                      <a:pt x="9488" y="17159"/>
                      <a:pt x="9393" y="17155"/>
                      <a:pt x="9299" y="17146"/>
                    </a:cubicBezTo>
                    <a:cubicBezTo>
                      <a:pt x="7620" y="17146"/>
                      <a:pt x="6041" y="17146"/>
                      <a:pt x="4487" y="17046"/>
                    </a:cubicBezTo>
                    <a:cubicBezTo>
                      <a:pt x="3760" y="17046"/>
                      <a:pt x="3033" y="16946"/>
                      <a:pt x="2282" y="16845"/>
                    </a:cubicBezTo>
                    <a:cubicBezTo>
                      <a:pt x="928" y="16520"/>
                      <a:pt x="728" y="15592"/>
                      <a:pt x="828" y="14640"/>
                    </a:cubicBezTo>
                    <a:cubicBezTo>
                      <a:pt x="1028" y="11733"/>
                      <a:pt x="828" y="8800"/>
                      <a:pt x="928" y="5968"/>
                    </a:cubicBezTo>
                    <a:cubicBezTo>
                      <a:pt x="1028" y="5241"/>
                      <a:pt x="828" y="4514"/>
                      <a:pt x="928" y="3788"/>
                    </a:cubicBezTo>
                    <a:cubicBezTo>
                      <a:pt x="1028" y="1808"/>
                      <a:pt x="2507" y="1281"/>
                      <a:pt x="4487" y="1281"/>
                    </a:cubicBezTo>
                    <a:cubicBezTo>
                      <a:pt x="5540" y="1181"/>
                      <a:pt x="6793" y="956"/>
                      <a:pt x="8146" y="855"/>
                    </a:cubicBezTo>
                    <a:cubicBezTo>
                      <a:pt x="8388" y="822"/>
                      <a:pt x="8620" y="811"/>
                      <a:pt x="8847" y="811"/>
                    </a:cubicBezTo>
                    <a:cubicBezTo>
                      <a:pt x="9302" y="811"/>
                      <a:pt x="9742" y="855"/>
                      <a:pt x="10226" y="855"/>
                    </a:cubicBezTo>
                    <a:cubicBezTo>
                      <a:pt x="12106" y="755"/>
                      <a:pt x="13986" y="855"/>
                      <a:pt x="15866" y="655"/>
                    </a:cubicBezTo>
                    <a:cubicBezTo>
                      <a:pt x="16317" y="621"/>
                      <a:pt x="16768" y="610"/>
                      <a:pt x="17224" y="610"/>
                    </a:cubicBezTo>
                    <a:close/>
                    <a:moveTo>
                      <a:pt x="23030" y="0"/>
                    </a:moveTo>
                    <a:cubicBezTo>
                      <a:pt x="22626" y="0"/>
                      <a:pt x="22226" y="8"/>
                      <a:pt x="21830" y="28"/>
                    </a:cubicBezTo>
                    <a:cubicBezTo>
                      <a:pt x="20352" y="128"/>
                      <a:pt x="18998" y="128"/>
                      <a:pt x="17645" y="128"/>
                    </a:cubicBezTo>
                    <a:cubicBezTo>
                      <a:pt x="15974" y="128"/>
                      <a:pt x="14348" y="84"/>
                      <a:pt x="12707" y="84"/>
                    </a:cubicBezTo>
                    <a:cubicBezTo>
                      <a:pt x="11886" y="84"/>
                      <a:pt x="11062" y="95"/>
                      <a:pt x="10226" y="128"/>
                    </a:cubicBezTo>
                    <a:cubicBezTo>
                      <a:pt x="8973" y="128"/>
                      <a:pt x="7620" y="229"/>
                      <a:pt x="6367" y="229"/>
                    </a:cubicBezTo>
                    <a:cubicBezTo>
                      <a:pt x="5214" y="329"/>
                      <a:pt x="4061" y="229"/>
                      <a:pt x="3033" y="655"/>
                    </a:cubicBezTo>
                    <a:cubicBezTo>
                      <a:pt x="2507" y="855"/>
                      <a:pt x="1780" y="755"/>
                      <a:pt x="1454" y="1081"/>
                    </a:cubicBezTo>
                    <a:cubicBezTo>
                      <a:pt x="527" y="2008"/>
                      <a:pt x="101" y="3261"/>
                      <a:pt x="101" y="4615"/>
                    </a:cubicBezTo>
                    <a:cubicBezTo>
                      <a:pt x="201" y="6494"/>
                      <a:pt x="101" y="8374"/>
                      <a:pt x="201" y="10354"/>
                    </a:cubicBezTo>
                    <a:cubicBezTo>
                      <a:pt x="302" y="11733"/>
                      <a:pt x="101" y="13186"/>
                      <a:pt x="101" y="14640"/>
                    </a:cubicBezTo>
                    <a:cubicBezTo>
                      <a:pt x="1" y="15692"/>
                      <a:pt x="302" y="16620"/>
                      <a:pt x="1154" y="17372"/>
                    </a:cubicBezTo>
                    <a:cubicBezTo>
                      <a:pt x="1546" y="17710"/>
                      <a:pt x="1968" y="17771"/>
                      <a:pt x="2403" y="17771"/>
                    </a:cubicBezTo>
                    <a:cubicBezTo>
                      <a:pt x="2646" y="17771"/>
                      <a:pt x="2894" y="17752"/>
                      <a:pt x="3143" y="17752"/>
                    </a:cubicBezTo>
                    <a:cubicBezTo>
                      <a:pt x="3273" y="17752"/>
                      <a:pt x="3404" y="17757"/>
                      <a:pt x="3535" y="17773"/>
                    </a:cubicBezTo>
                    <a:cubicBezTo>
                      <a:pt x="4413" y="17843"/>
                      <a:pt x="5352" y="17925"/>
                      <a:pt x="6267" y="17925"/>
                    </a:cubicBezTo>
                    <a:cubicBezTo>
                      <a:pt x="6658" y="17925"/>
                      <a:pt x="7044" y="17910"/>
                      <a:pt x="7419" y="17873"/>
                    </a:cubicBezTo>
                    <a:cubicBezTo>
                      <a:pt x="8873" y="17873"/>
                      <a:pt x="10327" y="17672"/>
                      <a:pt x="11805" y="17572"/>
                    </a:cubicBezTo>
                    <a:cubicBezTo>
                      <a:pt x="13059" y="17572"/>
                      <a:pt x="14412" y="17672"/>
                      <a:pt x="15665" y="17672"/>
                    </a:cubicBezTo>
                    <a:cubicBezTo>
                      <a:pt x="16768" y="17672"/>
                      <a:pt x="17882" y="17628"/>
                      <a:pt x="18999" y="17628"/>
                    </a:cubicBezTo>
                    <a:cubicBezTo>
                      <a:pt x="19558" y="17628"/>
                      <a:pt x="20118" y="17639"/>
                      <a:pt x="20678" y="17672"/>
                    </a:cubicBezTo>
                    <a:cubicBezTo>
                      <a:pt x="22658" y="17773"/>
                      <a:pt x="24738" y="17672"/>
                      <a:pt x="26718" y="17873"/>
                    </a:cubicBezTo>
                    <a:cubicBezTo>
                      <a:pt x="27386" y="17915"/>
                      <a:pt x="28052" y="17929"/>
                      <a:pt x="28726" y="17929"/>
                    </a:cubicBezTo>
                    <a:cubicBezTo>
                      <a:pt x="30076" y="17929"/>
                      <a:pt x="31463" y="17873"/>
                      <a:pt x="32983" y="17873"/>
                    </a:cubicBezTo>
                    <a:cubicBezTo>
                      <a:pt x="33007" y="17886"/>
                      <a:pt x="33031" y="17892"/>
                      <a:pt x="33054" y="17892"/>
                    </a:cubicBezTo>
                    <a:cubicBezTo>
                      <a:pt x="33254" y="17892"/>
                      <a:pt x="33454" y="17461"/>
                      <a:pt x="33836" y="17372"/>
                    </a:cubicBezTo>
                    <a:cubicBezTo>
                      <a:pt x="34863" y="17046"/>
                      <a:pt x="35715" y="15993"/>
                      <a:pt x="35816" y="15066"/>
                    </a:cubicBezTo>
                    <a:cubicBezTo>
                      <a:pt x="35916" y="13487"/>
                      <a:pt x="36016" y="12033"/>
                      <a:pt x="35916" y="10479"/>
                    </a:cubicBezTo>
                    <a:cubicBezTo>
                      <a:pt x="35916" y="9427"/>
                      <a:pt x="36116" y="8274"/>
                      <a:pt x="36016" y="7221"/>
                    </a:cubicBezTo>
                    <a:cubicBezTo>
                      <a:pt x="35816" y="6194"/>
                      <a:pt x="35816" y="5141"/>
                      <a:pt x="35615" y="4088"/>
                    </a:cubicBezTo>
                    <a:cubicBezTo>
                      <a:pt x="35389" y="2334"/>
                      <a:pt x="33936" y="555"/>
                      <a:pt x="32156" y="329"/>
                    </a:cubicBezTo>
                    <a:cubicBezTo>
                      <a:pt x="30803" y="229"/>
                      <a:pt x="29349" y="128"/>
                      <a:pt x="27971" y="128"/>
                    </a:cubicBezTo>
                    <a:cubicBezTo>
                      <a:pt x="26307" y="128"/>
                      <a:pt x="24643" y="0"/>
                      <a:pt x="2303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7082630" y="1332131"/>
                <a:ext cx="1373361" cy="549543"/>
              </a:xfrm>
              <a:custGeom>
                <a:rect b="b" l="l" r="r" t="t"/>
                <a:pathLst>
                  <a:path extrusionOk="0" h="16550" w="34563">
                    <a:moveTo>
                      <a:pt x="16497" y="0"/>
                    </a:moveTo>
                    <a:cubicBezTo>
                      <a:pt x="16041" y="0"/>
                      <a:pt x="15590" y="11"/>
                      <a:pt x="15139" y="45"/>
                    </a:cubicBezTo>
                    <a:cubicBezTo>
                      <a:pt x="13259" y="245"/>
                      <a:pt x="11379" y="145"/>
                      <a:pt x="9499" y="245"/>
                    </a:cubicBezTo>
                    <a:cubicBezTo>
                      <a:pt x="9015" y="245"/>
                      <a:pt x="8575" y="201"/>
                      <a:pt x="8120" y="201"/>
                    </a:cubicBezTo>
                    <a:cubicBezTo>
                      <a:pt x="7893" y="201"/>
                      <a:pt x="7661" y="212"/>
                      <a:pt x="7419" y="245"/>
                    </a:cubicBezTo>
                    <a:cubicBezTo>
                      <a:pt x="6066" y="346"/>
                      <a:pt x="4813" y="571"/>
                      <a:pt x="3760" y="671"/>
                    </a:cubicBezTo>
                    <a:cubicBezTo>
                      <a:pt x="1780" y="671"/>
                      <a:pt x="301" y="1198"/>
                      <a:pt x="201" y="3178"/>
                    </a:cubicBezTo>
                    <a:cubicBezTo>
                      <a:pt x="101" y="3904"/>
                      <a:pt x="301" y="4631"/>
                      <a:pt x="201" y="5358"/>
                    </a:cubicBezTo>
                    <a:cubicBezTo>
                      <a:pt x="101" y="8190"/>
                      <a:pt x="301" y="11123"/>
                      <a:pt x="101" y="14030"/>
                    </a:cubicBezTo>
                    <a:cubicBezTo>
                      <a:pt x="1" y="14982"/>
                      <a:pt x="201" y="15910"/>
                      <a:pt x="1555" y="16235"/>
                    </a:cubicBezTo>
                    <a:cubicBezTo>
                      <a:pt x="2306" y="16336"/>
                      <a:pt x="3033" y="16436"/>
                      <a:pt x="3760" y="16436"/>
                    </a:cubicBezTo>
                    <a:cubicBezTo>
                      <a:pt x="5314" y="16536"/>
                      <a:pt x="6893" y="16536"/>
                      <a:pt x="8572" y="16536"/>
                    </a:cubicBezTo>
                    <a:cubicBezTo>
                      <a:pt x="8666" y="16545"/>
                      <a:pt x="8761" y="16549"/>
                      <a:pt x="8856" y="16549"/>
                    </a:cubicBezTo>
                    <a:cubicBezTo>
                      <a:pt x="9698" y="16549"/>
                      <a:pt x="10556" y="16222"/>
                      <a:pt x="11415" y="16222"/>
                    </a:cubicBezTo>
                    <a:cubicBezTo>
                      <a:pt x="11512" y="16222"/>
                      <a:pt x="11608" y="16226"/>
                      <a:pt x="11705" y="16235"/>
                    </a:cubicBezTo>
                    <a:cubicBezTo>
                      <a:pt x="12014" y="16269"/>
                      <a:pt x="12312" y="16280"/>
                      <a:pt x="12607" y="16280"/>
                    </a:cubicBezTo>
                    <a:cubicBezTo>
                      <a:pt x="13198" y="16280"/>
                      <a:pt x="13777" y="16235"/>
                      <a:pt x="14412" y="16235"/>
                    </a:cubicBezTo>
                    <a:cubicBezTo>
                      <a:pt x="15038" y="16235"/>
                      <a:pt x="15665" y="16260"/>
                      <a:pt x="16291" y="16260"/>
                    </a:cubicBezTo>
                    <a:cubicBezTo>
                      <a:pt x="16918" y="16260"/>
                      <a:pt x="17545" y="16235"/>
                      <a:pt x="18171" y="16135"/>
                    </a:cubicBezTo>
                    <a:cubicBezTo>
                      <a:pt x="18337" y="16118"/>
                      <a:pt x="18503" y="16112"/>
                      <a:pt x="18668" y="16112"/>
                    </a:cubicBezTo>
                    <a:cubicBezTo>
                      <a:pt x="19509" y="16112"/>
                      <a:pt x="20343" y="16290"/>
                      <a:pt x="21141" y="16290"/>
                    </a:cubicBezTo>
                    <a:cubicBezTo>
                      <a:pt x="21374" y="16290"/>
                      <a:pt x="21604" y="16275"/>
                      <a:pt x="21830" y="16235"/>
                    </a:cubicBezTo>
                    <a:cubicBezTo>
                      <a:pt x="22140" y="16175"/>
                      <a:pt x="22447" y="16154"/>
                      <a:pt x="22754" y="16154"/>
                    </a:cubicBezTo>
                    <a:cubicBezTo>
                      <a:pt x="23430" y="16154"/>
                      <a:pt x="24102" y="16255"/>
                      <a:pt x="24780" y="16255"/>
                    </a:cubicBezTo>
                    <a:cubicBezTo>
                      <a:pt x="24941" y="16255"/>
                      <a:pt x="25102" y="16249"/>
                      <a:pt x="25264" y="16235"/>
                    </a:cubicBezTo>
                    <a:cubicBezTo>
                      <a:pt x="26417" y="16235"/>
                      <a:pt x="27469" y="16336"/>
                      <a:pt x="28622" y="16336"/>
                    </a:cubicBezTo>
                    <a:cubicBezTo>
                      <a:pt x="28878" y="16313"/>
                      <a:pt x="29135" y="16306"/>
                      <a:pt x="29392" y="16306"/>
                    </a:cubicBezTo>
                    <a:cubicBezTo>
                      <a:pt x="29852" y="16306"/>
                      <a:pt x="30315" y="16329"/>
                      <a:pt x="30780" y="16329"/>
                    </a:cubicBezTo>
                    <a:cubicBezTo>
                      <a:pt x="31204" y="16329"/>
                      <a:pt x="31630" y="16309"/>
                      <a:pt x="32056" y="16235"/>
                    </a:cubicBezTo>
                    <a:cubicBezTo>
                      <a:pt x="32783" y="16010"/>
                      <a:pt x="33635" y="15809"/>
                      <a:pt x="33835" y="15082"/>
                    </a:cubicBezTo>
                    <a:cubicBezTo>
                      <a:pt x="34362" y="13629"/>
                      <a:pt x="34562" y="12150"/>
                      <a:pt x="34362" y="10696"/>
                    </a:cubicBezTo>
                    <a:cubicBezTo>
                      <a:pt x="34136" y="9343"/>
                      <a:pt x="34362" y="7864"/>
                      <a:pt x="34362" y="6511"/>
                    </a:cubicBezTo>
                    <a:cubicBezTo>
                      <a:pt x="34261" y="5884"/>
                      <a:pt x="34036" y="5158"/>
                      <a:pt x="34036" y="4531"/>
                    </a:cubicBezTo>
                    <a:cubicBezTo>
                      <a:pt x="34261" y="2225"/>
                      <a:pt x="33109" y="772"/>
                      <a:pt x="30903" y="471"/>
                    </a:cubicBezTo>
                    <a:cubicBezTo>
                      <a:pt x="29283" y="286"/>
                      <a:pt x="27596" y="119"/>
                      <a:pt x="25883" y="119"/>
                    </a:cubicBezTo>
                    <a:cubicBezTo>
                      <a:pt x="25502" y="119"/>
                      <a:pt x="25120" y="127"/>
                      <a:pt x="24738" y="145"/>
                    </a:cubicBezTo>
                    <a:cubicBezTo>
                      <a:pt x="22983" y="145"/>
                      <a:pt x="21103" y="45"/>
                      <a:pt x="19324" y="45"/>
                    </a:cubicBezTo>
                    <a:cubicBezTo>
                      <a:pt x="18338" y="45"/>
                      <a:pt x="17408" y="0"/>
                      <a:pt x="16497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 flipH="1">
                <a:off x="7078670" y="1394935"/>
                <a:ext cx="1381281" cy="423935"/>
              </a:xfrm>
              <a:custGeom>
                <a:rect b="b" l="l" r="r" t="t"/>
                <a:pathLst>
                  <a:path extrusionOk="0" h="17419" w="28885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18287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16" name="Google Shape;416;p20"/>
            <p:cNvGrpSpPr/>
            <p:nvPr/>
          </p:nvGrpSpPr>
          <p:grpSpPr>
            <a:xfrm>
              <a:off x="7038802" y="1936983"/>
              <a:ext cx="1419175" cy="475230"/>
              <a:chOff x="7038802" y="1936983"/>
              <a:chExt cx="1419175" cy="475230"/>
            </a:xfrm>
          </p:grpSpPr>
          <p:sp>
            <p:nvSpPr>
              <p:cNvPr id="417" name="Google Shape;417;p20"/>
              <p:cNvSpPr/>
              <p:nvPr/>
            </p:nvSpPr>
            <p:spPr>
              <a:xfrm>
                <a:off x="7038802" y="1936983"/>
                <a:ext cx="1419175" cy="475230"/>
              </a:xfrm>
              <a:custGeom>
                <a:rect b="b" l="l" r="r" t="t"/>
                <a:pathLst>
                  <a:path extrusionOk="0" h="14312" w="35716">
                    <a:moveTo>
                      <a:pt x="21004" y="928"/>
                    </a:moveTo>
                    <a:cubicBezTo>
                      <a:pt x="22156" y="1053"/>
                      <a:pt x="23284" y="1053"/>
                      <a:pt x="24337" y="1053"/>
                    </a:cubicBezTo>
                    <a:cubicBezTo>
                      <a:pt x="25351" y="1134"/>
                      <a:pt x="26365" y="1281"/>
                      <a:pt x="27378" y="1281"/>
                    </a:cubicBezTo>
                    <a:cubicBezTo>
                      <a:pt x="27618" y="1281"/>
                      <a:pt x="27857" y="1273"/>
                      <a:pt x="28096" y="1253"/>
                    </a:cubicBezTo>
                    <a:cubicBezTo>
                      <a:pt x="28731" y="1253"/>
                      <a:pt x="29400" y="1387"/>
                      <a:pt x="30087" y="1387"/>
                    </a:cubicBezTo>
                    <a:cubicBezTo>
                      <a:pt x="30430" y="1387"/>
                      <a:pt x="30778" y="1354"/>
                      <a:pt x="31129" y="1253"/>
                    </a:cubicBezTo>
                    <a:cubicBezTo>
                      <a:pt x="31349" y="1189"/>
                      <a:pt x="31570" y="1158"/>
                      <a:pt x="31787" y="1158"/>
                    </a:cubicBezTo>
                    <a:cubicBezTo>
                      <a:pt x="32999" y="1158"/>
                      <a:pt x="34077" y="2116"/>
                      <a:pt x="34162" y="3434"/>
                    </a:cubicBezTo>
                    <a:cubicBezTo>
                      <a:pt x="34262" y="4060"/>
                      <a:pt x="34362" y="4687"/>
                      <a:pt x="34462" y="5213"/>
                    </a:cubicBezTo>
                    <a:cubicBezTo>
                      <a:pt x="34462" y="5840"/>
                      <a:pt x="34563" y="6466"/>
                      <a:pt x="34563" y="6993"/>
                    </a:cubicBezTo>
                    <a:cubicBezTo>
                      <a:pt x="34688" y="8572"/>
                      <a:pt x="34462" y="9925"/>
                      <a:pt x="34162" y="11379"/>
                    </a:cubicBezTo>
                    <a:cubicBezTo>
                      <a:pt x="34061" y="11905"/>
                      <a:pt x="33736" y="12331"/>
                      <a:pt x="33109" y="12532"/>
                    </a:cubicBezTo>
                    <a:cubicBezTo>
                      <a:pt x="31555" y="12832"/>
                      <a:pt x="29976" y="12832"/>
                      <a:pt x="28422" y="12958"/>
                    </a:cubicBezTo>
                    <a:cubicBezTo>
                      <a:pt x="26116" y="13058"/>
                      <a:pt x="23811" y="13158"/>
                      <a:pt x="21530" y="13158"/>
                    </a:cubicBezTo>
                    <a:cubicBezTo>
                      <a:pt x="20014" y="13208"/>
                      <a:pt x="18472" y="13233"/>
                      <a:pt x="16931" y="13233"/>
                    </a:cubicBezTo>
                    <a:cubicBezTo>
                      <a:pt x="15390" y="13233"/>
                      <a:pt x="13848" y="13208"/>
                      <a:pt x="12332" y="13158"/>
                    </a:cubicBezTo>
                    <a:cubicBezTo>
                      <a:pt x="9926" y="13158"/>
                      <a:pt x="7420" y="13359"/>
                      <a:pt x="5014" y="13359"/>
                    </a:cubicBezTo>
                    <a:cubicBezTo>
                      <a:pt x="4186" y="13359"/>
                      <a:pt x="3359" y="13259"/>
                      <a:pt x="2507" y="13058"/>
                    </a:cubicBezTo>
                    <a:cubicBezTo>
                      <a:pt x="1881" y="12958"/>
                      <a:pt x="1580" y="12431"/>
                      <a:pt x="1480" y="11905"/>
                    </a:cubicBezTo>
                    <a:cubicBezTo>
                      <a:pt x="1054" y="10652"/>
                      <a:pt x="1354" y="9299"/>
                      <a:pt x="1354" y="8045"/>
                    </a:cubicBezTo>
                    <a:cubicBezTo>
                      <a:pt x="1254" y="6993"/>
                      <a:pt x="1580" y="5840"/>
                      <a:pt x="1154" y="4812"/>
                    </a:cubicBezTo>
                    <a:cubicBezTo>
                      <a:pt x="853" y="4060"/>
                      <a:pt x="1580" y="2181"/>
                      <a:pt x="2207" y="2081"/>
                    </a:cubicBezTo>
                    <a:cubicBezTo>
                      <a:pt x="2833" y="1980"/>
                      <a:pt x="3359" y="1780"/>
                      <a:pt x="3986" y="1780"/>
                    </a:cubicBezTo>
                    <a:cubicBezTo>
                      <a:pt x="4555" y="1780"/>
                      <a:pt x="5185" y="1642"/>
                      <a:pt x="5781" y="1642"/>
                    </a:cubicBezTo>
                    <a:cubicBezTo>
                      <a:pt x="5946" y="1642"/>
                      <a:pt x="6109" y="1652"/>
                      <a:pt x="6267" y="1679"/>
                    </a:cubicBezTo>
                    <a:cubicBezTo>
                      <a:pt x="6893" y="1679"/>
                      <a:pt x="7520" y="1679"/>
                      <a:pt x="7946" y="1554"/>
                    </a:cubicBezTo>
                    <a:cubicBezTo>
                      <a:pt x="8873" y="1454"/>
                      <a:pt x="9826" y="1554"/>
                      <a:pt x="10753" y="1354"/>
                    </a:cubicBezTo>
                    <a:cubicBezTo>
                      <a:pt x="12131" y="1053"/>
                      <a:pt x="13585" y="1053"/>
                      <a:pt x="15039" y="1053"/>
                    </a:cubicBezTo>
                    <a:cubicBezTo>
                      <a:pt x="16091" y="1053"/>
                      <a:pt x="17244" y="928"/>
                      <a:pt x="18272" y="928"/>
                    </a:cubicBezTo>
                    <a:close/>
                    <a:moveTo>
                      <a:pt x="14838" y="0"/>
                    </a:moveTo>
                    <a:cubicBezTo>
                      <a:pt x="13059" y="101"/>
                      <a:pt x="11379" y="301"/>
                      <a:pt x="9725" y="527"/>
                    </a:cubicBezTo>
                    <a:cubicBezTo>
                      <a:pt x="7520" y="627"/>
                      <a:pt x="5440" y="627"/>
                      <a:pt x="3359" y="727"/>
                    </a:cubicBezTo>
                    <a:cubicBezTo>
                      <a:pt x="2507" y="827"/>
                      <a:pt x="1680" y="928"/>
                      <a:pt x="1154" y="1679"/>
                    </a:cubicBezTo>
                    <a:cubicBezTo>
                      <a:pt x="527" y="2406"/>
                      <a:pt x="227" y="3434"/>
                      <a:pt x="327" y="4386"/>
                    </a:cubicBezTo>
                    <a:cubicBezTo>
                      <a:pt x="527" y="6792"/>
                      <a:pt x="1" y="9198"/>
                      <a:pt x="527" y="11479"/>
                    </a:cubicBezTo>
                    <a:cubicBezTo>
                      <a:pt x="853" y="12832"/>
                      <a:pt x="1981" y="14211"/>
                      <a:pt x="3359" y="14211"/>
                    </a:cubicBezTo>
                    <a:cubicBezTo>
                      <a:pt x="4613" y="14211"/>
                      <a:pt x="5866" y="14311"/>
                      <a:pt x="7119" y="14311"/>
                    </a:cubicBezTo>
                    <a:cubicBezTo>
                      <a:pt x="8318" y="14228"/>
                      <a:pt x="9517" y="14060"/>
                      <a:pt x="10730" y="14060"/>
                    </a:cubicBezTo>
                    <a:cubicBezTo>
                      <a:pt x="10988" y="14060"/>
                      <a:pt x="11246" y="14068"/>
                      <a:pt x="11505" y="14086"/>
                    </a:cubicBezTo>
                    <a:cubicBezTo>
                      <a:pt x="12633" y="14086"/>
                      <a:pt x="13886" y="14211"/>
                      <a:pt x="15039" y="14211"/>
                    </a:cubicBezTo>
                    <a:cubicBezTo>
                      <a:pt x="16091" y="14086"/>
                      <a:pt x="17144" y="14086"/>
                      <a:pt x="18172" y="14086"/>
                    </a:cubicBezTo>
                    <a:cubicBezTo>
                      <a:pt x="18769" y="14157"/>
                      <a:pt x="19366" y="14220"/>
                      <a:pt x="19941" y="14220"/>
                    </a:cubicBezTo>
                    <a:cubicBezTo>
                      <a:pt x="20379" y="14220"/>
                      <a:pt x="20803" y="14183"/>
                      <a:pt x="21204" y="14086"/>
                    </a:cubicBezTo>
                    <a:cubicBezTo>
                      <a:pt x="21948" y="14015"/>
                      <a:pt x="22743" y="13944"/>
                      <a:pt x="23472" y="13944"/>
                    </a:cubicBezTo>
                    <a:cubicBezTo>
                      <a:pt x="23774" y="13944"/>
                      <a:pt x="24065" y="13956"/>
                      <a:pt x="24337" y="13985"/>
                    </a:cubicBezTo>
                    <a:cubicBezTo>
                      <a:pt x="24693" y="14005"/>
                      <a:pt x="25049" y="14013"/>
                      <a:pt x="25404" y="14013"/>
                    </a:cubicBezTo>
                    <a:cubicBezTo>
                      <a:pt x="26823" y="14013"/>
                      <a:pt x="28227" y="13885"/>
                      <a:pt x="29550" y="13885"/>
                    </a:cubicBezTo>
                    <a:cubicBezTo>
                      <a:pt x="30603" y="13785"/>
                      <a:pt x="31655" y="13785"/>
                      <a:pt x="32683" y="13584"/>
                    </a:cubicBezTo>
                    <a:cubicBezTo>
                      <a:pt x="33109" y="13459"/>
                      <a:pt x="33635" y="13459"/>
                      <a:pt x="34061" y="13158"/>
                    </a:cubicBezTo>
                    <a:cubicBezTo>
                      <a:pt x="34688" y="12632"/>
                      <a:pt x="34788" y="11805"/>
                      <a:pt x="35089" y="11078"/>
                    </a:cubicBezTo>
                    <a:cubicBezTo>
                      <a:pt x="35715" y="9198"/>
                      <a:pt x="35415" y="7193"/>
                      <a:pt x="35415" y="5314"/>
                    </a:cubicBezTo>
                    <a:cubicBezTo>
                      <a:pt x="35415" y="4186"/>
                      <a:pt x="35089" y="3033"/>
                      <a:pt x="34688" y="1880"/>
                    </a:cubicBezTo>
                    <a:cubicBezTo>
                      <a:pt x="34362" y="1053"/>
                      <a:pt x="33936" y="627"/>
                      <a:pt x="32908" y="527"/>
                    </a:cubicBezTo>
                    <a:cubicBezTo>
                      <a:pt x="31756" y="426"/>
                      <a:pt x="30502" y="426"/>
                      <a:pt x="29350" y="426"/>
                    </a:cubicBezTo>
                    <a:cubicBezTo>
                      <a:pt x="27796" y="426"/>
                      <a:pt x="26217" y="201"/>
                      <a:pt x="24763" y="101"/>
                    </a:cubicBezTo>
                    <a:cubicBezTo>
                      <a:pt x="22658" y="0"/>
                      <a:pt x="20578" y="0"/>
                      <a:pt x="18598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8" name="Google Shape;418;p20"/>
              <p:cNvGrpSpPr/>
              <p:nvPr/>
            </p:nvGrpSpPr>
            <p:grpSpPr>
              <a:xfrm>
                <a:off x="7254906" y="2041380"/>
                <a:ext cx="239707" cy="277594"/>
                <a:chOff x="6538150" y="1482588"/>
                <a:chExt cx="239707" cy="277594"/>
              </a:xfrm>
            </p:grpSpPr>
            <p:sp>
              <p:nvSpPr>
                <p:cNvPr id="419" name="Google Shape;419;p20"/>
                <p:cNvSpPr/>
                <p:nvPr/>
              </p:nvSpPr>
              <p:spPr>
                <a:xfrm>
                  <a:off x="6538150" y="1482588"/>
                  <a:ext cx="239707" cy="277594"/>
                </a:xfrm>
                <a:custGeom>
                  <a:rect b="b" l="l" r="r" t="t"/>
                  <a:pathLst>
                    <a:path extrusionOk="0" h="8360" w="7219">
                      <a:moveTo>
                        <a:pt x="3004" y="2224"/>
                      </a:moveTo>
                      <a:cubicBezTo>
                        <a:pt x="3115" y="2224"/>
                        <a:pt x="3233" y="2249"/>
                        <a:pt x="3359" y="2306"/>
                      </a:cubicBezTo>
                      <a:cubicBezTo>
                        <a:pt x="3440" y="2300"/>
                        <a:pt x="3518" y="2298"/>
                        <a:pt x="3594" y="2298"/>
                      </a:cubicBezTo>
                      <a:cubicBezTo>
                        <a:pt x="4893" y="2298"/>
                        <a:pt x="5574" y="3084"/>
                        <a:pt x="6166" y="3960"/>
                      </a:cubicBezTo>
                      <a:cubicBezTo>
                        <a:pt x="6592" y="4486"/>
                        <a:pt x="6392" y="5639"/>
                        <a:pt x="5966" y="6165"/>
                      </a:cubicBezTo>
                      <a:cubicBezTo>
                        <a:pt x="5640" y="6366"/>
                        <a:pt x="5439" y="6792"/>
                        <a:pt x="5139" y="6993"/>
                      </a:cubicBezTo>
                      <a:cubicBezTo>
                        <a:pt x="4813" y="7318"/>
                        <a:pt x="4387" y="7419"/>
                        <a:pt x="3986" y="7519"/>
                      </a:cubicBezTo>
                      <a:cubicBezTo>
                        <a:pt x="3832" y="7548"/>
                        <a:pt x="3677" y="7560"/>
                        <a:pt x="3526" y="7560"/>
                      </a:cubicBezTo>
                      <a:cubicBezTo>
                        <a:pt x="3160" y="7560"/>
                        <a:pt x="2808" y="7489"/>
                        <a:pt x="2507" y="7419"/>
                      </a:cubicBezTo>
                      <a:cubicBezTo>
                        <a:pt x="2006" y="7318"/>
                        <a:pt x="1680" y="6892"/>
                        <a:pt x="1254" y="6466"/>
                      </a:cubicBezTo>
                      <a:cubicBezTo>
                        <a:pt x="1053" y="6266"/>
                        <a:pt x="953" y="5965"/>
                        <a:pt x="853" y="5639"/>
                      </a:cubicBezTo>
                      <a:cubicBezTo>
                        <a:pt x="753" y="4912"/>
                        <a:pt x="953" y="4286"/>
                        <a:pt x="1154" y="3659"/>
                      </a:cubicBezTo>
                      <a:cubicBezTo>
                        <a:pt x="1254" y="3333"/>
                        <a:pt x="1479" y="3233"/>
                        <a:pt x="1680" y="3133"/>
                      </a:cubicBezTo>
                      <a:cubicBezTo>
                        <a:pt x="2115" y="2781"/>
                        <a:pt x="2481" y="2224"/>
                        <a:pt x="3004" y="2224"/>
                      </a:cubicBezTo>
                      <a:close/>
                      <a:moveTo>
                        <a:pt x="4287" y="0"/>
                      </a:moveTo>
                      <a:cubicBezTo>
                        <a:pt x="3560" y="100"/>
                        <a:pt x="2833" y="100"/>
                        <a:pt x="2106" y="201"/>
                      </a:cubicBezTo>
                      <a:cubicBezTo>
                        <a:pt x="2016" y="201"/>
                        <a:pt x="1928" y="193"/>
                        <a:pt x="1848" y="193"/>
                      </a:cubicBezTo>
                      <a:cubicBezTo>
                        <a:pt x="1637" y="193"/>
                        <a:pt x="1479" y="245"/>
                        <a:pt x="1479" y="627"/>
                      </a:cubicBezTo>
                      <a:cubicBezTo>
                        <a:pt x="1479" y="1036"/>
                        <a:pt x="1661" y="1188"/>
                        <a:pt x="1943" y="1188"/>
                      </a:cubicBezTo>
                      <a:cubicBezTo>
                        <a:pt x="2023" y="1188"/>
                        <a:pt x="2112" y="1175"/>
                        <a:pt x="2206" y="1153"/>
                      </a:cubicBezTo>
                      <a:lnTo>
                        <a:pt x="2507" y="1153"/>
                      </a:lnTo>
                      <a:cubicBezTo>
                        <a:pt x="2733" y="1153"/>
                        <a:pt x="2833" y="1153"/>
                        <a:pt x="2933" y="1353"/>
                      </a:cubicBezTo>
                      <a:cubicBezTo>
                        <a:pt x="2933" y="1579"/>
                        <a:pt x="2833" y="1679"/>
                        <a:pt x="2632" y="1679"/>
                      </a:cubicBezTo>
                      <a:cubicBezTo>
                        <a:pt x="2307" y="1679"/>
                        <a:pt x="2106" y="1880"/>
                        <a:pt x="1881" y="1980"/>
                      </a:cubicBezTo>
                      <a:cubicBezTo>
                        <a:pt x="527" y="2707"/>
                        <a:pt x="126" y="4085"/>
                        <a:pt x="1" y="5439"/>
                      </a:cubicBezTo>
                      <a:cubicBezTo>
                        <a:pt x="1" y="6592"/>
                        <a:pt x="1379" y="7945"/>
                        <a:pt x="2632" y="8246"/>
                      </a:cubicBezTo>
                      <a:cubicBezTo>
                        <a:pt x="2916" y="8323"/>
                        <a:pt x="3196" y="8359"/>
                        <a:pt x="3469" y="8359"/>
                      </a:cubicBezTo>
                      <a:cubicBezTo>
                        <a:pt x="4693" y="8359"/>
                        <a:pt x="5777" y="7634"/>
                        <a:pt x="6392" y="6692"/>
                      </a:cubicBezTo>
                      <a:cubicBezTo>
                        <a:pt x="7018" y="5840"/>
                        <a:pt x="7219" y="4912"/>
                        <a:pt x="7018" y="3960"/>
                      </a:cubicBezTo>
                      <a:cubicBezTo>
                        <a:pt x="6793" y="2932"/>
                        <a:pt x="6066" y="2080"/>
                        <a:pt x="5013" y="1679"/>
                      </a:cubicBezTo>
                      <a:cubicBezTo>
                        <a:pt x="4713" y="1679"/>
                        <a:pt x="4287" y="1679"/>
                        <a:pt x="4287" y="1253"/>
                      </a:cubicBezTo>
                      <a:cubicBezTo>
                        <a:pt x="4334" y="1051"/>
                        <a:pt x="4456" y="1018"/>
                        <a:pt x="4591" y="1018"/>
                      </a:cubicBezTo>
                      <a:cubicBezTo>
                        <a:pt x="4656" y="1018"/>
                        <a:pt x="4723" y="1025"/>
                        <a:pt x="4788" y="1025"/>
                      </a:cubicBezTo>
                      <a:cubicBezTo>
                        <a:pt x="4873" y="1025"/>
                        <a:pt x="4953" y="1012"/>
                        <a:pt x="5013" y="952"/>
                      </a:cubicBezTo>
                      <a:lnTo>
                        <a:pt x="5239" y="952"/>
                      </a:lnTo>
                      <a:cubicBezTo>
                        <a:pt x="5540" y="952"/>
                        <a:pt x="5640" y="727"/>
                        <a:pt x="5439" y="426"/>
                      </a:cubicBezTo>
                      <a:cubicBezTo>
                        <a:pt x="5239" y="0"/>
                        <a:pt x="4713" y="100"/>
                        <a:pt x="4287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0"/>
                <p:cNvSpPr/>
                <p:nvPr/>
              </p:nvSpPr>
              <p:spPr>
                <a:xfrm>
                  <a:off x="6597257" y="1597448"/>
                  <a:ext cx="114856" cy="76239"/>
                </a:xfrm>
                <a:custGeom>
                  <a:rect b="b" l="l" r="r" t="t"/>
                  <a:pathLst>
                    <a:path extrusionOk="0" h="2296" w="3459">
                      <a:moveTo>
                        <a:pt x="3006" y="0"/>
                      </a:moveTo>
                      <a:cubicBezTo>
                        <a:pt x="2881" y="0"/>
                        <a:pt x="2732" y="88"/>
                        <a:pt x="2607" y="200"/>
                      </a:cubicBezTo>
                      <a:cubicBezTo>
                        <a:pt x="1780" y="626"/>
                        <a:pt x="1053" y="1127"/>
                        <a:pt x="326" y="1754"/>
                      </a:cubicBezTo>
                      <a:cubicBezTo>
                        <a:pt x="101" y="1879"/>
                        <a:pt x="0" y="1980"/>
                        <a:pt x="101" y="2180"/>
                      </a:cubicBezTo>
                      <a:cubicBezTo>
                        <a:pt x="196" y="2265"/>
                        <a:pt x="287" y="2296"/>
                        <a:pt x="367" y="2296"/>
                      </a:cubicBezTo>
                      <a:cubicBezTo>
                        <a:pt x="478" y="2296"/>
                        <a:pt x="569" y="2238"/>
                        <a:pt x="627" y="2180"/>
                      </a:cubicBezTo>
                      <a:cubicBezTo>
                        <a:pt x="1253" y="1754"/>
                        <a:pt x="1880" y="1353"/>
                        <a:pt x="2406" y="927"/>
                      </a:cubicBezTo>
                      <a:lnTo>
                        <a:pt x="2406" y="1027"/>
                      </a:lnTo>
                      <a:cubicBezTo>
                        <a:pt x="2607" y="827"/>
                        <a:pt x="2832" y="827"/>
                        <a:pt x="2933" y="626"/>
                      </a:cubicBezTo>
                      <a:cubicBezTo>
                        <a:pt x="3033" y="501"/>
                        <a:pt x="3459" y="501"/>
                        <a:pt x="3233" y="200"/>
                      </a:cubicBezTo>
                      <a:cubicBezTo>
                        <a:pt x="3189" y="56"/>
                        <a:pt x="3105" y="0"/>
                        <a:pt x="3006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1"/>
          <p:cNvGrpSpPr/>
          <p:nvPr/>
        </p:nvGrpSpPr>
        <p:grpSpPr>
          <a:xfrm>
            <a:off x="1394534" y="2294934"/>
            <a:ext cx="6354933" cy="530400"/>
            <a:chOff x="1653475" y="2401031"/>
            <a:chExt cx="6354933" cy="530400"/>
          </a:xfrm>
        </p:grpSpPr>
        <p:sp>
          <p:nvSpPr>
            <p:cNvPr id="426" name="Google Shape;426;p21"/>
            <p:cNvSpPr/>
            <p:nvPr/>
          </p:nvSpPr>
          <p:spPr>
            <a:xfrm>
              <a:off x="1653475" y="2401031"/>
              <a:ext cx="2709900" cy="530400"/>
            </a:xfrm>
            <a:prstGeom prst="rect">
              <a:avLst/>
            </a:pr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427" name="Google Shape;427;p21"/>
            <p:cNvSpPr txBox="1"/>
            <p:nvPr/>
          </p:nvSpPr>
          <p:spPr>
            <a:xfrm>
              <a:off x="2917001" y="2485481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8" name="Google Shape;428;p21"/>
            <p:cNvSpPr txBox="1"/>
            <p:nvPr/>
          </p:nvSpPr>
          <p:spPr>
            <a:xfrm>
              <a:off x="4793308" y="2401031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very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29" name="Google Shape;429;p21"/>
            <p:cNvCxnSpPr>
              <a:stCxn id="426" idx="3"/>
              <a:endCxn id="428" idx="1"/>
            </p:cNvCxnSpPr>
            <p:nvPr/>
          </p:nvCxnSpPr>
          <p:spPr>
            <a:xfrm>
              <a:off x="4363375" y="2666231"/>
              <a:ext cx="429900" cy="0"/>
            </a:xfrm>
            <a:prstGeom prst="straightConnector1">
              <a:avLst/>
            </a:prstGeom>
            <a:noFill/>
            <a:ln cap="flat" cmpd="sng" w="19050">
              <a:solidFill>
                <a:srgbClr val="7B1E7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0" name="Google Shape;430;p21"/>
          <p:cNvGrpSpPr/>
          <p:nvPr/>
        </p:nvGrpSpPr>
        <p:grpSpPr>
          <a:xfrm>
            <a:off x="1394534" y="3086074"/>
            <a:ext cx="6354918" cy="530400"/>
            <a:chOff x="1653475" y="3192170"/>
            <a:chExt cx="6354918" cy="530400"/>
          </a:xfrm>
        </p:grpSpPr>
        <p:sp>
          <p:nvSpPr>
            <p:cNvPr id="431" name="Google Shape;431;p21"/>
            <p:cNvSpPr/>
            <p:nvPr/>
          </p:nvSpPr>
          <p:spPr>
            <a:xfrm>
              <a:off x="1653475" y="3192170"/>
              <a:ext cx="2709900" cy="530400"/>
            </a:xfrm>
            <a:prstGeom prst="rect">
              <a:avLst/>
            </a:pr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2917001" y="3276620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 flipH="1">
              <a:off x="4793293" y="3192170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of the Solar System and also a gas giant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34" name="Google Shape;434;p21"/>
            <p:cNvCxnSpPr>
              <a:stCxn id="431" idx="3"/>
              <a:endCxn id="433" idx="3"/>
            </p:cNvCxnSpPr>
            <p:nvPr/>
          </p:nvCxnSpPr>
          <p:spPr>
            <a:xfrm>
              <a:off x="4363375" y="3457370"/>
              <a:ext cx="429900" cy="0"/>
            </a:xfrm>
            <a:prstGeom prst="straightConnector1">
              <a:avLst/>
            </a:prstGeom>
            <a:noFill/>
            <a:ln cap="flat" cmpd="sng" w="19050">
              <a:solidFill>
                <a:srgbClr val="B33F6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5" name="Google Shape;435;p21"/>
          <p:cNvGrpSpPr/>
          <p:nvPr/>
        </p:nvGrpSpPr>
        <p:grpSpPr>
          <a:xfrm>
            <a:off x="1394534" y="3877214"/>
            <a:ext cx="6354918" cy="530400"/>
            <a:chOff x="1653475" y="3983310"/>
            <a:chExt cx="6354918" cy="530400"/>
          </a:xfrm>
        </p:grpSpPr>
        <p:sp>
          <p:nvSpPr>
            <p:cNvPr id="436" name="Google Shape;436;p21"/>
            <p:cNvSpPr/>
            <p:nvPr/>
          </p:nvSpPr>
          <p:spPr>
            <a:xfrm>
              <a:off x="1653475" y="3983310"/>
              <a:ext cx="2709900" cy="530400"/>
            </a:xfrm>
            <a:prstGeom prst="rect">
              <a:avLst/>
            </a:pr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2917001" y="4067760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" name="Google Shape;438;p21"/>
            <p:cNvSpPr txBox="1"/>
            <p:nvPr/>
          </p:nvSpPr>
          <p:spPr>
            <a:xfrm flipH="1">
              <a:off x="4793293" y="3983310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name, but also a poisonous atmosphere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39" name="Google Shape;439;p21"/>
            <p:cNvCxnSpPr>
              <a:stCxn id="436" idx="3"/>
              <a:endCxn id="438" idx="3"/>
            </p:cNvCxnSpPr>
            <p:nvPr/>
          </p:nvCxnSpPr>
          <p:spPr>
            <a:xfrm>
              <a:off x="4363375" y="4248510"/>
              <a:ext cx="429900" cy="0"/>
            </a:xfrm>
            <a:prstGeom prst="straightConnector1">
              <a:avLst/>
            </a:prstGeom>
            <a:noFill/>
            <a:ln cap="flat" cmpd="sng" w="19050">
              <a:solidFill>
                <a:srgbClr val="F956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0" name="Google Shape;440;p21"/>
          <p:cNvGrpSpPr/>
          <p:nvPr/>
        </p:nvGrpSpPr>
        <p:grpSpPr>
          <a:xfrm>
            <a:off x="1394534" y="1503794"/>
            <a:ext cx="6354933" cy="530400"/>
            <a:chOff x="1653475" y="1609891"/>
            <a:chExt cx="6354933" cy="530400"/>
          </a:xfrm>
        </p:grpSpPr>
        <p:sp>
          <p:nvSpPr>
            <p:cNvPr id="441" name="Google Shape;441;p21"/>
            <p:cNvSpPr/>
            <p:nvPr/>
          </p:nvSpPr>
          <p:spPr>
            <a:xfrm>
              <a:off x="1653475" y="1609891"/>
              <a:ext cx="2709900" cy="530400"/>
            </a:xfrm>
            <a:prstGeom prst="rect">
              <a:avLst/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442" name="Google Shape;442;p21"/>
            <p:cNvSpPr txBox="1"/>
            <p:nvPr/>
          </p:nvSpPr>
          <p:spPr>
            <a:xfrm>
              <a:off x="2917001" y="1694341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4793308" y="1609891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and also the smallest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44" name="Google Shape;444;p21"/>
            <p:cNvCxnSpPr>
              <a:stCxn id="441" idx="3"/>
              <a:endCxn id="443" idx="1"/>
            </p:cNvCxnSpPr>
            <p:nvPr/>
          </p:nvCxnSpPr>
          <p:spPr>
            <a:xfrm>
              <a:off x="4363375" y="1875091"/>
              <a:ext cx="429900" cy="0"/>
            </a:xfrm>
            <a:prstGeom prst="straightConnector1">
              <a:avLst/>
            </a:prstGeom>
            <a:noFill/>
            <a:ln cap="flat" cmpd="sng" w="19050">
              <a:solidFill>
                <a:srgbClr val="451E7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5" name="Google Shape;445;p21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1703159" y="1048004"/>
            <a:ext cx="725400" cy="381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grpSp>
        <p:nvGrpSpPr>
          <p:cNvPr id="447" name="Google Shape;447;p21"/>
          <p:cNvGrpSpPr/>
          <p:nvPr/>
        </p:nvGrpSpPr>
        <p:grpSpPr>
          <a:xfrm>
            <a:off x="1971045" y="1705495"/>
            <a:ext cx="170298" cy="126999"/>
            <a:chOff x="2874730" y="3745828"/>
            <a:chExt cx="72126" cy="53788"/>
          </a:xfrm>
        </p:grpSpPr>
        <p:sp>
          <p:nvSpPr>
            <p:cNvPr id="448" name="Google Shape;448;p21"/>
            <p:cNvSpPr/>
            <p:nvPr/>
          </p:nvSpPr>
          <p:spPr>
            <a:xfrm>
              <a:off x="2874730" y="37638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451E7B"/>
            </a:solidFill>
            <a:ln cap="flat" cmpd="sng" w="9525">
              <a:solidFill>
                <a:srgbClr val="451E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892645" y="37458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451E7B"/>
            </a:solidFill>
            <a:ln cap="flat" cmpd="sng" w="9525">
              <a:solidFill>
                <a:srgbClr val="451E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1"/>
          <p:cNvGrpSpPr/>
          <p:nvPr/>
        </p:nvGrpSpPr>
        <p:grpSpPr>
          <a:xfrm>
            <a:off x="1980157" y="2483936"/>
            <a:ext cx="151868" cy="152396"/>
            <a:chOff x="2878589" y="4081481"/>
            <a:chExt cx="64321" cy="64544"/>
          </a:xfrm>
        </p:grpSpPr>
        <p:sp>
          <p:nvSpPr>
            <p:cNvPr id="451" name="Google Shape;451;p21"/>
            <p:cNvSpPr/>
            <p:nvPr/>
          </p:nvSpPr>
          <p:spPr>
            <a:xfrm>
              <a:off x="2901559" y="4081712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2878589" y="4081481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1971045" y="3287774"/>
            <a:ext cx="170298" cy="126999"/>
            <a:chOff x="2874730" y="3745828"/>
            <a:chExt cx="72126" cy="53788"/>
          </a:xfrm>
        </p:grpSpPr>
        <p:sp>
          <p:nvSpPr>
            <p:cNvPr id="454" name="Google Shape;454;p21"/>
            <p:cNvSpPr/>
            <p:nvPr/>
          </p:nvSpPr>
          <p:spPr>
            <a:xfrm>
              <a:off x="2874730" y="3763820"/>
              <a:ext cx="60030" cy="35796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892645" y="3745828"/>
              <a:ext cx="54211" cy="34568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1980157" y="4066216"/>
            <a:ext cx="151868" cy="152396"/>
            <a:chOff x="2878589" y="4081481"/>
            <a:chExt cx="64321" cy="64544"/>
          </a:xfrm>
        </p:grpSpPr>
        <p:sp>
          <p:nvSpPr>
            <p:cNvPr id="457" name="Google Shape;457;p21"/>
            <p:cNvSpPr/>
            <p:nvPr/>
          </p:nvSpPr>
          <p:spPr>
            <a:xfrm>
              <a:off x="2901559" y="4081712"/>
              <a:ext cx="41351" cy="64313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F95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2878589" y="4081481"/>
              <a:ext cx="39512" cy="64165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F95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464" name="Google Shape;464;p22"/>
          <p:cNvGrpSpPr/>
          <p:nvPr/>
        </p:nvGrpSpPr>
        <p:grpSpPr>
          <a:xfrm>
            <a:off x="6083983" y="2337750"/>
            <a:ext cx="337825" cy="247325"/>
            <a:chOff x="6083983" y="2337750"/>
            <a:chExt cx="337825" cy="247325"/>
          </a:xfrm>
        </p:grpSpPr>
        <p:sp>
          <p:nvSpPr>
            <p:cNvPr id="465" name="Google Shape;465;p22"/>
            <p:cNvSpPr/>
            <p:nvPr/>
          </p:nvSpPr>
          <p:spPr>
            <a:xfrm>
              <a:off x="6083983" y="2358775"/>
              <a:ext cx="226300" cy="226300"/>
            </a:xfrm>
            <a:custGeom>
              <a:rect b="b" l="l" r="r" t="t"/>
              <a:pathLst>
                <a:path extrusionOk="0" h="9052" w="9052">
                  <a:moveTo>
                    <a:pt x="0" y="1"/>
                  </a:moveTo>
                  <a:lnTo>
                    <a:pt x="0" y="9052"/>
                  </a:lnTo>
                  <a:lnTo>
                    <a:pt x="9051" y="9052"/>
                  </a:lnTo>
                  <a:lnTo>
                    <a:pt x="9051" y="1"/>
                  </a:lnTo>
                  <a:close/>
                </a:path>
              </a:pathLst>
            </a:custGeom>
            <a:solidFill>
              <a:srgbClr val="FBC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108208" y="2337750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0"/>
                  </a:moveTo>
                  <a:cubicBezTo>
                    <a:pt x="12543" y="1"/>
                    <a:pt x="7094" y="4942"/>
                    <a:pt x="3560" y="8450"/>
                  </a:cubicBezTo>
                  <a:lnTo>
                    <a:pt x="3560" y="8450"/>
                  </a:lnTo>
                  <a:cubicBezTo>
                    <a:pt x="1314" y="6136"/>
                    <a:pt x="0" y="5431"/>
                    <a:pt x="0" y="5431"/>
                  </a:cubicBezTo>
                  <a:lnTo>
                    <a:pt x="0" y="5431"/>
                  </a:lnTo>
                  <a:cubicBezTo>
                    <a:pt x="0" y="5431"/>
                    <a:pt x="842" y="6808"/>
                    <a:pt x="3187" y="9128"/>
                  </a:cubicBezTo>
                  <a:cubicBezTo>
                    <a:pt x="3187" y="9255"/>
                    <a:pt x="3289" y="9255"/>
                    <a:pt x="3289" y="9255"/>
                  </a:cubicBezTo>
                  <a:lnTo>
                    <a:pt x="3620" y="9561"/>
                  </a:lnTo>
                  <a:lnTo>
                    <a:pt x="3926" y="9255"/>
                  </a:lnTo>
                  <a:cubicBezTo>
                    <a:pt x="7317" y="5839"/>
                    <a:pt x="12543" y="1"/>
                    <a:pt x="12544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6083983" y="2929875"/>
            <a:ext cx="337825" cy="247350"/>
            <a:chOff x="6083983" y="2929875"/>
            <a:chExt cx="337825" cy="247350"/>
          </a:xfrm>
        </p:grpSpPr>
        <p:sp>
          <p:nvSpPr>
            <p:cNvPr id="468" name="Google Shape;468;p22"/>
            <p:cNvSpPr/>
            <p:nvPr/>
          </p:nvSpPr>
          <p:spPr>
            <a:xfrm>
              <a:off x="6083983" y="2954100"/>
              <a:ext cx="226300" cy="223125"/>
            </a:xfrm>
            <a:custGeom>
              <a:rect b="b" l="l" r="r" t="t"/>
              <a:pathLst>
                <a:path extrusionOk="0" h="8925" w="9052">
                  <a:moveTo>
                    <a:pt x="0" y="1"/>
                  </a:moveTo>
                  <a:lnTo>
                    <a:pt x="0" y="8924"/>
                  </a:lnTo>
                  <a:lnTo>
                    <a:pt x="9051" y="8924"/>
                  </a:lnTo>
                  <a:lnTo>
                    <a:pt x="9051" y="1"/>
                  </a:lnTo>
                  <a:close/>
                </a:path>
              </a:pathLst>
            </a:custGeom>
            <a:solidFill>
              <a:srgbClr val="FBC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108208" y="2929875"/>
              <a:ext cx="313600" cy="241600"/>
            </a:xfrm>
            <a:custGeom>
              <a:rect b="b" l="l" r="r" t="t"/>
              <a:pathLst>
                <a:path extrusionOk="0" h="9664" w="12544">
                  <a:moveTo>
                    <a:pt x="12544" y="1"/>
                  </a:moveTo>
                  <a:cubicBezTo>
                    <a:pt x="12543" y="2"/>
                    <a:pt x="7090" y="4946"/>
                    <a:pt x="3557" y="8454"/>
                  </a:cubicBezTo>
                  <a:lnTo>
                    <a:pt x="3557" y="8454"/>
                  </a:lnTo>
                  <a:cubicBezTo>
                    <a:pt x="1312" y="6233"/>
                    <a:pt x="0" y="5432"/>
                    <a:pt x="0" y="5431"/>
                  </a:cubicBezTo>
                  <a:lnTo>
                    <a:pt x="0" y="5431"/>
                  </a:lnTo>
                  <a:cubicBezTo>
                    <a:pt x="0" y="5432"/>
                    <a:pt x="842" y="6808"/>
                    <a:pt x="3187" y="9256"/>
                  </a:cubicBezTo>
                  <a:cubicBezTo>
                    <a:pt x="3187" y="9256"/>
                    <a:pt x="3289" y="9256"/>
                    <a:pt x="3289" y="9358"/>
                  </a:cubicBezTo>
                  <a:lnTo>
                    <a:pt x="3620" y="9664"/>
                  </a:lnTo>
                  <a:lnTo>
                    <a:pt x="3926" y="9358"/>
                  </a:lnTo>
                  <a:cubicBezTo>
                    <a:pt x="7317" y="5840"/>
                    <a:pt x="12543" y="2"/>
                    <a:pt x="12544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2"/>
          <p:cNvGrpSpPr/>
          <p:nvPr/>
        </p:nvGrpSpPr>
        <p:grpSpPr>
          <a:xfrm>
            <a:off x="6083983" y="3519247"/>
            <a:ext cx="337825" cy="246700"/>
            <a:chOff x="6083983" y="3519247"/>
            <a:chExt cx="337825" cy="246700"/>
          </a:xfrm>
        </p:grpSpPr>
        <p:sp>
          <p:nvSpPr>
            <p:cNvPr id="471" name="Google Shape;471;p22"/>
            <p:cNvSpPr/>
            <p:nvPr/>
          </p:nvSpPr>
          <p:spPr>
            <a:xfrm>
              <a:off x="6083983" y="3540297"/>
              <a:ext cx="226300" cy="225650"/>
            </a:xfrm>
            <a:custGeom>
              <a:rect b="b" l="l" r="r" t="t"/>
              <a:pathLst>
                <a:path extrusionOk="0" h="9026" w="9052">
                  <a:moveTo>
                    <a:pt x="0" y="0"/>
                  </a:moveTo>
                  <a:lnTo>
                    <a:pt x="0" y="9026"/>
                  </a:lnTo>
                  <a:lnTo>
                    <a:pt x="9051" y="9026"/>
                  </a:lnTo>
                  <a:lnTo>
                    <a:pt x="9051" y="0"/>
                  </a:lnTo>
                  <a:close/>
                </a:path>
              </a:pathLst>
            </a:custGeom>
            <a:solidFill>
              <a:srgbClr val="FBC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108208" y="3519247"/>
              <a:ext cx="313600" cy="239050"/>
            </a:xfrm>
            <a:custGeom>
              <a:rect b="b" l="l" r="r" t="t"/>
              <a:pathLst>
                <a:path extrusionOk="0" h="9562" w="12544">
                  <a:moveTo>
                    <a:pt x="12544" y="1"/>
                  </a:moveTo>
                  <a:cubicBezTo>
                    <a:pt x="12543" y="2"/>
                    <a:pt x="7144" y="4897"/>
                    <a:pt x="3609" y="8378"/>
                  </a:cubicBezTo>
                  <a:lnTo>
                    <a:pt x="3609" y="8378"/>
                  </a:lnTo>
                  <a:cubicBezTo>
                    <a:pt x="1333" y="6122"/>
                    <a:pt x="0" y="5406"/>
                    <a:pt x="0" y="5406"/>
                  </a:cubicBezTo>
                  <a:lnTo>
                    <a:pt x="0" y="5406"/>
                  </a:lnTo>
                  <a:cubicBezTo>
                    <a:pt x="0" y="5406"/>
                    <a:pt x="842" y="6783"/>
                    <a:pt x="3187" y="9128"/>
                  </a:cubicBezTo>
                  <a:lnTo>
                    <a:pt x="3289" y="9230"/>
                  </a:lnTo>
                  <a:lnTo>
                    <a:pt x="3620" y="9562"/>
                  </a:lnTo>
                  <a:lnTo>
                    <a:pt x="3926" y="9230"/>
                  </a:lnTo>
                  <a:cubicBezTo>
                    <a:pt x="7317" y="5738"/>
                    <a:pt x="12543" y="2"/>
                    <a:pt x="12544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2"/>
          <p:cNvSpPr/>
          <p:nvPr/>
        </p:nvSpPr>
        <p:spPr>
          <a:xfrm>
            <a:off x="6083983" y="4124256"/>
            <a:ext cx="226300" cy="223125"/>
          </a:xfrm>
          <a:custGeom>
            <a:rect b="b" l="l" r="r" t="t"/>
            <a:pathLst>
              <a:path extrusionOk="0" h="8925" w="9052">
                <a:moveTo>
                  <a:pt x="0" y="1"/>
                </a:moveTo>
                <a:lnTo>
                  <a:pt x="0" y="8924"/>
                </a:lnTo>
                <a:lnTo>
                  <a:pt x="9051" y="8924"/>
                </a:lnTo>
                <a:lnTo>
                  <a:pt x="9051" y="1"/>
                </a:lnTo>
                <a:close/>
              </a:path>
            </a:pathLst>
          </a:custGeom>
          <a:solidFill>
            <a:srgbClr val="FBC0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2"/>
          <p:cNvGrpSpPr/>
          <p:nvPr/>
        </p:nvGrpSpPr>
        <p:grpSpPr>
          <a:xfrm>
            <a:off x="1263833" y="1248750"/>
            <a:ext cx="6616334" cy="3251420"/>
            <a:chOff x="1263833" y="1248750"/>
            <a:chExt cx="6616334" cy="3251420"/>
          </a:xfrm>
        </p:grpSpPr>
        <p:grpSp>
          <p:nvGrpSpPr>
            <p:cNvPr id="475" name="Google Shape;475;p22"/>
            <p:cNvGrpSpPr/>
            <p:nvPr/>
          </p:nvGrpSpPr>
          <p:grpSpPr>
            <a:xfrm>
              <a:off x="1263833" y="1248750"/>
              <a:ext cx="6616334" cy="3251420"/>
              <a:chOff x="1263833" y="1248750"/>
              <a:chExt cx="6616334" cy="3251420"/>
            </a:xfrm>
          </p:grpSpPr>
          <p:grpSp>
            <p:nvGrpSpPr>
              <p:cNvPr id="476" name="Google Shape;476;p22"/>
              <p:cNvGrpSpPr/>
              <p:nvPr/>
            </p:nvGrpSpPr>
            <p:grpSpPr>
              <a:xfrm>
                <a:off x="1263833" y="1397250"/>
                <a:ext cx="6616334" cy="746750"/>
                <a:chOff x="1277850" y="1397250"/>
                <a:chExt cx="6616334" cy="746750"/>
              </a:xfrm>
            </p:grpSpPr>
            <p:sp>
              <p:nvSpPr>
                <p:cNvPr id="477" name="Google Shape;477;p22"/>
                <p:cNvSpPr/>
                <p:nvPr/>
              </p:nvSpPr>
              <p:spPr>
                <a:xfrm>
                  <a:off x="1277850" y="1397575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1"/>
                      </a:moveTo>
                      <a:lnTo>
                        <a:pt x="0" y="27409"/>
                      </a:lnTo>
                      <a:lnTo>
                        <a:pt x="3926" y="29857"/>
                      </a:lnTo>
                      <a:lnTo>
                        <a:pt x="7751" y="27409"/>
                      </a:lnTo>
                      <a:lnTo>
                        <a:pt x="11575" y="29857"/>
                      </a:lnTo>
                      <a:lnTo>
                        <a:pt x="15399" y="27409"/>
                      </a:lnTo>
                      <a:lnTo>
                        <a:pt x="19224" y="29857"/>
                      </a:lnTo>
                      <a:lnTo>
                        <a:pt x="23048" y="27409"/>
                      </a:lnTo>
                      <a:lnTo>
                        <a:pt x="26974" y="29857"/>
                      </a:lnTo>
                      <a:lnTo>
                        <a:pt x="30799" y="27409"/>
                      </a:lnTo>
                      <a:lnTo>
                        <a:pt x="34623" y="29857"/>
                      </a:lnTo>
                      <a:lnTo>
                        <a:pt x="38448" y="27409"/>
                      </a:lnTo>
                      <a:lnTo>
                        <a:pt x="42272" y="29857"/>
                      </a:lnTo>
                      <a:lnTo>
                        <a:pt x="46096" y="27409"/>
                      </a:lnTo>
                      <a:lnTo>
                        <a:pt x="49921" y="29857"/>
                      </a:lnTo>
                      <a:lnTo>
                        <a:pt x="53745" y="27409"/>
                      </a:lnTo>
                      <a:lnTo>
                        <a:pt x="57569" y="29857"/>
                      </a:lnTo>
                      <a:lnTo>
                        <a:pt x="61394" y="27409"/>
                      </a:lnTo>
                      <a:lnTo>
                        <a:pt x="65218" y="29857"/>
                      </a:lnTo>
                      <a:lnTo>
                        <a:pt x="69042" y="27409"/>
                      </a:lnTo>
                      <a:lnTo>
                        <a:pt x="72867" y="29857"/>
                      </a:lnTo>
                      <a:lnTo>
                        <a:pt x="76793" y="27409"/>
                      </a:lnTo>
                      <a:lnTo>
                        <a:pt x="80617" y="29857"/>
                      </a:lnTo>
                      <a:lnTo>
                        <a:pt x="84442" y="27409"/>
                      </a:lnTo>
                      <a:lnTo>
                        <a:pt x="88266" y="29857"/>
                      </a:lnTo>
                      <a:lnTo>
                        <a:pt x="92090" y="27409"/>
                      </a:lnTo>
                      <a:lnTo>
                        <a:pt x="95915" y="29857"/>
                      </a:lnTo>
                      <a:lnTo>
                        <a:pt x="99739" y="27409"/>
                      </a:lnTo>
                      <a:lnTo>
                        <a:pt x="103563" y="29857"/>
                      </a:lnTo>
                      <a:lnTo>
                        <a:pt x="107388" y="27409"/>
                      </a:lnTo>
                      <a:lnTo>
                        <a:pt x="111212" y="29857"/>
                      </a:lnTo>
                      <a:lnTo>
                        <a:pt x="115037" y="27409"/>
                      </a:lnTo>
                      <a:lnTo>
                        <a:pt x="118861" y="29857"/>
                      </a:lnTo>
                      <a:lnTo>
                        <a:pt x="122813" y="27409"/>
                      </a:lnTo>
                      <a:lnTo>
                        <a:pt x="126637" y="29857"/>
                      </a:lnTo>
                      <a:lnTo>
                        <a:pt x="130461" y="27409"/>
                      </a:lnTo>
                      <a:lnTo>
                        <a:pt x="134286" y="29857"/>
                      </a:lnTo>
                      <a:lnTo>
                        <a:pt x="138110" y="27409"/>
                      </a:lnTo>
                      <a:lnTo>
                        <a:pt x="141934" y="29857"/>
                      </a:lnTo>
                      <a:lnTo>
                        <a:pt x="145759" y="27409"/>
                      </a:lnTo>
                      <a:lnTo>
                        <a:pt x="149685" y="29857"/>
                      </a:lnTo>
                      <a:lnTo>
                        <a:pt x="149685" y="1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2"/>
                <p:cNvSpPr/>
                <p:nvPr/>
              </p:nvSpPr>
              <p:spPr>
                <a:xfrm>
                  <a:off x="4152034" y="1397250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1"/>
                      </a:moveTo>
                      <a:lnTo>
                        <a:pt x="0" y="27409"/>
                      </a:lnTo>
                      <a:lnTo>
                        <a:pt x="3926" y="29857"/>
                      </a:lnTo>
                      <a:lnTo>
                        <a:pt x="7751" y="27409"/>
                      </a:lnTo>
                      <a:lnTo>
                        <a:pt x="11575" y="29857"/>
                      </a:lnTo>
                      <a:lnTo>
                        <a:pt x="15399" y="27409"/>
                      </a:lnTo>
                      <a:lnTo>
                        <a:pt x="19224" y="29857"/>
                      </a:lnTo>
                      <a:lnTo>
                        <a:pt x="23048" y="27409"/>
                      </a:lnTo>
                      <a:lnTo>
                        <a:pt x="26974" y="29857"/>
                      </a:lnTo>
                      <a:lnTo>
                        <a:pt x="30799" y="27409"/>
                      </a:lnTo>
                      <a:lnTo>
                        <a:pt x="34623" y="29857"/>
                      </a:lnTo>
                      <a:lnTo>
                        <a:pt x="38448" y="27409"/>
                      </a:lnTo>
                      <a:lnTo>
                        <a:pt x="42272" y="29857"/>
                      </a:lnTo>
                      <a:lnTo>
                        <a:pt x="46096" y="27409"/>
                      </a:lnTo>
                      <a:lnTo>
                        <a:pt x="49921" y="29857"/>
                      </a:lnTo>
                      <a:lnTo>
                        <a:pt x="53745" y="27409"/>
                      </a:lnTo>
                      <a:lnTo>
                        <a:pt x="57569" y="29857"/>
                      </a:lnTo>
                      <a:lnTo>
                        <a:pt x="61394" y="27409"/>
                      </a:lnTo>
                      <a:lnTo>
                        <a:pt x="65218" y="29857"/>
                      </a:lnTo>
                      <a:lnTo>
                        <a:pt x="69042" y="27409"/>
                      </a:lnTo>
                      <a:lnTo>
                        <a:pt x="72867" y="29857"/>
                      </a:lnTo>
                      <a:lnTo>
                        <a:pt x="76793" y="27409"/>
                      </a:lnTo>
                      <a:lnTo>
                        <a:pt x="80617" y="29857"/>
                      </a:lnTo>
                      <a:lnTo>
                        <a:pt x="84442" y="27409"/>
                      </a:lnTo>
                      <a:lnTo>
                        <a:pt x="88266" y="29857"/>
                      </a:lnTo>
                      <a:lnTo>
                        <a:pt x="92090" y="27409"/>
                      </a:lnTo>
                      <a:lnTo>
                        <a:pt x="95915" y="29857"/>
                      </a:lnTo>
                      <a:lnTo>
                        <a:pt x="99739" y="27409"/>
                      </a:lnTo>
                      <a:lnTo>
                        <a:pt x="103563" y="29857"/>
                      </a:lnTo>
                      <a:lnTo>
                        <a:pt x="107388" y="27409"/>
                      </a:lnTo>
                      <a:lnTo>
                        <a:pt x="111212" y="29857"/>
                      </a:lnTo>
                      <a:lnTo>
                        <a:pt x="115037" y="27409"/>
                      </a:lnTo>
                      <a:lnTo>
                        <a:pt x="118861" y="29857"/>
                      </a:lnTo>
                      <a:lnTo>
                        <a:pt x="122813" y="27409"/>
                      </a:lnTo>
                      <a:lnTo>
                        <a:pt x="126637" y="29857"/>
                      </a:lnTo>
                      <a:lnTo>
                        <a:pt x="130461" y="27409"/>
                      </a:lnTo>
                      <a:lnTo>
                        <a:pt x="134286" y="29857"/>
                      </a:lnTo>
                      <a:lnTo>
                        <a:pt x="138110" y="27409"/>
                      </a:lnTo>
                      <a:lnTo>
                        <a:pt x="141934" y="29857"/>
                      </a:lnTo>
                      <a:lnTo>
                        <a:pt x="145759" y="27409"/>
                      </a:lnTo>
                      <a:lnTo>
                        <a:pt x="149685" y="29857"/>
                      </a:lnTo>
                      <a:lnTo>
                        <a:pt x="149685" y="1"/>
                      </a:ln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22"/>
              <p:cNvGrpSpPr/>
              <p:nvPr/>
            </p:nvGrpSpPr>
            <p:grpSpPr>
              <a:xfrm>
                <a:off x="1263833" y="1322675"/>
                <a:ext cx="6616334" cy="746750"/>
                <a:chOff x="1277850" y="1322675"/>
                <a:chExt cx="6616334" cy="746750"/>
              </a:xfrm>
            </p:grpSpPr>
            <p:sp>
              <p:nvSpPr>
                <p:cNvPr id="480" name="Google Shape;480;p22"/>
                <p:cNvSpPr/>
                <p:nvPr/>
              </p:nvSpPr>
              <p:spPr>
                <a:xfrm>
                  <a:off x="1277850" y="1323000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1"/>
                      </a:moveTo>
                      <a:lnTo>
                        <a:pt x="0" y="27409"/>
                      </a:lnTo>
                      <a:lnTo>
                        <a:pt x="3926" y="29857"/>
                      </a:lnTo>
                      <a:lnTo>
                        <a:pt x="7751" y="27409"/>
                      </a:lnTo>
                      <a:lnTo>
                        <a:pt x="11575" y="29857"/>
                      </a:lnTo>
                      <a:lnTo>
                        <a:pt x="15399" y="27409"/>
                      </a:lnTo>
                      <a:lnTo>
                        <a:pt x="19224" y="29857"/>
                      </a:lnTo>
                      <a:lnTo>
                        <a:pt x="23048" y="27409"/>
                      </a:lnTo>
                      <a:lnTo>
                        <a:pt x="26974" y="29857"/>
                      </a:lnTo>
                      <a:lnTo>
                        <a:pt x="30799" y="27409"/>
                      </a:lnTo>
                      <a:lnTo>
                        <a:pt x="34623" y="29857"/>
                      </a:lnTo>
                      <a:lnTo>
                        <a:pt x="38448" y="27409"/>
                      </a:lnTo>
                      <a:lnTo>
                        <a:pt x="42272" y="29857"/>
                      </a:lnTo>
                      <a:lnTo>
                        <a:pt x="46096" y="27409"/>
                      </a:lnTo>
                      <a:lnTo>
                        <a:pt x="49921" y="29857"/>
                      </a:lnTo>
                      <a:lnTo>
                        <a:pt x="53745" y="27409"/>
                      </a:lnTo>
                      <a:lnTo>
                        <a:pt x="57569" y="29857"/>
                      </a:lnTo>
                      <a:lnTo>
                        <a:pt x="61394" y="27409"/>
                      </a:lnTo>
                      <a:lnTo>
                        <a:pt x="65218" y="29857"/>
                      </a:lnTo>
                      <a:lnTo>
                        <a:pt x="69042" y="27409"/>
                      </a:lnTo>
                      <a:lnTo>
                        <a:pt x="72867" y="29857"/>
                      </a:lnTo>
                      <a:lnTo>
                        <a:pt x="76793" y="27409"/>
                      </a:lnTo>
                      <a:lnTo>
                        <a:pt x="80617" y="29857"/>
                      </a:lnTo>
                      <a:lnTo>
                        <a:pt x="84442" y="27409"/>
                      </a:lnTo>
                      <a:lnTo>
                        <a:pt x="88266" y="29857"/>
                      </a:lnTo>
                      <a:lnTo>
                        <a:pt x="92090" y="27409"/>
                      </a:lnTo>
                      <a:lnTo>
                        <a:pt x="95915" y="29857"/>
                      </a:lnTo>
                      <a:lnTo>
                        <a:pt x="99739" y="27409"/>
                      </a:lnTo>
                      <a:lnTo>
                        <a:pt x="103563" y="29857"/>
                      </a:lnTo>
                      <a:lnTo>
                        <a:pt x="107388" y="27409"/>
                      </a:lnTo>
                      <a:lnTo>
                        <a:pt x="111212" y="29857"/>
                      </a:lnTo>
                      <a:lnTo>
                        <a:pt x="115037" y="27409"/>
                      </a:lnTo>
                      <a:lnTo>
                        <a:pt x="118861" y="29857"/>
                      </a:lnTo>
                      <a:lnTo>
                        <a:pt x="122813" y="27409"/>
                      </a:lnTo>
                      <a:lnTo>
                        <a:pt x="126637" y="29857"/>
                      </a:lnTo>
                      <a:lnTo>
                        <a:pt x="130461" y="27409"/>
                      </a:lnTo>
                      <a:lnTo>
                        <a:pt x="134286" y="29857"/>
                      </a:lnTo>
                      <a:lnTo>
                        <a:pt x="138110" y="27409"/>
                      </a:lnTo>
                      <a:lnTo>
                        <a:pt x="141934" y="29857"/>
                      </a:lnTo>
                      <a:lnTo>
                        <a:pt x="145759" y="27409"/>
                      </a:lnTo>
                      <a:lnTo>
                        <a:pt x="149685" y="29857"/>
                      </a:lnTo>
                      <a:lnTo>
                        <a:pt x="149685" y="1"/>
                      </a:ln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>
                  <a:off x="4152034" y="1322675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1"/>
                      </a:moveTo>
                      <a:lnTo>
                        <a:pt x="0" y="27409"/>
                      </a:lnTo>
                      <a:lnTo>
                        <a:pt x="3926" y="29857"/>
                      </a:lnTo>
                      <a:lnTo>
                        <a:pt x="7751" y="27409"/>
                      </a:lnTo>
                      <a:lnTo>
                        <a:pt x="11575" y="29857"/>
                      </a:lnTo>
                      <a:lnTo>
                        <a:pt x="15399" y="27409"/>
                      </a:lnTo>
                      <a:lnTo>
                        <a:pt x="19224" y="29857"/>
                      </a:lnTo>
                      <a:lnTo>
                        <a:pt x="23048" y="27409"/>
                      </a:lnTo>
                      <a:lnTo>
                        <a:pt x="26974" y="29857"/>
                      </a:lnTo>
                      <a:lnTo>
                        <a:pt x="30799" y="27409"/>
                      </a:lnTo>
                      <a:lnTo>
                        <a:pt x="34623" y="29857"/>
                      </a:lnTo>
                      <a:lnTo>
                        <a:pt x="38448" y="27409"/>
                      </a:lnTo>
                      <a:lnTo>
                        <a:pt x="42272" y="29857"/>
                      </a:lnTo>
                      <a:lnTo>
                        <a:pt x="46096" y="27409"/>
                      </a:lnTo>
                      <a:lnTo>
                        <a:pt x="49921" y="29857"/>
                      </a:lnTo>
                      <a:lnTo>
                        <a:pt x="53745" y="27409"/>
                      </a:lnTo>
                      <a:lnTo>
                        <a:pt x="57569" y="29857"/>
                      </a:lnTo>
                      <a:lnTo>
                        <a:pt x="61394" y="27409"/>
                      </a:lnTo>
                      <a:lnTo>
                        <a:pt x="65218" y="29857"/>
                      </a:lnTo>
                      <a:lnTo>
                        <a:pt x="69042" y="27409"/>
                      </a:lnTo>
                      <a:lnTo>
                        <a:pt x="72867" y="29857"/>
                      </a:lnTo>
                      <a:lnTo>
                        <a:pt x="76793" y="27409"/>
                      </a:lnTo>
                      <a:lnTo>
                        <a:pt x="80617" y="29857"/>
                      </a:lnTo>
                      <a:lnTo>
                        <a:pt x="84442" y="27409"/>
                      </a:lnTo>
                      <a:lnTo>
                        <a:pt x="88266" y="29857"/>
                      </a:lnTo>
                      <a:lnTo>
                        <a:pt x="92090" y="27409"/>
                      </a:lnTo>
                      <a:lnTo>
                        <a:pt x="95915" y="29857"/>
                      </a:lnTo>
                      <a:lnTo>
                        <a:pt x="99739" y="27409"/>
                      </a:lnTo>
                      <a:lnTo>
                        <a:pt x="103563" y="29857"/>
                      </a:lnTo>
                      <a:lnTo>
                        <a:pt x="107388" y="27409"/>
                      </a:lnTo>
                      <a:lnTo>
                        <a:pt x="111212" y="29857"/>
                      </a:lnTo>
                      <a:lnTo>
                        <a:pt x="115037" y="27409"/>
                      </a:lnTo>
                      <a:lnTo>
                        <a:pt x="118861" y="29857"/>
                      </a:lnTo>
                      <a:lnTo>
                        <a:pt x="122813" y="27409"/>
                      </a:lnTo>
                      <a:lnTo>
                        <a:pt x="126637" y="29857"/>
                      </a:lnTo>
                      <a:lnTo>
                        <a:pt x="130461" y="27409"/>
                      </a:lnTo>
                      <a:lnTo>
                        <a:pt x="134286" y="29857"/>
                      </a:lnTo>
                      <a:lnTo>
                        <a:pt x="138110" y="27409"/>
                      </a:lnTo>
                      <a:lnTo>
                        <a:pt x="141934" y="29857"/>
                      </a:lnTo>
                      <a:lnTo>
                        <a:pt x="145759" y="27409"/>
                      </a:lnTo>
                      <a:lnTo>
                        <a:pt x="149685" y="29857"/>
                      </a:lnTo>
                      <a:lnTo>
                        <a:pt x="149685" y="1"/>
                      </a:ln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2" name="Google Shape;482;p22"/>
              <p:cNvGrpSpPr/>
              <p:nvPr/>
            </p:nvGrpSpPr>
            <p:grpSpPr>
              <a:xfrm>
                <a:off x="1263833" y="1248750"/>
                <a:ext cx="6616334" cy="746750"/>
                <a:chOff x="1277850" y="1248750"/>
                <a:chExt cx="6616334" cy="746750"/>
              </a:xfrm>
            </p:grpSpPr>
            <p:sp>
              <p:nvSpPr>
                <p:cNvPr id="483" name="Google Shape;483;p22"/>
                <p:cNvSpPr/>
                <p:nvPr/>
              </p:nvSpPr>
              <p:spPr>
                <a:xfrm>
                  <a:off x="1277850" y="1249075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0"/>
                      </a:moveTo>
                      <a:lnTo>
                        <a:pt x="0" y="27510"/>
                      </a:lnTo>
                      <a:lnTo>
                        <a:pt x="3926" y="29856"/>
                      </a:lnTo>
                      <a:lnTo>
                        <a:pt x="7751" y="27510"/>
                      </a:lnTo>
                      <a:lnTo>
                        <a:pt x="11575" y="29856"/>
                      </a:lnTo>
                      <a:lnTo>
                        <a:pt x="15399" y="27510"/>
                      </a:lnTo>
                      <a:lnTo>
                        <a:pt x="19224" y="29856"/>
                      </a:lnTo>
                      <a:lnTo>
                        <a:pt x="23048" y="27510"/>
                      </a:lnTo>
                      <a:lnTo>
                        <a:pt x="26974" y="29856"/>
                      </a:lnTo>
                      <a:lnTo>
                        <a:pt x="30799" y="27510"/>
                      </a:lnTo>
                      <a:lnTo>
                        <a:pt x="34623" y="29856"/>
                      </a:lnTo>
                      <a:lnTo>
                        <a:pt x="38448" y="27510"/>
                      </a:lnTo>
                      <a:lnTo>
                        <a:pt x="42272" y="29856"/>
                      </a:lnTo>
                      <a:lnTo>
                        <a:pt x="46096" y="27510"/>
                      </a:lnTo>
                      <a:lnTo>
                        <a:pt x="49921" y="29856"/>
                      </a:lnTo>
                      <a:lnTo>
                        <a:pt x="53745" y="27510"/>
                      </a:lnTo>
                      <a:lnTo>
                        <a:pt x="57569" y="29856"/>
                      </a:lnTo>
                      <a:lnTo>
                        <a:pt x="61394" y="27510"/>
                      </a:lnTo>
                      <a:lnTo>
                        <a:pt x="65218" y="29856"/>
                      </a:lnTo>
                      <a:lnTo>
                        <a:pt x="69042" y="27510"/>
                      </a:lnTo>
                      <a:lnTo>
                        <a:pt x="72867" y="29856"/>
                      </a:lnTo>
                      <a:lnTo>
                        <a:pt x="76793" y="27510"/>
                      </a:lnTo>
                      <a:lnTo>
                        <a:pt x="80617" y="29856"/>
                      </a:lnTo>
                      <a:lnTo>
                        <a:pt x="84442" y="27510"/>
                      </a:lnTo>
                      <a:lnTo>
                        <a:pt x="88266" y="29856"/>
                      </a:lnTo>
                      <a:lnTo>
                        <a:pt x="92090" y="27510"/>
                      </a:lnTo>
                      <a:lnTo>
                        <a:pt x="95915" y="29856"/>
                      </a:lnTo>
                      <a:lnTo>
                        <a:pt x="99739" y="27510"/>
                      </a:lnTo>
                      <a:lnTo>
                        <a:pt x="103563" y="29856"/>
                      </a:lnTo>
                      <a:lnTo>
                        <a:pt x="107388" y="27510"/>
                      </a:lnTo>
                      <a:lnTo>
                        <a:pt x="111212" y="29856"/>
                      </a:lnTo>
                      <a:lnTo>
                        <a:pt x="115037" y="27510"/>
                      </a:lnTo>
                      <a:lnTo>
                        <a:pt x="118861" y="29856"/>
                      </a:lnTo>
                      <a:lnTo>
                        <a:pt x="122813" y="27510"/>
                      </a:lnTo>
                      <a:lnTo>
                        <a:pt x="126637" y="29856"/>
                      </a:lnTo>
                      <a:lnTo>
                        <a:pt x="130461" y="27510"/>
                      </a:lnTo>
                      <a:lnTo>
                        <a:pt x="134286" y="29856"/>
                      </a:lnTo>
                      <a:lnTo>
                        <a:pt x="138110" y="27510"/>
                      </a:lnTo>
                      <a:lnTo>
                        <a:pt x="141934" y="29856"/>
                      </a:lnTo>
                      <a:lnTo>
                        <a:pt x="145759" y="27510"/>
                      </a:lnTo>
                      <a:lnTo>
                        <a:pt x="149685" y="29856"/>
                      </a:lnTo>
                      <a:lnTo>
                        <a:pt x="149685" y="0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2"/>
                <p:cNvSpPr/>
                <p:nvPr/>
              </p:nvSpPr>
              <p:spPr>
                <a:xfrm>
                  <a:off x="4152034" y="1248750"/>
                  <a:ext cx="3742150" cy="746425"/>
                </a:xfrm>
                <a:custGeom>
                  <a:rect b="b" l="l" r="r" t="t"/>
                  <a:pathLst>
                    <a:path extrusionOk="0" h="29857" w="149686">
                      <a:moveTo>
                        <a:pt x="0" y="0"/>
                      </a:moveTo>
                      <a:lnTo>
                        <a:pt x="0" y="27510"/>
                      </a:lnTo>
                      <a:lnTo>
                        <a:pt x="3926" y="29856"/>
                      </a:lnTo>
                      <a:lnTo>
                        <a:pt x="7751" y="27510"/>
                      </a:lnTo>
                      <a:lnTo>
                        <a:pt x="11575" y="29856"/>
                      </a:lnTo>
                      <a:lnTo>
                        <a:pt x="15399" y="27510"/>
                      </a:lnTo>
                      <a:lnTo>
                        <a:pt x="19224" y="29856"/>
                      </a:lnTo>
                      <a:lnTo>
                        <a:pt x="23048" y="27510"/>
                      </a:lnTo>
                      <a:lnTo>
                        <a:pt x="26974" y="29856"/>
                      </a:lnTo>
                      <a:lnTo>
                        <a:pt x="30799" y="27510"/>
                      </a:lnTo>
                      <a:lnTo>
                        <a:pt x="34623" y="29856"/>
                      </a:lnTo>
                      <a:lnTo>
                        <a:pt x="38448" y="27510"/>
                      </a:lnTo>
                      <a:lnTo>
                        <a:pt x="42272" y="29856"/>
                      </a:lnTo>
                      <a:lnTo>
                        <a:pt x="46096" y="27510"/>
                      </a:lnTo>
                      <a:lnTo>
                        <a:pt x="49921" y="29856"/>
                      </a:lnTo>
                      <a:lnTo>
                        <a:pt x="53745" y="27510"/>
                      </a:lnTo>
                      <a:lnTo>
                        <a:pt x="57569" y="29856"/>
                      </a:lnTo>
                      <a:lnTo>
                        <a:pt x="61394" y="27510"/>
                      </a:lnTo>
                      <a:lnTo>
                        <a:pt x="65218" y="29856"/>
                      </a:lnTo>
                      <a:lnTo>
                        <a:pt x="69042" y="27510"/>
                      </a:lnTo>
                      <a:lnTo>
                        <a:pt x="72867" y="29856"/>
                      </a:lnTo>
                      <a:lnTo>
                        <a:pt x="76793" y="27510"/>
                      </a:lnTo>
                      <a:lnTo>
                        <a:pt x="80617" y="29856"/>
                      </a:lnTo>
                      <a:lnTo>
                        <a:pt x="84442" y="27510"/>
                      </a:lnTo>
                      <a:lnTo>
                        <a:pt x="88266" y="29856"/>
                      </a:lnTo>
                      <a:lnTo>
                        <a:pt x="92090" y="27510"/>
                      </a:lnTo>
                      <a:lnTo>
                        <a:pt x="95915" y="29856"/>
                      </a:lnTo>
                      <a:lnTo>
                        <a:pt x="99739" y="27510"/>
                      </a:lnTo>
                      <a:lnTo>
                        <a:pt x="103563" y="29856"/>
                      </a:lnTo>
                      <a:lnTo>
                        <a:pt x="107388" y="27510"/>
                      </a:lnTo>
                      <a:lnTo>
                        <a:pt x="111212" y="29856"/>
                      </a:lnTo>
                      <a:lnTo>
                        <a:pt x="115037" y="27510"/>
                      </a:lnTo>
                      <a:lnTo>
                        <a:pt x="118861" y="29856"/>
                      </a:lnTo>
                      <a:lnTo>
                        <a:pt x="122813" y="27510"/>
                      </a:lnTo>
                      <a:lnTo>
                        <a:pt x="126637" y="29856"/>
                      </a:lnTo>
                      <a:lnTo>
                        <a:pt x="130461" y="27510"/>
                      </a:lnTo>
                      <a:lnTo>
                        <a:pt x="134286" y="29856"/>
                      </a:lnTo>
                      <a:lnTo>
                        <a:pt x="138110" y="27510"/>
                      </a:lnTo>
                      <a:lnTo>
                        <a:pt x="141934" y="29856"/>
                      </a:lnTo>
                      <a:lnTo>
                        <a:pt x="145759" y="27510"/>
                      </a:lnTo>
                      <a:lnTo>
                        <a:pt x="149685" y="29856"/>
                      </a:lnTo>
                      <a:lnTo>
                        <a:pt x="149685" y="0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5" name="Google Shape;485;p22"/>
              <p:cNvGrpSpPr/>
              <p:nvPr/>
            </p:nvGrpSpPr>
            <p:grpSpPr>
              <a:xfrm>
                <a:off x="1331518" y="2725275"/>
                <a:ext cx="6480964" cy="22295"/>
                <a:chOff x="1370900" y="2725275"/>
                <a:chExt cx="6480964" cy="22295"/>
              </a:xfrm>
            </p:grpSpPr>
            <p:sp>
              <p:nvSpPr>
                <p:cNvPr id="486" name="Google Shape;486;p22"/>
                <p:cNvSpPr/>
                <p:nvPr/>
              </p:nvSpPr>
              <p:spPr>
                <a:xfrm>
                  <a:off x="1370900" y="2725275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4293289" y="2725870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22"/>
              <p:cNvGrpSpPr/>
              <p:nvPr/>
            </p:nvGrpSpPr>
            <p:grpSpPr>
              <a:xfrm>
                <a:off x="1331518" y="3312253"/>
                <a:ext cx="6480964" cy="22295"/>
                <a:chOff x="1370900" y="3320588"/>
                <a:chExt cx="6480964" cy="22295"/>
              </a:xfrm>
            </p:grpSpPr>
            <p:sp>
              <p:nvSpPr>
                <p:cNvPr id="489" name="Google Shape;489;p22"/>
                <p:cNvSpPr/>
                <p:nvPr/>
              </p:nvSpPr>
              <p:spPr>
                <a:xfrm>
                  <a:off x="1370900" y="3320588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2"/>
                <p:cNvSpPr/>
                <p:nvPr/>
              </p:nvSpPr>
              <p:spPr>
                <a:xfrm>
                  <a:off x="4293289" y="3321183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" name="Google Shape;491;p22"/>
              <p:cNvGrpSpPr/>
              <p:nvPr/>
            </p:nvGrpSpPr>
            <p:grpSpPr>
              <a:xfrm>
                <a:off x="1331518" y="3895659"/>
                <a:ext cx="6480964" cy="22295"/>
                <a:chOff x="1370900" y="3320588"/>
                <a:chExt cx="6480964" cy="22295"/>
              </a:xfrm>
            </p:grpSpPr>
            <p:sp>
              <p:nvSpPr>
                <p:cNvPr id="492" name="Google Shape;492;p22"/>
                <p:cNvSpPr/>
                <p:nvPr/>
              </p:nvSpPr>
              <p:spPr>
                <a:xfrm>
                  <a:off x="1370900" y="3320588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4293289" y="3321183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4" name="Google Shape;494;p22"/>
              <p:cNvGrpSpPr/>
              <p:nvPr/>
            </p:nvGrpSpPr>
            <p:grpSpPr>
              <a:xfrm>
                <a:off x="1331518" y="4477875"/>
                <a:ext cx="6480964" cy="22295"/>
                <a:chOff x="1370900" y="3320588"/>
                <a:chExt cx="6480964" cy="22295"/>
              </a:xfrm>
            </p:grpSpPr>
            <p:sp>
              <p:nvSpPr>
                <p:cNvPr id="495" name="Google Shape;495;p22"/>
                <p:cNvSpPr/>
                <p:nvPr/>
              </p:nvSpPr>
              <p:spPr>
                <a:xfrm>
                  <a:off x="1370900" y="3320588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4293289" y="3321183"/>
                  <a:ext cx="3558575" cy="21700"/>
                </a:xfrm>
                <a:custGeom>
                  <a:rect b="b" l="l" r="r" t="t"/>
                  <a:pathLst>
                    <a:path extrusionOk="0" fill="none" h="868" w="142343">
                      <a:moveTo>
                        <a:pt x="0" y="1"/>
                      </a:moveTo>
                      <a:lnTo>
                        <a:pt x="3595" y="868"/>
                      </a:lnTo>
                      <a:lnTo>
                        <a:pt x="7216" y="1"/>
                      </a:lnTo>
                      <a:lnTo>
                        <a:pt x="10938" y="868"/>
                      </a:lnTo>
                      <a:lnTo>
                        <a:pt x="14558" y="1"/>
                      </a:lnTo>
                      <a:lnTo>
                        <a:pt x="18153" y="868"/>
                      </a:lnTo>
                      <a:lnTo>
                        <a:pt x="21876" y="1"/>
                      </a:lnTo>
                      <a:lnTo>
                        <a:pt x="25496" y="868"/>
                      </a:lnTo>
                      <a:lnTo>
                        <a:pt x="29218" y="1"/>
                      </a:lnTo>
                      <a:lnTo>
                        <a:pt x="32813" y="868"/>
                      </a:lnTo>
                      <a:lnTo>
                        <a:pt x="36434" y="1"/>
                      </a:lnTo>
                      <a:lnTo>
                        <a:pt x="40156" y="868"/>
                      </a:lnTo>
                      <a:lnTo>
                        <a:pt x="43751" y="1"/>
                      </a:lnTo>
                      <a:lnTo>
                        <a:pt x="47371" y="868"/>
                      </a:lnTo>
                      <a:lnTo>
                        <a:pt x="51094" y="1"/>
                      </a:lnTo>
                      <a:lnTo>
                        <a:pt x="54714" y="868"/>
                      </a:lnTo>
                      <a:lnTo>
                        <a:pt x="58309" y="1"/>
                      </a:lnTo>
                      <a:lnTo>
                        <a:pt x="62031" y="868"/>
                      </a:lnTo>
                      <a:lnTo>
                        <a:pt x="65652" y="1"/>
                      </a:lnTo>
                      <a:lnTo>
                        <a:pt x="69374" y="868"/>
                      </a:lnTo>
                      <a:lnTo>
                        <a:pt x="72969" y="1"/>
                      </a:lnTo>
                      <a:lnTo>
                        <a:pt x="76589" y="868"/>
                      </a:lnTo>
                      <a:lnTo>
                        <a:pt x="80312" y="1"/>
                      </a:lnTo>
                      <a:lnTo>
                        <a:pt x="83907" y="868"/>
                      </a:lnTo>
                      <a:lnTo>
                        <a:pt x="87527" y="1"/>
                      </a:lnTo>
                      <a:lnTo>
                        <a:pt x="91249" y="868"/>
                      </a:lnTo>
                      <a:lnTo>
                        <a:pt x="94870" y="1"/>
                      </a:lnTo>
                      <a:lnTo>
                        <a:pt x="98465" y="868"/>
                      </a:lnTo>
                      <a:lnTo>
                        <a:pt x="102187" y="1"/>
                      </a:lnTo>
                      <a:lnTo>
                        <a:pt x="105807" y="868"/>
                      </a:lnTo>
                      <a:lnTo>
                        <a:pt x="109530" y="1"/>
                      </a:lnTo>
                      <a:lnTo>
                        <a:pt x="113125" y="868"/>
                      </a:lnTo>
                      <a:lnTo>
                        <a:pt x="116745" y="1"/>
                      </a:lnTo>
                      <a:lnTo>
                        <a:pt x="120467" y="868"/>
                      </a:lnTo>
                      <a:lnTo>
                        <a:pt x="124062" y="1"/>
                      </a:lnTo>
                      <a:lnTo>
                        <a:pt x="127683" y="868"/>
                      </a:lnTo>
                      <a:lnTo>
                        <a:pt x="131405" y="1"/>
                      </a:lnTo>
                      <a:lnTo>
                        <a:pt x="135026" y="868"/>
                      </a:lnTo>
                      <a:lnTo>
                        <a:pt x="138722" y="1"/>
                      </a:lnTo>
                      <a:lnTo>
                        <a:pt x="142343" y="868"/>
                      </a:lnTo>
                    </a:path>
                  </a:pathLst>
                </a:custGeom>
                <a:noFill/>
                <a:ln cap="flat" cmpd="sng" w="8275">
                  <a:solidFill>
                    <a:srgbClr val="FBC077"/>
                  </a:solidFill>
                  <a:prstDash val="solid"/>
                  <a:miter lim="254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7" name="Google Shape;497;p22"/>
            <p:cNvSpPr txBox="1"/>
            <p:nvPr/>
          </p:nvSpPr>
          <p:spPr>
            <a:xfrm>
              <a:off x="2601258" y="144136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 Do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8" name="Google Shape;498;p22"/>
            <p:cNvSpPr txBox="1"/>
            <p:nvPr/>
          </p:nvSpPr>
          <p:spPr>
            <a:xfrm>
              <a:off x="6652767" y="144136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9" name="Google Shape;499;p22"/>
          <p:cNvGrpSpPr/>
          <p:nvPr/>
        </p:nvGrpSpPr>
        <p:grpSpPr>
          <a:xfrm>
            <a:off x="1348745" y="2323472"/>
            <a:ext cx="6441322" cy="354600"/>
            <a:chOff x="1348745" y="2323472"/>
            <a:chExt cx="6441322" cy="354600"/>
          </a:xfrm>
        </p:grpSpPr>
        <p:sp>
          <p:nvSpPr>
            <p:cNvPr id="500" name="Google Shape;500;p22"/>
            <p:cNvSpPr txBox="1"/>
            <p:nvPr/>
          </p:nvSpPr>
          <p:spPr>
            <a:xfrm>
              <a:off x="2601258" y="2323472"/>
              <a:ext cx="3380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01" name="Google Shape;501;p22"/>
            <p:cNvSpPr txBox="1"/>
            <p:nvPr/>
          </p:nvSpPr>
          <p:spPr>
            <a:xfrm>
              <a:off x="1348745" y="2323472"/>
              <a:ext cx="1580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956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2"/>
            <p:cNvSpPr txBox="1"/>
            <p:nvPr/>
          </p:nvSpPr>
          <p:spPr>
            <a:xfrm>
              <a:off x="6652767" y="2323472"/>
              <a:ext cx="11373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09/30/2020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503" name="Google Shape;503;p22"/>
          <p:cNvGrpSpPr/>
          <p:nvPr/>
        </p:nvGrpSpPr>
        <p:grpSpPr>
          <a:xfrm>
            <a:off x="1348745" y="2907745"/>
            <a:ext cx="6441322" cy="354600"/>
            <a:chOff x="1348745" y="2907745"/>
            <a:chExt cx="6441322" cy="354600"/>
          </a:xfrm>
        </p:grpSpPr>
        <p:sp>
          <p:nvSpPr>
            <p:cNvPr id="504" name="Google Shape;504;p22"/>
            <p:cNvSpPr txBox="1"/>
            <p:nvPr/>
          </p:nvSpPr>
          <p:spPr>
            <a:xfrm>
              <a:off x="2601258" y="2907745"/>
              <a:ext cx="3380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05" name="Google Shape;505;p22"/>
            <p:cNvSpPr txBox="1"/>
            <p:nvPr/>
          </p:nvSpPr>
          <p:spPr>
            <a:xfrm>
              <a:off x="1348745" y="2907745"/>
              <a:ext cx="1580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956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6" name="Google Shape;506;p22"/>
            <p:cNvSpPr txBox="1"/>
            <p:nvPr/>
          </p:nvSpPr>
          <p:spPr>
            <a:xfrm>
              <a:off x="6652767" y="2907745"/>
              <a:ext cx="11373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10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/03/2020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507" name="Google Shape;507;p22"/>
          <p:cNvGrpSpPr/>
          <p:nvPr/>
        </p:nvGrpSpPr>
        <p:grpSpPr>
          <a:xfrm>
            <a:off x="1348745" y="3490827"/>
            <a:ext cx="6441322" cy="354600"/>
            <a:chOff x="1348745" y="3490827"/>
            <a:chExt cx="6441322" cy="354600"/>
          </a:xfrm>
        </p:grpSpPr>
        <p:sp>
          <p:nvSpPr>
            <p:cNvPr id="508" name="Google Shape;508;p22"/>
            <p:cNvSpPr txBox="1"/>
            <p:nvPr/>
          </p:nvSpPr>
          <p:spPr>
            <a:xfrm>
              <a:off x="2601258" y="3490827"/>
              <a:ext cx="3380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09" name="Google Shape;509;p22"/>
            <p:cNvSpPr txBox="1"/>
            <p:nvPr/>
          </p:nvSpPr>
          <p:spPr>
            <a:xfrm>
              <a:off x="1348745" y="3490827"/>
              <a:ext cx="1580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956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0" name="Google Shape;510;p22"/>
            <p:cNvSpPr txBox="1"/>
            <p:nvPr/>
          </p:nvSpPr>
          <p:spPr>
            <a:xfrm>
              <a:off x="6652767" y="3490827"/>
              <a:ext cx="11373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10/10/2020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1348745" y="4073909"/>
            <a:ext cx="6441322" cy="354600"/>
            <a:chOff x="1348745" y="4073909"/>
            <a:chExt cx="6441322" cy="354600"/>
          </a:xfrm>
        </p:grpSpPr>
        <p:sp>
          <p:nvSpPr>
            <p:cNvPr id="512" name="Google Shape;512;p22"/>
            <p:cNvSpPr txBox="1"/>
            <p:nvPr/>
          </p:nvSpPr>
          <p:spPr>
            <a:xfrm>
              <a:off x="2601258" y="4073909"/>
              <a:ext cx="3380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13" name="Google Shape;513;p22"/>
            <p:cNvSpPr txBox="1"/>
            <p:nvPr/>
          </p:nvSpPr>
          <p:spPr>
            <a:xfrm>
              <a:off x="1348745" y="4073909"/>
              <a:ext cx="1580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956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4" name="Google Shape;514;p22"/>
            <p:cNvSpPr txBox="1"/>
            <p:nvPr/>
          </p:nvSpPr>
          <p:spPr>
            <a:xfrm>
              <a:off x="6652767" y="4073909"/>
              <a:ext cx="11373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11/05/2020</a:t>
              </a:r>
              <a:endParaRPr sz="1700">
                <a:solidFill>
                  <a:srgbClr val="FF33B7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Infographics</a:t>
            </a:r>
            <a:endParaRPr/>
          </a:p>
        </p:txBody>
      </p:sp>
      <p:grpSp>
        <p:nvGrpSpPr>
          <p:cNvPr id="520" name="Google Shape;520;p23"/>
          <p:cNvGrpSpPr/>
          <p:nvPr/>
        </p:nvGrpSpPr>
        <p:grpSpPr>
          <a:xfrm>
            <a:off x="1763077" y="1228744"/>
            <a:ext cx="5617846" cy="737062"/>
            <a:chOff x="1763077" y="1228744"/>
            <a:chExt cx="5617846" cy="737062"/>
          </a:xfrm>
        </p:grpSpPr>
        <p:cxnSp>
          <p:nvCxnSpPr>
            <p:cNvPr id="521" name="Google Shape;521;p23"/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2" name="Google Shape;522;p23"/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523" name="Google Shape;523;p23"/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rect b="b" l="l" r="r" t="t"/>
                <a:pathLst>
                  <a:path extrusionOk="0" h="32137" w="129894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rect b="b" l="l" r="r" t="t"/>
                <a:pathLst>
                  <a:path extrusionOk="0" h="19279" w="19349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rect b="b" l="l" r="r" t="t"/>
                <a:pathLst>
                  <a:path extrusionOk="0" h="8165" w="8165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23"/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527" name="Google Shape;527;p23"/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rect b="b" l="l" r="r" t="t"/>
                  <a:pathLst>
                    <a:path extrusionOk="0" h="7481" w="4932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3"/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rect b="b" l="l" r="r" t="t"/>
                  <a:pathLst>
                    <a:path extrusionOk="0" h="7292" w="3163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0" name="Google Shape;530;p23"/>
              <p:cNvSpPr txBox="1"/>
              <p:nvPr/>
            </p:nvSpPr>
            <p:spPr>
              <a:xfrm>
                <a:off x="4624777" y="130405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531" name="Google Shape;531;p23"/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2" name="Google Shape;532;p23"/>
          <p:cNvGrpSpPr/>
          <p:nvPr/>
        </p:nvGrpSpPr>
        <p:grpSpPr>
          <a:xfrm>
            <a:off x="1763077" y="2139493"/>
            <a:ext cx="5617846" cy="734929"/>
            <a:chOff x="1763077" y="2139493"/>
            <a:chExt cx="5617846" cy="734929"/>
          </a:xfrm>
        </p:grpSpPr>
        <p:cxnSp>
          <p:nvCxnSpPr>
            <p:cNvPr id="533" name="Google Shape;533;p23"/>
            <p:cNvCxnSpPr>
              <a:stCxn id="534" idx="3"/>
            </p:cNvCxnSpPr>
            <p:nvPr/>
          </p:nvCxnSpPr>
          <p:spPr>
            <a:xfrm>
              <a:off x="3176977" y="2506958"/>
              <a:ext cx="96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5" name="Google Shape;535;p23"/>
            <p:cNvGrpSpPr/>
            <p:nvPr/>
          </p:nvGrpSpPr>
          <p:grpSpPr>
            <a:xfrm>
              <a:off x="4140437" y="2139493"/>
              <a:ext cx="3240486" cy="734929"/>
              <a:chOff x="4064237" y="2139493"/>
              <a:chExt cx="3240486" cy="734929"/>
            </a:xfrm>
          </p:grpSpPr>
          <p:sp>
            <p:nvSpPr>
              <p:cNvPr id="536" name="Google Shape;536;p23"/>
              <p:cNvSpPr/>
              <p:nvPr/>
            </p:nvSpPr>
            <p:spPr>
              <a:xfrm>
                <a:off x="4325604" y="2139493"/>
                <a:ext cx="2979119" cy="734929"/>
              </a:xfrm>
              <a:custGeom>
                <a:rect b="b" l="l" r="r" t="t"/>
                <a:pathLst>
                  <a:path extrusionOk="0" h="32044" w="129894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274"/>
                    </a:lnTo>
                    <a:cubicBezTo>
                      <a:pt x="1" y="31265"/>
                      <a:pt x="803" y="32043"/>
                      <a:pt x="1771" y="32043"/>
                    </a:cubicBezTo>
                    <a:lnTo>
                      <a:pt x="110215" y="32043"/>
                    </a:lnTo>
                    <a:cubicBezTo>
                      <a:pt x="121045" y="32043"/>
                      <a:pt x="129893" y="26852"/>
                      <a:pt x="129893" y="16022"/>
                    </a:cubicBezTo>
                    <a:cubicBezTo>
                      <a:pt x="129893" y="5216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6682359" y="2295360"/>
                <a:ext cx="443769" cy="441613"/>
              </a:xfrm>
              <a:custGeom>
                <a:rect b="b" l="l" r="r" t="t"/>
                <a:pathLst>
                  <a:path extrusionOk="0" h="19255" w="19349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54"/>
                      <a:pt x="9722" y="19254"/>
                    </a:cubicBezTo>
                    <a:cubicBezTo>
                      <a:pt x="15031" y="19254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4064237" y="2229880"/>
                <a:ext cx="523331" cy="522780"/>
              </a:xfrm>
              <a:custGeom>
                <a:rect b="b" l="l" r="r" t="t"/>
                <a:pathLst>
                  <a:path extrusionOk="0" h="22794" w="22818">
                    <a:moveTo>
                      <a:pt x="11397" y="0"/>
                    </a:moveTo>
                    <a:cubicBezTo>
                      <a:pt x="5121" y="0"/>
                      <a:pt x="0" y="5097"/>
                      <a:pt x="0" y="11397"/>
                    </a:cubicBezTo>
                    <a:cubicBezTo>
                      <a:pt x="0" y="17697"/>
                      <a:pt x="5121" y="22793"/>
                      <a:pt x="11397" y="22793"/>
                    </a:cubicBezTo>
                    <a:cubicBezTo>
                      <a:pt x="17697" y="22793"/>
                      <a:pt x="22817" y="17697"/>
                      <a:pt x="22817" y="11397"/>
                    </a:cubicBezTo>
                    <a:cubicBezTo>
                      <a:pt x="22817" y="5097"/>
                      <a:pt x="17697" y="0"/>
                      <a:pt x="11397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4192489" y="2414415"/>
                <a:ext cx="112588" cy="171577"/>
              </a:xfrm>
              <a:custGeom>
                <a:rect b="b" l="l" r="r" t="t"/>
                <a:pathLst>
                  <a:path extrusionOk="0" h="7481" w="4909">
                    <a:moveTo>
                      <a:pt x="2454" y="1180"/>
                    </a:moveTo>
                    <a:cubicBezTo>
                      <a:pt x="2808" y="1180"/>
                      <a:pt x="3044" y="1322"/>
                      <a:pt x="3210" y="1581"/>
                    </a:cubicBezTo>
                    <a:cubicBezTo>
                      <a:pt x="3375" y="1864"/>
                      <a:pt x="3469" y="2313"/>
                      <a:pt x="3469" y="2903"/>
                    </a:cubicBezTo>
                    <a:lnTo>
                      <a:pt x="3469" y="4625"/>
                    </a:lnTo>
                    <a:cubicBezTo>
                      <a:pt x="3469" y="5215"/>
                      <a:pt x="3375" y="5616"/>
                      <a:pt x="3233" y="5899"/>
                    </a:cubicBezTo>
                    <a:cubicBezTo>
                      <a:pt x="3068" y="6182"/>
                      <a:pt x="2808" y="6324"/>
                      <a:pt x="2454" y="6324"/>
                    </a:cubicBezTo>
                    <a:cubicBezTo>
                      <a:pt x="2101" y="6324"/>
                      <a:pt x="1841" y="6182"/>
                      <a:pt x="1676" y="5899"/>
                    </a:cubicBezTo>
                    <a:cubicBezTo>
                      <a:pt x="1511" y="5592"/>
                      <a:pt x="1440" y="5168"/>
                      <a:pt x="1440" y="4554"/>
                    </a:cubicBezTo>
                    <a:lnTo>
                      <a:pt x="1440" y="2785"/>
                    </a:lnTo>
                    <a:cubicBezTo>
                      <a:pt x="1440" y="2242"/>
                      <a:pt x="1534" y="1841"/>
                      <a:pt x="1699" y="1581"/>
                    </a:cubicBezTo>
                    <a:cubicBezTo>
                      <a:pt x="1865" y="1298"/>
                      <a:pt x="2101" y="1180"/>
                      <a:pt x="2454" y="1180"/>
                    </a:cubicBezTo>
                    <a:close/>
                    <a:moveTo>
                      <a:pt x="2454" y="0"/>
                    </a:moveTo>
                    <a:cubicBezTo>
                      <a:pt x="1652" y="0"/>
                      <a:pt x="1039" y="260"/>
                      <a:pt x="614" y="803"/>
                    </a:cubicBezTo>
                    <a:cubicBezTo>
                      <a:pt x="213" y="1322"/>
                      <a:pt x="1" y="2100"/>
                      <a:pt x="1" y="3115"/>
                    </a:cubicBezTo>
                    <a:lnTo>
                      <a:pt x="1" y="4460"/>
                    </a:lnTo>
                    <a:cubicBezTo>
                      <a:pt x="1" y="5427"/>
                      <a:pt x="213" y="6182"/>
                      <a:pt x="638" y="6701"/>
                    </a:cubicBezTo>
                    <a:cubicBezTo>
                      <a:pt x="1062" y="7221"/>
                      <a:pt x="1676" y="7480"/>
                      <a:pt x="2454" y="7480"/>
                    </a:cubicBezTo>
                    <a:cubicBezTo>
                      <a:pt x="3257" y="7480"/>
                      <a:pt x="3870" y="7221"/>
                      <a:pt x="4295" y="6678"/>
                    </a:cubicBezTo>
                    <a:cubicBezTo>
                      <a:pt x="4696" y="6159"/>
                      <a:pt x="4908" y="5380"/>
                      <a:pt x="4908" y="4365"/>
                    </a:cubicBezTo>
                    <a:lnTo>
                      <a:pt x="4908" y="3044"/>
                    </a:lnTo>
                    <a:cubicBezTo>
                      <a:pt x="4908" y="2053"/>
                      <a:pt x="4696" y="1322"/>
                      <a:pt x="4271" y="803"/>
                    </a:cubicBezTo>
                    <a:cubicBezTo>
                      <a:pt x="3847" y="260"/>
                      <a:pt x="3233" y="0"/>
                      <a:pt x="2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4323999" y="2414415"/>
                <a:ext cx="117978" cy="169398"/>
              </a:xfrm>
              <a:custGeom>
                <a:rect b="b" l="l" r="r" t="t"/>
                <a:pathLst>
                  <a:path extrusionOk="0" h="7386" w="5144">
                    <a:moveTo>
                      <a:pt x="2548" y="0"/>
                    </a:moveTo>
                    <a:cubicBezTo>
                      <a:pt x="2053" y="0"/>
                      <a:pt x="1605" y="118"/>
                      <a:pt x="1227" y="331"/>
                    </a:cubicBezTo>
                    <a:cubicBezTo>
                      <a:pt x="850" y="519"/>
                      <a:pt x="543" y="826"/>
                      <a:pt x="331" y="1180"/>
                    </a:cubicBezTo>
                    <a:cubicBezTo>
                      <a:pt x="118" y="1558"/>
                      <a:pt x="0" y="1959"/>
                      <a:pt x="0" y="2407"/>
                    </a:cubicBezTo>
                    <a:lnTo>
                      <a:pt x="1463" y="2407"/>
                    </a:lnTo>
                    <a:cubicBezTo>
                      <a:pt x="1463" y="2030"/>
                      <a:pt x="1557" y="1746"/>
                      <a:pt x="1746" y="1510"/>
                    </a:cubicBezTo>
                    <a:cubicBezTo>
                      <a:pt x="1935" y="1275"/>
                      <a:pt x="2195" y="1180"/>
                      <a:pt x="2525" y="1180"/>
                    </a:cubicBezTo>
                    <a:cubicBezTo>
                      <a:pt x="2808" y="1180"/>
                      <a:pt x="3044" y="1275"/>
                      <a:pt x="3209" y="1463"/>
                    </a:cubicBezTo>
                    <a:cubicBezTo>
                      <a:pt x="3374" y="1628"/>
                      <a:pt x="3469" y="1888"/>
                      <a:pt x="3469" y="2218"/>
                    </a:cubicBezTo>
                    <a:cubicBezTo>
                      <a:pt x="3469" y="2454"/>
                      <a:pt x="3374" y="2690"/>
                      <a:pt x="3233" y="2950"/>
                    </a:cubicBezTo>
                    <a:cubicBezTo>
                      <a:pt x="3068" y="3233"/>
                      <a:pt x="2832" y="3540"/>
                      <a:pt x="2501" y="3894"/>
                    </a:cubicBezTo>
                    <a:lnTo>
                      <a:pt x="165" y="6395"/>
                    </a:lnTo>
                    <a:lnTo>
                      <a:pt x="165" y="7386"/>
                    </a:lnTo>
                    <a:lnTo>
                      <a:pt x="5144" y="7386"/>
                    </a:lnTo>
                    <a:lnTo>
                      <a:pt x="5144" y="6230"/>
                    </a:lnTo>
                    <a:lnTo>
                      <a:pt x="2006" y="6230"/>
                    </a:lnTo>
                    <a:lnTo>
                      <a:pt x="3657" y="4483"/>
                    </a:lnTo>
                    <a:cubicBezTo>
                      <a:pt x="4129" y="3988"/>
                      <a:pt x="4436" y="3540"/>
                      <a:pt x="4625" y="3162"/>
                    </a:cubicBezTo>
                    <a:cubicBezTo>
                      <a:pt x="4814" y="2808"/>
                      <a:pt x="4908" y="2431"/>
                      <a:pt x="4908" y="2077"/>
                    </a:cubicBezTo>
                    <a:cubicBezTo>
                      <a:pt x="4908" y="1416"/>
                      <a:pt x="4696" y="897"/>
                      <a:pt x="4271" y="543"/>
                    </a:cubicBezTo>
                    <a:cubicBezTo>
                      <a:pt x="3870" y="189"/>
                      <a:pt x="3280" y="0"/>
                      <a:pt x="2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1" name="Google Shape;541;p23"/>
              <p:cNvGrpSpPr/>
              <p:nvPr/>
            </p:nvGrpSpPr>
            <p:grpSpPr>
              <a:xfrm>
                <a:off x="6849027" y="2423612"/>
                <a:ext cx="110432" cy="185108"/>
                <a:chOff x="6097382" y="2423612"/>
                <a:chExt cx="110432" cy="185108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6117404" y="2423612"/>
                  <a:ext cx="70388" cy="69837"/>
                </a:xfrm>
                <a:custGeom>
                  <a:rect b="b" l="l" r="r" t="t"/>
                  <a:pathLst>
                    <a:path extrusionOk="0" h="3045" w="3069">
                      <a:moveTo>
                        <a:pt x="1582" y="0"/>
                      </a:moveTo>
                      <a:cubicBezTo>
                        <a:pt x="709" y="0"/>
                        <a:pt x="1" y="685"/>
                        <a:pt x="1" y="1581"/>
                      </a:cubicBezTo>
                      <a:cubicBezTo>
                        <a:pt x="1" y="2360"/>
                        <a:pt x="709" y="3044"/>
                        <a:pt x="1582" y="3044"/>
                      </a:cubicBezTo>
                      <a:cubicBezTo>
                        <a:pt x="2360" y="3044"/>
                        <a:pt x="3068" y="2360"/>
                        <a:pt x="3068" y="1581"/>
                      </a:cubicBezTo>
                      <a:cubicBezTo>
                        <a:pt x="3068" y="685"/>
                        <a:pt x="2360" y="0"/>
                        <a:pt x="158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6097382" y="2506958"/>
                  <a:ext cx="110432" cy="101763"/>
                </a:xfrm>
                <a:custGeom>
                  <a:rect b="b" l="l" r="r" t="t"/>
                  <a:pathLst>
                    <a:path extrusionOk="0" h="4437" w="4815">
                      <a:moveTo>
                        <a:pt x="992" y="0"/>
                      </a:moveTo>
                      <a:cubicBezTo>
                        <a:pt x="402" y="0"/>
                        <a:pt x="1" y="496"/>
                        <a:pt x="1" y="991"/>
                      </a:cubicBezTo>
                      <a:lnTo>
                        <a:pt x="1" y="3445"/>
                      </a:lnTo>
                      <a:cubicBezTo>
                        <a:pt x="1" y="3941"/>
                        <a:pt x="402" y="4436"/>
                        <a:pt x="992" y="4436"/>
                      </a:cubicBezTo>
                      <a:lnTo>
                        <a:pt x="3823" y="4436"/>
                      </a:lnTo>
                      <a:cubicBezTo>
                        <a:pt x="4413" y="4436"/>
                        <a:pt x="4814" y="3941"/>
                        <a:pt x="4814" y="3445"/>
                      </a:cubicBezTo>
                      <a:lnTo>
                        <a:pt x="4814" y="991"/>
                      </a:lnTo>
                      <a:cubicBezTo>
                        <a:pt x="4814" y="496"/>
                        <a:pt x="4413" y="0"/>
                        <a:pt x="382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4" name="Google Shape;544;p23"/>
              <p:cNvSpPr txBox="1"/>
              <p:nvPr/>
            </p:nvSpPr>
            <p:spPr>
              <a:xfrm>
                <a:off x="4624777" y="221190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Jupiter is a giant and the fourth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534" name="Google Shape;534;p23"/>
            <p:cNvSpPr/>
            <p:nvPr/>
          </p:nvSpPr>
          <p:spPr>
            <a:xfrm>
              <a:off x="1763077" y="2293358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5" name="Google Shape;545;p23"/>
          <p:cNvGrpSpPr/>
          <p:nvPr/>
        </p:nvGrpSpPr>
        <p:grpSpPr>
          <a:xfrm>
            <a:off x="1763077" y="3048109"/>
            <a:ext cx="5617846" cy="737613"/>
            <a:chOff x="1763077" y="3048109"/>
            <a:chExt cx="5617846" cy="737613"/>
          </a:xfrm>
        </p:grpSpPr>
        <p:cxnSp>
          <p:nvCxnSpPr>
            <p:cNvPr id="546" name="Google Shape;546;p23"/>
            <p:cNvCxnSpPr>
              <a:stCxn id="547" idx="3"/>
            </p:cNvCxnSpPr>
            <p:nvPr/>
          </p:nvCxnSpPr>
          <p:spPr>
            <a:xfrm>
              <a:off x="3176977" y="3416915"/>
              <a:ext cx="10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8" name="Google Shape;548;p23"/>
            <p:cNvGrpSpPr/>
            <p:nvPr/>
          </p:nvGrpSpPr>
          <p:grpSpPr>
            <a:xfrm>
              <a:off x="4140437" y="3048109"/>
              <a:ext cx="3240486" cy="737613"/>
              <a:chOff x="4064237" y="3048109"/>
              <a:chExt cx="3240486" cy="737613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4325604" y="3048109"/>
                <a:ext cx="2979119" cy="737613"/>
              </a:xfrm>
              <a:custGeom>
                <a:rect b="b" l="l" r="r" t="t"/>
                <a:pathLst>
                  <a:path extrusionOk="0" h="32161" w="129894">
                    <a:moveTo>
                      <a:pt x="1771" y="0"/>
                    </a:moveTo>
                    <a:cubicBezTo>
                      <a:pt x="803" y="0"/>
                      <a:pt x="1" y="897"/>
                      <a:pt x="1" y="1770"/>
                    </a:cubicBezTo>
                    <a:lnTo>
                      <a:pt x="1" y="30391"/>
                    </a:lnTo>
                    <a:cubicBezTo>
                      <a:pt x="1" y="31359"/>
                      <a:pt x="803" y="32161"/>
                      <a:pt x="1771" y="32161"/>
                    </a:cubicBezTo>
                    <a:lnTo>
                      <a:pt x="110215" y="32161"/>
                    </a:lnTo>
                    <a:cubicBezTo>
                      <a:pt x="121045" y="32161"/>
                      <a:pt x="129893" y="26946"/>
                      <a:pt x="129893" y="16140"/>
                    </a:cubicBezTo>
                    <a:cubicBezTo>
                      <a:pt x="129893" y="5309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0" name="Google Shape;550;p23"/>
              <p:cNvGrpSpPr/>
              <p:nvPr/>
            </p:nvGrpSpPr>
            <p:grpSpPr>
              <a:xfrm>
                <a:off x="4064237" y="3138473"/>
                <a:ext cx="523331" cy="523331"/>
                <a:chOff x="4064237" y="3138473"/>
                <a:chExt cx="523331" cy="523331"/>
              </a:xfrm>
            </p:grpSpPr>
            <p:sp>
              <p:nvSpPr>
                <p:cNvPr id="551" name="Google Shape;551;p23"/>
                <p:cNvSpPr/>
                <p:nvPr/>
              </p:nvSpPr>
              <p:spPr>
                <a:xfrm>
                  <a:off x="4064237" y="3138473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397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397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3"/>
                <p:cNvSpPr/>
                <p:nvPr/>
              </p:nvSpPr>
              <p:spPr>
                <a:xfrm>
                  <a:off x="4192489" y="3323559"/>
                  <a:ext cx="112588" cy="171026"/>
                </a:xfrm>
                <a:custGeom>
                  <a:rect b="b" l="l" r="r" t="t"/>
                  <a:pathLst>
                    <a:path extrusionOk="0" h="7457" w="4909">
                      <a:moveTo>
                        <a:pt x="2454" y="1157"/>
                      </a:moveTo>
                      <a:cubicBezTo>
                        <a:pt x="2808" y="1157"/>
                        <a:pt x="3044" y="1298"/>
                        <a:pt x="3210" y="1581"/>
                      </a:cubicBezTo>
                      <a:cubicBezTo>
                        <a:pt x="3375" y="1841"/>
                        <a:pt x="3469" y="2289"/>
                        <a:pt x="3469" y="2879"/>
                      </a:cubicBezTo>
                      <a:lnTo>
                        <a:pt x="3469" y="4625"/>
                      </a:lnTo>
                      <a:cubicBezTo>
                        <a:pt x="3469" y="5191"/>
                        <a:pt x="3375" y="5616"/>
                        <a:pt x="3233" y="5876"/>
                      </a:cubicBezTo>
                      <a:cubicBezTo>
                        <a:pt x="3068" y="6159"/>
                        <a:pt x="2808" y="6300"/>
                        <a:pt x="2454" y="6300"/>
                      </a:cubicBezTo>
                      <a:cubicBezTo>
                        <a:pt x="2101" y="6300"/>
                        <a:pt x="1841" y="6159"/>
                        <a:pt x="1676" y="5876"/>
                      </a:cubicBezTo>
                      <a:cubicBezTo>
                        <a:pt x="1511" y="5569"/>
                        <a:pt x="1440" y="5144"/>
                        <a:pt x="1440" y="4554"/>
                      </a:cubicBezTo>
                      <a:lnTo>
                        <a:pt x="1440" y="2785"/>
                      </a:lnTo>
                      <a:cubicBezTo>
                        <a:pt x="1440" y="2218"/>
                        <a:pt x="1534" y="1817"/>
                        <a:pt x="1699" y="1558"/>
                      </a:cubicBezTo>
                      <a:cubicBezTo>
                        <a:pt x="1865" y="1298"/>
                        <a:pt x="2101" y="1157"/>
                        <a:pt x="2454" y="1157"/>
                      </a:cubicBezTo>
                      <a:close/>
                      <a:moveTo>
                        <a:pt x="2454" y="0"/>
                      </a:moveTo>
                      <a:cubicBezTo>
                        <a:pt x="1652" y="0"/>
                        <a:pt x="1039" y="260"/>
                        <a:pt x="614" y="779"/>
                      </a:cubicBezTo>
                      <a:cubicBezTo>
                        <a:pt x="213" y="1298"/>
                        <a:pt x="1" y="2077"/>
                        <a:pt x="1" y="3091"/>
                      </a:cubicBezTo>
                      <a:lnTo>
                        <a:pt x="1" y="4436"/>
                      </a:lnTo>
                      <a:cubicBezTo>
                        <a:pt x="1" y="5404"/>
                        <a:pt x="213" y="6159"/>
                        <a:pt x="638" y="6678"/>
                      </a:cubicBezTo>
                      <a:cubicBezTo>
                        <a:pt x="1062" y="7197"/>
                        <a:pt x="1676" y="7457"/>
                        <a:pt x="2454" y="7457"/>
                      </a:cubicBezTo>
                      <a:cubicBezTo>
                        <a:pt x="3257" y="7457"/>
                        <a:pt x="3870" y="7197"/>
                        <a:pt x="4295" y="6654"/>
                      </a:cubicBezTo>
                      <a:cubicBezTo>
                        <a:pt x="4696" y="6135"/>
                        <a:pt x="4908" y="5357"/>
                        <a:pt x="4908" y="4366"/>
                      </a:cubicBezTo>
                      <a:lnTo>
                        <a:pt x="4908" y="3021"/>
                      </a:lnTo>
                      <a:cubicBezTo>
                        <a:pt x="4908" y="2030"/>
                        <a:pt x="4696" y="1298"/>
                        <a:pt x="4271" y="779"/>
                      </a:cubicBezTo>
                      <a:cubicBezTo>
                        <a:pt x="3847" y="260"/>
                        <a:pt x="3233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3"/>
                <p:cNvSpPr/>
                <p:nvPr/>
              </p:nvSpPr>
              <p:spPr>
                <a:xfrm>
                  <a:off x="4323448" y="3323559"/>
                  <a:ext cx="115822" cy="171026"/>
                </a:xfrm>
                <a:custGeom>
                  <a:rect b="b" l="l" r="r" t="t"/>
                  <a:pathLst>
                    <a:path extrusionOk="0" h="7457" w="5050">
                      <a:moveTo>
                        <a:pt x="2478" y="0"/>
                      </a:moveTo>
                      <a:cubicBezTo>
                        <a:pt x="2030" y="0"/>
                        <a:pt x="1629" y="71"/>
                        <a:pt x="1251" y="236"/>
                      </a:cubicBezTo>
                      <a:cubicBezTo>
                        <a:pt x="897" y="425"/>
                        <a:pt x="614" y="661"/>
                        <a:pt x="402" y="944"/>
                      </a:cubicBezTo>
                      <a:cubicBezTo>
                        <a:pt x="189" y="1251"/>
                        <a:pt x="95" y="1581"/>
                        <a:pt x="95" y="1982"/>
                      </a:cubicBezTo>
                      <a:lnTo>
                        <a:pt x="1534" y="1982"/>
                      </a:lnTo>
                      <a:cubicBezTo>
                        <a:pt x="1534" y="1723"/>
                        <a:pt x="1629" y="1534"/>
                        <a:pt x="1817" y="1393"/>
                      </a:cubicBezTo>
                      <a:cubicBezTo>
                        <a:pt x="2006" y="1227"/>
                        <a:pt x="2242" y="1157"/>
                        <a:pt x="2502" y="1157"/>
                      </a:cubicBezTo>
                      <a:cubicBezTo>
                        <a:pt x="2808" y="1157"/>
                        <a:pt x="3068" y="1227"/>
                        <a:pt x="3233" y="1393"/>
                      </a:cubicBezTo>
                      <a:cubicBezTo>
                        <a:pt x="3398" y="1558"/>
                        <a:pt x="3493" y="1794"/>
                        <a:pt x="3493" y="2077"/>
                      </a:cubicBezTo>
                      <a:cubicBezTo>
                        <a:pt x="3493" y="2384"/>
                        <a:pt x="3398" y="2620"/>
                        <a:pt x="3233" y="2808"/>
                      </a:cubicBezTo>
                      <a:cubicBezTo>
                        <a:pt x="3044" y="2997"/>
                        <a:pt x="2785" y="3091"/>
                        <a:pt x="2407" y="3091"/>
                      </a:cubicBezTo>
                      <a:lnTo>
                        <a:pt x="1652" y="3091"/>
                      </a:lnTo>
                      <a:lnTo>
                        <a:pt x="1652" y="4224"/>
                      </a:lnTo>
                      <a:lnTo>
                        <a:pt x="2407" y="4224"/>
                      </a:lnTo>
                      <a:cubicBezTo>
                        <a:pt x="3210" y="4224"/>
                        <a:pt x="3611" y="4578"/>
                        <a:pt x="3611" y="5309"/>
                      </a:cubicBezTo>
                      <a:cubicBezTo>
                        <a:pt x="3611" y="5593"/>
                        <a:pt x="3516" y="5852"/>
                        <a:pt x="3328" y="6017"/>
                      </a:cubicBezTo>
                      <a:cubicBezTo>
                        <a:pt x="3115" y="6206"/>
                        <a:pt x="2856" y="6300"/>
                        <a:pt x="2502" y="6300"/>
                      </a:cubicBezTo>
                      <a:cubicBezTo>
                        <a:pt x="2219" y="6300"/>
                        <a:pt x="1959" y="6206"/>
                        <a:pt x="1747" y="6041"/>
                      </a:cubicBezTo>
                      <a:cubicBezTo>
                        <a:pt x="1558" y="5876"/>
                        <a:pt x="1440" y="5640"/>
                        <a:pt x="1440" y="5380"/>
                      </a:cubicBezTo>
                      <a:lnTo>
                        <a:pt x="1" y="5380"/>
                      </a:lnTo>
                      <a:cubicBezTo>
                        <a:pt x="1" y="5994"/>
                        <a:pt x="237" y="6513"/>
                        <a:pt x="685" y="6890"/>
                      </a:cubicBezTo>
                      <a:cubicBezTo>
                        <a:pt x="1157" y="7268"/>
                        <a:pt x="1747" y="7457"/>
                        <a:pt x="2478" y="7457"/>
                      </a:cubicBezTo>
                      <a:cubicBezTo>
                        <a:pt x="3257" y="7457"/>
                        <a:pt x="3870" y="7268"/>
                        <a:pt x="4342" y="6867"/>
                      </a:cubicBezTo>
                      <a:cubicBezTo>
                        <a:pt x="4814" y="6489"/>
                        <a:pt x="5050" y="5970"/>
                        <a:pt x="5050" y="5333"/>
                      </a:cubicBezTo>
                      <a:cubicBezTo>
                        <a:pt x="5050" y="4932"/>
                        <a:pt x="4956" y="4578"/>
                        <a:pt x="4743" y="4295"/>
                      </a:cubicBezTo>
                      <a:cubicBezTo>
                        <a:pt x="4555" y="3988"/>
                        <a:pt x="4248" y="3776"/>
                        <a:pt x="3847" y="3634"/>
                      </a:cubicBezTo>
                      <a:cubicBezTo>
                        <a:pt x="4177" y="3469"/>
                        <a:pt x="4437" y="3257"/>
                        <a:pt x="4625" y="2974"/>
                      </a:cubicBezTo>
                      <a:cubicBezTo>
                        <a:pt x="4838" y="2690"/>
                        <a:pt x="4932" y="2384"/>
                        <a:pt x="4932" y="2053"/>
                      </a:cubicBezTo>
                      <a:cubicBezTo>
                        <a:pt x="4932" y="1416"/>
                        <a:pt x="4720" y="921"/>
                        <a:pt x="4295" y="543"/>
                      </a:cubicBezTo>
                      <a:cubicBezTo>
                        <a:pt x="3847" y="166"/>
                        <a:pt x="3257" y="0"/>
                        <a:pt x="24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4" name="Google Shape;554;p23"/>
              <p:cNvSpPr txBox="1"/>
              <p:nvPr/>
            </p:nvSpPr>
            <p:spPr>
              <a:xfrm>
                <a:off x="4624777" y="31218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Saturn is a gas giant made of hydrogen and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682359" y="3206131"/>
                <a:ext cx="443769" cy="442141"/>
              </a:xfrm>
              <a:custGeom>
                <a:rect b="b" l="l" r="r" t="t"/>
                <a:pathLst>
                  <a:path extrusionOk="0" h="19278" w="19349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78"/>
                      <a:pt x="9722" y="19278"/>
                    </a:cubicBezTo>
                    <a:cubicBezTo>
                      <a:pt x="15031" y="19278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17652" y="3343351"/>
                <a:ext cx="179971" cy="179145"/>
              </a:xfrm>
              <a:custGeom>
                <a:rect b="b" l="l" r="r" t="t"/>
                <a:pathLst>
                  <a:path extrusionOk="0" h="7811" w="7847">
                    <a:moveTo>
                      <a:pt x="2148" y="3644"/>
                    </a:moveTo>
                    <a:cubicBezTo>
                      <a:pt x="2360" y="3644"/>
                      <a:pt x="2549" y="3857"/>
                      <a:pt x="2549" y="4045"/>
                    </a:cubicBezTo>
                    <a:cubicBezTo>
                      <a:pt x="2549" y="4234"/>
                      <a:pt x="2360" y="4446"/>
                      <a:pt x="2148" y="4446"/>
                    </a:cubicBezTo>
                    <a:cubicBezTo>
                      <a:pt x="1959" y="4446"/>
                      <a:pt x="1770" y="4234"/>
                      <a:pt x="1770" y="4045"/>
                    </a:cubicBezTo>
                    <a:cubicBezTo>
                      <a:pt x="1770" y="3857"/>
                      <a:pt x="1959" y="3644"/>
                      <a:pt x="2148" y="3644"/>
                    </a:cubicBezTo>
                    <a:close/>
                    <a:moveTo>
                      <a:pt x="3917" y="3644"/>
                    </a:moveTo>
                    <a:cubicBezTo>
                      <a:pt x="4130" y="3644"/>
                      <a:pt x="4318" y="3857"/>
                      <a:pt x="4318" y="4045"/>
                    </a:cubicBezTo>
                    <a:cubicBezTo>
                      <a:pt x="4318" y="4234"/>
                      <a:pt x="4130" y="4446"/>
                      <a:pt x="3917" y="4446"/>
                    </a:cubicBezTo>
                    <a:cubicBezTo>
                      <a:pt x="3728" y="4446"/>
                      <a:pt x="3540" y="4234"/>
                      <a:pt x="3540" y="4045"/>
                    </a:cubicBezTo>
                    <a:cubicBezTo>
                      <a:pt x="3540" y="3857"/>
                      <a:pt x="3728" y="3644"/>
                      <a:pt x="3917" y="3644"/>
                    </a:cubicBezTo>
                    <a:close/>
                    <a:moveTo>
                      <a:pt x="5687" y="3644"/>
                    </a:moveTo>
                    <a:cubicBezTo>
                      <a:pt x="5899" y="3644"/>
                      <a:pt x="6088" y="3857"/>
                      <a:pt x="6088" y="4045"/>
                    </a:cubicBezTo>
                    <a:cubicBezTo>
                      <a:pt x="6088" y="4234"/>
                      <a:pt x="5899" y="4446"/>
                      <a:pt x="5687" y="4446"/>
                    </a:cubicBezTo>
                    <a:cubicBezTo>
                      <a:pt x="5498" y="4446"/>
                      <a:pt x="5309" y="4234"/>
                      <a:pt x="5309" y="4045"/>
                    </a:cubicBezTo>
                    <a:cubicBezTo>
                      <a:pt x="5309" y="3857"/>
                      <a:pt x="5498" y="3644"/>
                      <a:pt x="5687" y="3644"/>
                    </a:cubicBezTo>
                    <a:close/>
                    <a:moveTo>
                      <a:pt x="3922" y="0"/>
                    </a:moveTo>
                    <a:cubicBezTo>
                      <a:pt x="3633" y="0"/>
                      <a:pt x="3339" y="34"/>
                      <a:pt x="3044" y="105"/>
                    </a:cubicBezTo>
                    <a:cubicBezTo>
                      <a:pt x="1275" y="506"/>
                      <a:pt x="0" y="2087"/>
                      <a:pt x="0" y="3857"/>
                    </a:cubicBezTo>
                    <a:cubicBezTo>
                      <a:pt x="0" y="4635"/>
                      <a:pt x="189" y="5414"/>
                      <a:pt x="685" y="6004"/>
                    </a:cubicBezTo>
                    <a:lnTo>
                      <a:pt x="378" y="7585"/>
                    </a:lnTo>
                    <a:cubicBezTo>
                      <a:pt x="378" y="7723"/>
                      <a:pt x="429" y="7810"/>
                      <a:pt x="502" y="7810"/>
                    </a:cubicBezTo>
                    <a:cubicBezTo>
                      <a:pt x="529" y="7810"/>
                      <a:pt x="559" y="7799"/>
                      <a:pt x="590" y="7773"/>
                    </a:cubicBezTo>
                    <a:lnTo>
                      <a:pt x="2148" y="7278"/>
                    </a:lnTo>
                    <a:cubicBezTo>
                      <a:pt x="2650" y="7573"/>
                      <a:pt x="3267" y="7753"/>
                      <a:pt x="3953" y="7753"/>
                    </a:cubicBezTo>
                    <a:cubicBezTo>
                      <a:pt x="4200" y="7753"/>
                      <a:pt x="4456" y="7729"/>
                      <a:pt x="4719" y="7679"/>
                    </a:cubicBezTo>
                    <a:cubicBezTo>
                      <a:pt x="6371" y="7278"/>
                      <a:pt x="7669" y="5721"/>
                      <a:pt x="7763" y="4045"/>
                    </a:cubicBezTo>
                    <a:cubicBezTo>
                      <a:pt x="7846" y="1804"/>
                      <a:pt x="6030" y="0"/>
                      <a:pt x="3922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1763077" y="320331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1763077" y="3959409"/>
            <a:ext cx="5617846" cy="737085"/>
            <a:chOff x="1763077" y="3959409"/>
            <a:chExt cx="5617846" cy="737085"/>
          </a:xfrm>
        </p:grpSpPr>
        <p:cxnSp>
          <p:nvCxnSpPr>
            <p:cNvPr id="558" name="Google Shape;558;p23"/>
            <p:cNvCxnSpPr>
              <a:stCxn id="559" idx="3"/>
            </p:cNvCxnSpPr>
            <p:nvPr/>
          </p:nvCxnSpPr>
          <p:spPr>
            <a:xfrm>
              <a:off x="3176977" y="4327951"/>
              <a:ext cx="96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9" name="Google Shape;559;p23"/>
            <p:cNvSpPr/>
            <p:nvPr/>
          </p:nvSpPr>
          <p:spPr>
            <a:xfrm>
              <a:off x="1763077" y="4114351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0" name="Google Shape;560;p23"/>
            <p:cNvGrpSpPr/>
            <p:nvPr/>
          </p:nvGrpSpPr>
          <p:grpSpPr>
            <a:xfrm>
              <a:off x="4140437" y="3959409"/>
              <a:ext cx="3240486" cy="737085"/>
              <a:chOff x="4064237" y="3959409"/>
              <a:chExt cx="3240486" cy="737085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4325604" y="3959409"/>
                <a:ext cx="2979119" cy="737085"/>
              </a:xfrm>
              <a:custGeom>
                <a:rect b="b" l="l" r="r" t="t"/>
                <a:pathLst>
                  <a:path extrusionOk="0" h="32138" w="129894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368"/>
                    </a:lnTo>
                    <a:cubicBezTo>
                      <a:pt x="1" y="31359"/>
                      <a:pt x="803" y="32138"/>
                      <a:pt x="1771" y="32138"/>
                    </a:cubicBezTo>
                    <a:lnTo>
                      <a:pt x="110215" y="32138"/>
                    </a:lnTo>
                    <a:cubicBezTo>
                      <a:pt x="121045" y="32138"/>
                      <a:pt x="129893" y="26829"/>
                      <a:pt x="129893" y="16022"/>
                    </a:cubicBezTo>
                    <a:cubicBezTo>
                      <a:pt x="129893" y="5192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2" name="Google Shape;562;p23"/>
              <p:cNvGrpSpPr/>
              <p:nvPr/>
            </p:nvGrpSpPr>
            <p:grpSpPr>
              <a:xfrm>
                <a:off x="6682359" y="4114724"/>
                <a:ext cx="443769" cy="444320"/>
                <a:chOff x="6682359" y="4114724"/>
                <a:chExt cx="443769" cy="444320"/>
              </a:xfrm>
            </p:grpSpPr>
            <p:sp>
              <p:nvSpPr>
                <p:cNvPr id="563" name="Google Shape;563;p23"/>
                <p:cNvSpPr/>
                <p:nvPr/>
              </p:nvSpPr>
              <p:spPr>
                <a:xfrm>
                  <a:off x="6682359" y="4114724"/>
                  <a:ext cx="443769" cy="444320"/>
                </a:xfrm>
                <a:custGeom>
                  <a:rect b="b" l="l" r="r" t="t"/>
                  <a:pathLst>
                    <a:path extrusionOk="0" h="19373" w="19349">
                      <a:moveTo>
                        <a:pt x="9722" y="1"/>
                      </a:moveTo>
                      <a:cubicBezTo>
                        <a:pt x="4319" y="1"/>
                        <a:pt x="1" y="4319"/>
                        <a:pt x="1" y="9628"/>
                      </a:cubicBezTo>
                      <a:cubicBezTo>
                        <a:pt x="1" y="15055"/>
                        <a:pt x="4319" y="19373"/>
                        <a:pt x="9722" y="19373"/>
                      </a:cubicBezTo>
                      <a:cubicBezTo>
                        <a:pt x="15031" y="19373"/>
                        <a:pt x="19349" y="15055"/>
                        <a:pt x="19349" y="9628"/>
                      </a:cubicBezTo>
                      <a:cubicBezTo>
                        <a:pt x="19349" y="4319"/>
                        <a:pt x="15031" y="1"/>
                        <a:pt x="97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3"/>
                <p:cNvSpPr/>
                <p:nvPr/>
              </p:nvSpPr>
              <p:spPr>
                <a:xfrm>
                  <a:off x="6876920" y="4410196"/>
                  <a:ext cx="56305" cy="13555"/>
                </a:xfrm>
                <a:custGeom>
                  <a:rect b="b" l="l" r="r" t="t"/>
                  <a:pathLst>
                    <a:path extrusionOk="0" h="591" w="2455">
                      <a:moveTo>
                        <a:pt x="284" y="1"/>
                      </a:moveTo>
                      <a:cubicBezTo>
                        <a:pt x="189" y="1"/>
                        <a:pt x="1" y="95"/>
                        <a:pt x="1" y="284"/>
                      </a:cubicBezTo>
                      <a:cubicBezTo>
                        <a:pt x="1" y="402"/>
                        <a:pt x="189" y="591"/>
                        <a:pt x="284" y="591"/>
                      </a:cubicBezTo>
                      <a:lnTo>
                        <a:pt x="2171" y="591"/>
                      </a:lnTo>
                      <a:cubicBezTo>
                        <a:pt x="2266" y="591"/>
                        <a:pt x="2455" y="402"/>
                        <a:pt x="2455" y="284"/>
                      </a:cubicBezTo>
                      <a:cubicBezTo>
                        <a:pt x="2455" y="95"/>
                        <a:pt x="2266" y="1"/>
                        <a:pt x="2171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6888296" y="4435103"/>
                  <a:ext cx="33577" cy="15710"/>
                </a:xfrm>
                <a:custGeom>
                  <a:rect b="b" l="l" r="r" t="t"/>
                  <a:pathLst>
                    <a:path extrusionOk="0" h="685" w="1464">
                      <a:moveTo>
                        <a:pt x="283" y="0"/>
                      </a:moveTo>
                      <a:cubicBezTo>
                        <a:pt x="95" y="0"/>
                        <a:pt x="0" y="189"/>
                        <a:pt x="0" y="283"/>
                      </a:cubicBezTo>
                      <a:cubicBezTo>
                        <a:pt x="0" y="496"/>
                        <a:pt x="95" y="685"/>
                        <a:pt x="283" y="685"/>
                      </a:cubicBezTo>
                      <a:lnTo>
                        <a:pt x="1180" y="685"/>
                      </a:lnTo>
                      <a:cubicBezTo>
                        <a:pt x="1369" y="685"/>
                        <a:pt x="1463" y="496"/>
                        <a:pt x="1463" y="283"/>
                      </a:cubicBezTo>
                      <a:cubicBezTo>
                        <a:pt x="1463" y="189"/>
                        <a:pt x="1369" y="0"/>
                        <a:pt x="118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6833340" y="4240729"/>
                  <a:ext cx="141807" cy="155958"/>
                </a:xfrm>
                <a:custGeom>
                  <a:rect b="b" l="l" r="r" t="t"/>
                  <a:pathLst>
                    <a:path extrusionOk="0" h="6800" w="6183">
                      <a:moveTo>
                        <a:pt x="3446" y="996"/>
                      </a:moveTo>
                      <a:cubicBezTo>
                        <a:pt x="3917" y="996"/>
                        <a:pt x="5003" y="1397"/>
                        <a:pt x="5404" y="2860"/>
                      </a:cubicBezTo>
                      <a:cubicBezTo>
                        <a:pt x="5404" y="3072"/>
                        <a:pt x="5310" y="3261"/>
                        <a:pt x="5097" y="3261"/>
                      </a:cubicBezTo>
                      <a:cubicBezTo>
                        <a:pt x="4908" y="3261"/>
                        <a:pt x="4814" y="3166"/>
                        <a:pt x="4720" y="3072"/>
                      </a:cubicBezTo>
                      <a:cubicBezTo>
                        <a:pt x="4413" y="1680"/>
                        <a:pt x="3328" y="1585"/>
                        <a:pt x="3328" y="1585"/>
                      </a:cubicBezTo>
                      <a:cubicBezTo>
                        <a:pt x="3233" y="1585"/>
                        <a:pt x="3044" y="1397"/>
                        <a:pt x="3044" y="1302"/>
                      </a:cubicBezTo>
                      <a:cubicBezTo>
                        <a:pt x="3139" y="1090"/>
                        <a:pt x="3233" y="996"/>
                        <a:pt x="3446" y="996"/>
                      </a:cubicBezTo>
                      <a:close/>
                      <a:moveTo>
                        <a:pt x="3110" y="0"/>
                      </a:moveTo>
                      <a:cubicBezTo>
                        <a:pt x="3057" y="0"/>
                        <a:pt x="3004" y="2"/>
                        <a:pt x="2950" y="5"/>
                      </a:cubicBezTo>
                      <a:cubicBezTo>
                        <a:pt x="1369" y="123"/>
                        <a:pt x="95" y="1491"/>
                        <a:pt x="1" y="3072"/>
                      </a:cubicBezTo>
                      <a:cubicBezTo>
                        <a:pt x="1" y="4252"/>
                        <a:pt x="685" y="5219"/>
                        <a:pt x="1558" y="5715"/>
                      </a:cubicBezTo>
                      <a:cubicBezTo>
                        <a:pt x="1770" y="5809"/>
                        <a:pt x="1865" y="6021"/>
                        <a:pt x="1865" y="6210"/>
                      </a:cubicBezTo>
                      <a:lnTo>
                        <a:pt x="1865" y="6493"/>
                      </a:lnTo>
                      <a:cubicBezTo>
                        <a:pt x="1865" y="6611"/>
                        <a:pt x="1959" y="6800"/>
                        <a:pt x="2148" y="6800"/>
                      </a:cubicBezTo>
                      <a:lnTo>
                        <a:pt x="4035" y="6800"/>
                      </a:lnTo>
                      <a:cubicBezTo>
                        <a:pt x="4224" y="6800"/>
                        <a:pt x="4319" y="6611"/>
                        <a:pt x="4319" y="6493"/>
                      </a:cubicBezTo>
                      <a:lnTo>
                        <a:pt x="4319" y="6210"/>
                      </a:lnTo>
                      <a:cubicBezTo>
                        <a:pt x="4319" y="6021"/>
                        <a:pt x="4413" y="5809"/>
                        <a:pt x="4625" y="5715"/>
                      </a:cubicBezTo>
                      <a:cubicBezTo>
                        <a:pt x="5498" y="5219"/>
                        <a:pt x="6183" y="4252"/>
                        <a:pt x="6183" y="3072"/>
                      </a:cubicBezTo>
                      <a:cubicBezTo>
                        <a:pt x="6183" y="1447"/>
                        <a:pt x="4807" y="0"/>
                        <a:pt x="311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7" name="Google Shape;567;p23"/>
              <p:cNvSpPr txBox="1"/>
              <p:nvPr/>
            </p:nvSpPr>
            <p:spPr>
              <a:xfrm>
                <a:off x="4624777" y="4032901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68" name="Google Shape;568;p23"/>
              <p:cNvGrpSpPr/>
              <p:nvPr/>
            </p:nvGrpSpPr>
            <p:grpSpPr>
              <a:xfrm>
                <a:off x="4064237" y="4066286"/>
                <a:ext cx="523331" cy="523331"/>
                <a:chOff x="3769791" y="4066286"/>
                <a:chExt cx="523331" cy="523331"/>
              </a:xfrm>
            </p:grpSpPr>
            <p:sp>
              <p:nvSpPr>
                <p:cNvPr id="569" name="Google Shape;569;p23"/>
                <p:cNvSpPr/>
                <p:nvPr/>
              </p:nvSpPr>
              <p:spPr>
                <a:xfrm>
                  <a:off x="3769791" y="4066286"/>
                  <a:ext cx="523331" cy="523331"/>
                </a:xfrm>
                <a:custGeom>
                  <a:rect b="b" l="l" r="r" t="t"/>
                  <a:pathLst>
                    <a:path extrusionOk="0" h="22818" w="22818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7"/>
                        <a:pt x="11397" y="22817"/>
                      </a:cubicBezTo>
                      <a:cubicBezTo>
                        <a:pt x="17697" y="22817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3898044" y="4234330"/>
                  <a:ext cx="112588" cy="171577"/>
                </a:xfrm>
                <a:custGeom>
                  <a:rect b="b" l="l" r="r" t="t"/>
                  <a:pathLst>
                    <a:path extrusionOk="0" h="7481" w="4909">
                      <a:moveTo>
                        <a:pt x="2454" y="1157"/>
                      </a:moveTo>
                      <a:cubicBezTo>
                        <a:pt x="2808" y="1157"/>
                        <a:pt x="3044" y="1298"/>
                        <a:pt x="3210" y="1581"/>
                      </a:cubicBezTo>
                      <a:cubicBezTo>
                        <a:pt x="3375" y="1864"/>
                        <a:pt x="3469" y="2289"/>
                        <a:pt x="3469" y="2903"/>
                      </a:cubicBezTo>
                      <a:lnTo>
                        <a:pt x="3469" y="4625"/>
                      </a:lnTo>
                      <a:cubicBezTo>
                        <a:pt x="3469" y="5191"/>
                        <a:pt x="3375" y="5616"/>
                        <a:pt x="3233" y="5899"/>
                      </a:cubicBezTo>
                      <a:cubicBezTo>
                        <a:pt x="3068" y="6159"/>
                        <a:pt x="2808" y="6300"/>
                        <a:pt x="2454" y="6300"/>
                      </a:cubicBezTo>
                      <a:cubicBezTo>
                        <a:pt x="2101" y="6300"/>
                        <a:pt x="1841" y="6159"/>
                        <a:pt x="1676" y="5876"/>
                      </a:cubicBezTo>
                      <a:cubicBezTo>
                        <a:pt x="1511" y="5593"/>
                        <a:pt x="1440" y="5144"/>
                        <a:pt x="1440" y="4554"/>
                      </a:cubicBezTo>
                      <a:lnTo>
                        <a:pt x="1440" y="2785"/>
                      </a:lnTo>
                      <a:cubicBezTo>
                        <a:pt x="1440" y="2218"/>
                        <a:pt x="1534" y="1817"/>
                        <a:pt x="1699" y="1558"/>
                      </a:cubicBezTo>
                      <a:cubicBezTo>
                        <a:pt x="1865" y="1298"/>
                        <a:pt x="2101" y="1157"/>
                        <a:pt x="2454" y="1157"/>
                      </a:cubicBezTo>
                      <a:close/>
                      <a:moveTo>
                        <a:pt x="2454" y="0"/>
                      </a:moveTo>
                      <a:cubicBezTo>
                        <a:pt x="1652" y="0"/>
                        <a:pt x="1039" y="260"/>
                        <a:pt x="614" y="779"/>
                      </a:cubicBezTo>
                      <a:cubicBezTo>
                        <a:pt x="213" y="1322"/>
                        <a:pt x="1" y="2077"/>
                        <a:pt x="1" y="3091"/>
                      </a:cubicBezTo>
                      <a:lnTo>
                        <a:pt x="1" y="4436"/>
                      </a:lnTo>
                      <a:cubicBezTo>
                        <a:pt x="1" y="5404"/>
                        <a:pt x="213" y="6159"/>
                        <a:pt x="638" y="6678"/>
                      </a:cubicBezTo>
                      <a:cubicBezTo>
                        <a:pt x="1062" y="7197"/>
                        <a:pt x="1676" y="7480"/>
                        <a:pt x="2454" y="7480"/>
                      </a:cubicBezTo>
                      <a:cubicBezTo>
                        <a:pt x="3257" y="7480"/>
                        <a:pt x="3870" y="7197"/>
                        <a:pt x="4295" y="6678"/>
                      </a:cubicBezTo>
                      <a:cubicBezTo>
                        <a:pt x="4696" y="6135"/>
                        <a:pt x="4908" y="5380"/>
                        <a:pt x="4908" y="4366"/>
                      </a:cubicBezTo>
                      <a:lnTo>
                        <a:pt x="4908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47" y="260"/>
                        <a:pt x="3233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4027925" y="4236486"/>
                  <a:ext cx="122312" cy="166715"/>
                </a:xfrm>
                <a:custGeom>
                  <a:rect b="b" l="l" r="r" t="t"/>
                  <a:pathLst>
                    <a:path extrusionOk="0" h="7269" w="5333">
                      <a:moveTo>
                        <a:pt x="3044" y="1959"/>
                      </a:moveTo>
                      <a:lnTo>
                        <a:pt x="3044" y="4531"/>
                      </a:lnTo>
                      <a:lnTo>
                        <a:pt x="1440" y="4531"/>
                      </a:lnTo>
                      <a:lnTo>
                        <a:pt x="2950" y="2124"/>
                      </a:lnTo>
                      <a:lnTo>
                        <a:pt x="3044" y="1959"/>
                      </a:lnTo>
                      <a:close/>
                      <a:moveTo>
                        <a:pt x="3044" y="1"/>
                      </a:moveTo>
                      <a:lnTo>
                        <a:pt x="0" y="4791"/>
                      </a:lnTo>
                      <a:lnTo>
                        <a:pt x="71" y="5711"/>
                      </a:lnTo>
                      <a:lnTo>
                        <a:pt x="3044" y="5711"/>
                      </a:lnTo>
                      <a:lnTo>
                        <a:pt x="3044" y="7268"/>
                      </a:lnTo>
                      <a:lnTo>
                        <a:pt x="4507" y="7268"/>
                      </a:lnTo>
                      <a:lnTo>
                        <a:pt x="4507" y="5711"/>
                      </a:lnTo>
                      <a:lnTo>
                        <a:pt x="5333" y="5711"/>
                      </a:lnTo>
                      <a:lnTo>
                        <a:pt x="5333" y="4531"/>
                      </a:lnTo>
                      <a:lnTo>
                        <a:pt x="4507" y="4531"/>
                      </a:lnTo>
                      <a:lnTo>
                        <a:pt x="450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2" name="Google Shape;572;p23"/>
          <p:cNvGrpSpPr/>
          <p:nvPr/>
        </p:nvGrpSpPr>
        <p:grpSpPr>
          <a:xfrm>
            <a:off x="3597867" y="1532974"/>
            <a:ext cx="133138" cy="2865780"/>
            <a:chOff x="3597867" y="1532974"/>
            <a:chExt cx="133138" cy="2865780"/>
          </a:xfrm>
        </p:grpSpPr>
        <p:cxnSp>
          <p:nvCxnSpPr>
            <p:cNvPr id="573" name="Google Shape;573;p23"/>
            <p:cNvCxnSpPr/>
            <p:nvPr/>
          </p:nvCxnSpPr>
          <p:spPr>
            <a:xfrm>
              <a:off x="3666396" y="1555825"/>
              <a:ext cx="0" cy="282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4" name="Google Shape;574;p23"/>
            <p:cNvGrpSpPr/>
            <p:nvPr/>
          </p:nvGrpSpPr>
          <p:grpSpPr>
            <a:xfrm>
              <a:off x="3597867" y="2437472"/>
              <a:ext cx="133138" cy="135317"/>
              <a:chOff x="3379621" y="2437472"/>
              <a:chExt cx="133138" cy="135317"/>
            </a:xfrm>
          </p:grpSpPr>
          <p:sp>
            <p:nvSpPr>
              <p:cNvPr id="575" name="Google Shape;575;p23"/>
              <p:cNvSpPr/>
              <p:nvPr/>
            </p:nvSpPr>
            <p:spPr>
              <a:xfrm>
                <a:off x="3379621" y="2437472"/>
                <a:ext cx="133138" cy="135317"/>
              </a:xfrm>
              <a:custGeom>
                <a:rect b="b" l="l" r="r" t="t"/>
                <a:pathLst>
                  <a:path extrusionOk="0" h="5900" w="5805">
                    <a:moveTo>
                      <a:pt x="2855" y="0"/>
                    </a:moveTo>
                    <a:cubicBezTo>
                      <a:pt x="1274" y="0"/>
                      <a:pt x="0" y="1392"/>
                      <a:pt x="0" y="2950"/>
                    </a:cubicBezTo>
                    <a:cubicBezTo>
                      <a:pt x="0" y="4531"/>
                      <a:pt x="1274" y="5899"/>
                      <a:pt x="2855" y="5899"/>
                    </a:cubicBezTo>
                    <a:cubicBezTo>
                      <a:pt x="4531" y="5899"/>
                      <a:pt x="5805" y="4531"/>
                      <a:pt x="5805" y="2950"/>
                    </a:cubicBezTo>
                    <a:cubicBezTo>
                      <a:pt x="5805" y="1392"/>
                      <a:pt x="4531" y="0"/>
                      <a:pt x="2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3422372" y="2482929"/>
                <a:ext cx="47636" cy="47108"/>
              </a:xfrm>
              <a:custGeom>
                <a:rect b="b" l="l" r="r" t="t"/>
                <a:pathLst>
                  <a:path extrusionOk="0" h="2054" w="2077">
                    <a:moveTo>
                      <a:pt x="991" y="0"/>
                    </a:moveTo>
                    <a:cubicBezTo>
                      <a:pt x="496" y="0"/>
                      <a:pt x="0" y="378"/>
                      <a:pt x="0" y="968"/>
                    </a:cubicBezTo>
                    <a:cubicBezTo>
                      <a:pt x="0" y="1558"/>
                      <a:pt x="496" y="2053"/>
                      <a:pt x="991" y="2053"/>
                    </a:cubicBezTo>
                    <a:cubicBezTo>
                      <a:pt x="1581" y="2053"/>
                      <a:pt x="2077" y="1558"/>
                      <a:pt x="2077" y="968"/>
                    </a:cubicBezTo>
                    <a:cubicBezTo>
                      <a:pt x="2077" y="378"/>
                      <a:pt x="1581" y="0"/>
                      <a:pt x="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23"/>
            <p:cNvGrpSpPr/>
            <p:nvPr/>
          </p:nvGrpSpPr>
          <p:grpSpPr>
            <a:xfrm>
              <a:off x="3597867" y="3349415"/>
              <a:ext cx="133138" cy="133161"/>
              <a:chOff x="3379621" y="3368465"/>
              <a:chExt cx="133138" cy="133161"/>
            </a:xfrm>
          </p:grpSpPr>
          <p:sp>
            <p:nvSpPr>
              <p:cNvPr id="578" name="Google Shape;578;p23"/>
              <p:cNvSpPr/>
              <p:nvPr/>
            </p:nvSpPr>
            <p:spPr>
              <a:xfrm>
                <a:off x="3379621" y="3368465"/>
                <a:ext cx="133138" cy="133161"/>
              </a:xfrm>
              <a:custGeom>
                <a:rect b="b" l="l" r="r" t="t"/>
                <a:pathLst>
                  <a:path extrusionOk="0" h="5806" w="5805">
                    <a:moveTo>
                      <a:pt x="2855" y="1"/>
                    </a:moveTo>
                    <a:cubicBezTo>
                      <a:pt x="1274" y="1"/>
                      <a:pt x="0" y="1275"/>
                      <a:pt x="0" y="2950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950"/>
                    </a:cubicBezTo>
                    <a:cubicBezTo>
                      <a:pt x="5805" y="1275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3422372" y="3411216"/>
                <a:ext cx="47636" cy="47659"/>
              </a:xfrm>
              <a:custGeom>
                <a:rect b="b" l="l" r="r" t="t"/>
                <a:pathLst>
                  <a:path extrusionOk="0" h="2078" w="2077">
                    <a:moveTo>
                      <a:pt x="991" y="1"/>
                    </a:moveTo>
                    <a:cubicBezTo>
                      <a:pt x="496" y="1"/>
                      <a:pt x="0" y="496"/>
                      <a:pt x="0" y="1086"/>
                    </a:cubicBezTo>
                    <a:cubicBezTo>
                      <a:pt x="0" y="1582"/>
                      <a:pt x="496" y="2077"/>
                      <a:pt x="991" y="2077"/>
                    </a:cubicBezTo>
                    <a:cubicBezTo>
                      <a:pt x="1581" y="2077"/>
                      <a:pt x="2077" y="1582"/>
                      <a:pt x="2077" y="1086"/>
                    </a:cubicBezTo>
                    <a:cubicBezTo>
                      <a:pt x="2077" y="496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23"/>
            <p:cNvGrpSpPr/>
            <p:nvPr/>
          </p:nvGrpSpPr>
          <p:grpSpPr>
            <a:xfrm>
              <a:off x="3597867" y="4265594"/>
              <a:ext cx="133138" cy="133161"/>
              <a:chOff x="3379621" y="4308456"/>
              <a:chExt cx="133138" cy="133161"/>
            </a:xfrm>
          </p:grpSpPr>
          <p:sp>
            <p:nvSpPr>
              <p:cNvPr id="581" name="Google Shape;581;p23"/>
              <p:cNvSpPr/>
              <p:nvPr/>
            </p:nvSpPr>
            <p:spPr>
              <a:xfrm>
                <a:off x="3379621" y="4308456"/>
                <a:ext cx="133138" cy="133161"/>
              </a:xfrm>
              <a:custGeom>
                <a:rect b="b" l="l" r="r" t="t"/>
                <a:pathLst>
                  <a:path extrusionOk="0" h="5806" w="5805">
                    <a:moveTo>
                      <a:pt x="2855" y="1"/>
                    </a:moveTo>
                    <a:cubicBezTo>
                      <a:pt x="1274" y="1"/>
                      <a:pt x="0" y="1299"/>
                      <a:pt x="0" y="2856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856"/>
                    </a:cubicBezTo>
                    <a:cubicBezTo>
                      <a:pt x="5805" y="1299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3422372" y="4351758"/>
                <a:ext cx="47636" cy="47108"/>
              </a:xfrm>
              <a:custGeom>
                <a:rect b="b" l="l" r="r" t="t"/>
                <a:pathLst>
                  <a:path extrusionOk="0" h="2054" w="2077">
                    <a:moveTo>
                      <a:pt x="991" y="1"/>
                    </a:moveTo>
                    <a:cubicBezTo>
                      <a:pt x="496" y="1"/>
                      <a:pt x="0" y="378"/>
                      <a:pt x="0" y="968"/>
                    </a:cubicBezTo>
                    <a:cubicBezTo>
                      <a:pt x="0" y="1558"/>
                      <a:pt x="496" y="2053"/>
                      <a:pt x="991" y="2053"/>
                    </a:cubicBezTo>
                    <a:cubicBezTo>
                      <a:pt x="1581" y="2053"/>
                      <a:pt x="2077" y="1558"/>
                      <a:pt x="2077" y="968"/>
                    </a:cubicBezTo>
                    <a:cubicBezTo>
                      <a:pt x="2077" y="378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23"/>
            <p:cNvGrpSpPr/>
            <p:nvPr/>
          </p:nvGrpSpPr>
          <p:grpSpPr>
            <a:xfrm>
              <a:off x="3597867" y="1532974"/>
              <a:ext cx="133138" cy="133161"/>
              <a:chOff x="3597867" y="1532974"/>
              <a:chExt cx="133138" cy="133161"/>
            </a:xfrm>
          </p:grpSpPr>
          <p:sp>
            <p:nvSpPr>
              <p:cNvPr id="584" name="Google Shape;584;p23"/>
              <p:cNvSpPr/>
              <p:nvPr/>
            </p:nvSpPr>
            <p:spPr>
              <a:xfrm>
                <a:off x="3597867" y="1532974"/>
                <a:ext cx="133138" cy="133161"/>
              </a:xfrm>
              <a:custGeom>
                <a:rect b="b" l="l" r="r" t="t"/>
                <a:pathLst>
                  <a:path extrusionOk="0" h="5806" w="5805">
                    <a:moveTo>
                      <a:pt x="2855" y="1"/>
                    </a:moveTo>
                    <a:cubicBezTo>
                      <a:pt x="1274" y="1"/>
                      <a:pt x="0" y="1275"/>
                      <a:pt x="0" y="2856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856"/>
                    </a:cubicBezTo>
                    <a:cubicBezTo>
                      <a:pt x="5805" y="1275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3640617" y="1575725"/>
                <a:ext cx="47636" cy="47636"/>
              </a:xfrm>
              <a:custGeom>
                <a:rect b="b" l="l" r="r" t="t"/>
                <a:pathLst>
                  <a:path extrusionOk="0" h="2077" w="2077">
                    <a:moveTo>
                      <a:pt x="991" y="1"/>
                    </a:moveTo>
                    <a:cubicBezTo>
                      <a:pt x="496" y="1"/>
                      <a:pt x="0" y="496"/>
                      <a:pt x="0" y="992"/>
                    </a:cubicBezTo>
                    <a:cubicBezTo>
                      <a:pt x="0" y="1581"/>
                      <a:pt x="496" y="2077"/>
                      <a:pt x="991" y="2077"/>
                    </a:cubicBezTo>
                    <a:cubicBezTo>
                      <a:pt x="1581" y="2077"/>
                      <a:pt x="2077" y="1581"/>
                      <a:pt x="2077" y="992"/>
                    </a:cubicBezTo>
                    <a:cubicBezTo>
                      <a:pt x="2077" y="496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