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ED4D-35B8-4A7D-9DD4-A59CC6C55C35}" type="datetimeFigureOut">
              <a:rPr lang="es-PE" smtClean="0"/>
              <a:t>13/05/2023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6FC79F-9619-463E-B1F3-C96B658B0C99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79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ED4D-35B8-4A7D-9DD4-A59CC6C55C35}" type="datetimeFigureOut">
              <a:rPr lang="es-PE" smtClean="0"/>
              <a:t>13/05/2023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C79F-9619-463E-B1F3-C96B658B0C99}" type="slidenum">
              <a:rPr lang="es-PE" smtClean="0"/>
              <a:t>‹Nº›</a:t>
            </a:fld>
            <a:endParaRPr lang="es-P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ED4D-35B8-4A7D-9DD4-A59CC6C55C35}" type="datetimeFigureOut">
              <a:rPr lang="es-PE" smtClean="0"/>
              <a:t>13/05/2023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C79F-9619-463E-B1F3-C96B658B0C99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4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ED4D-35B8-4A7D-9DD4-A59CC6C55C35}" type="datetimeFigureOut">
              <a:rPr lang="es-PE" smtClean="0"/>
              <a:t>13/05/2023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C79F-9619-463E-B1F3-C96B658B0C99}" type="slidenum">
              <a:rPr lang="es-PE" smtClean="0"/>
              <a:t>‹Nº›</a:t>
            </a:fld>
            <a:endParaRPr lang="es-P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48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ED4D-35B8-4A7D-9DD4-A59CC6C55C35}" type="datetimeFigureOut">
              <a:rPr lang="es-PE" smtClean="0"/>
              <a:t>13/05/2023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C79F-9619-463E-B1F3-C96B658B0C99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10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ED4D-35B8-4A7D-9DD4-A59CC6C55C35}" type="datetimeFigureOut">
              <a:rPr lang="es-PE" smtClean="0"/>
              <a:t>13/05/2023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C79F-9619-463E-B1F3-C96B658B0C99}" type="slidenum">
              <a:rPr lang="es-PE" smtClean="0"/>
              <a:t>‹Nº›</a:t>
            </a:fld>
            <a:endParaRPr lang="es-P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1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ED4D-35B8-4A7D-9DD4-A59CC6C55C35}" type="datetimeFigureOut">
              <a:rPr lang="es-PE" smtClean="0"/>
              <a:t>13/05/2023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C79F-9619-463E-B1F3-C96B658B0C99}" type="slidenum">
              <a:rPr lang="es-PE" smtClean="0"/>
              <a:t>‹Nº›</a:t>
            </a:fld>
            <a:endParaRPr lang="es-P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38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ED4D-35B8-4A7D-9DD4-A59CC6C55C35}" type="datetimeFigureOut">
              <a:rPr lang="es-PE" smtClean="0"/>
              <a:t>13/05/2023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C79F-9619-463E-B1F3-C96B658B0C99}" type="slidenum">
              <a:rPr lang="es-PE" smtClean="0"/>
              <a:t>‹Nº›</a:t>
            </a:fld>
            <a:endParaRPr lang="es-P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2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ED4D-35B8-4A7D-9DD4-A59CC6C55C35}" type="datetimeFigureOut">
              <a:rPr lang="es-PE" smtClean="0"/>
              <a:t>13/05/2023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C79F-9619-463E-B1F3-C96B658B0C9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430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ED4D-35B8-4A7D-9DD4-A59CC6C55C35}" type="datetimeFigureOut">
              <a:rPr lang="es-PE" smtClean="0"/>
              <a:t>13/05/2023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C79F-9619-463E-B1F3-C96B658B0C99}" type="slidenum">
              <a:rPr lang="es-PE" smtClean="0"/>
              <a:t>‹Nº›</a:t>
            </a:fld>
            <a:endParaRPr lang="es-P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72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C6EED4D-35B8-4A7D-9DD4-A59CC6C55C35}" type="datetimeFigureOut">
              <a:rPr lang="es-PE" smtClean="0"/>
              <a:t>13/05/2023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C79F-9619-463E-B1F3-C96B658B0C99}" type="slidenum">
              <a:rPr lang="es-PE" smtClean="0"/>
              <a:t>‹Nº›</a:t>
            </a:fld>
            <a:endParaRPr lang="es-P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49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EED4D-35B8-4A7D-9DD4-A59CC6C55C35}" type="datetimeFigureOut">
              <a:rPr lang="es-PE" smtClean="0"/>
              <a:t>13/05/2023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6FC79F-9619-463E-B1F3-C96B658B0C99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51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1BB43-35A1-DABF-C4DD-9812049AA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4000" b="1" i="0" u="none" strike="noStrike" cap="small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Diseño e implementación de un sistema web en el proceso de pedidos para el restaurante Atlantis-Trujillo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203300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7970A-6D34-4451-0DC9-926C0625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proyecto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D5BEA6-288B-031F-F46B-24EC49867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 la actualidad muchos locales de comida se tuvieron que adaptar a las nuevas tecnologías en sistemas web que permitan agilizar sus operaciones para tener un control y evitar errores. Así mismo generar menos costos.</a:t>
            </a:r>
            <a:endParaRPr lang="es-MX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Debido a la pandemia mucho de los restaurantes de la ciudad de Trujillo están implementando estos sistemas de página web para la gestión de pedidos debido a la rapidez de atención al cliente y mucho más ordenado el trabajo.</a:t>
            </a:r>
            <a:endParaRPr lang="es-MX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 presente trabajo de investigación experimentar permite comprender los temas vistos a lo largo de la carrera, así también mostrar la calidad que puede llegar a tener el software implementado.</a:t>
            </a:r>
            <a:endParaRPr lang="es-MX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Proyecto parte desde la definición del tema a satisfacer a la unidad de análisis es la página web para un sistema de matricula para un restaurante Atlantis.</a:t>
            </a:r>
            <a:endParaRPr lang="es-MX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 proyecto optó por desarrollarse en el entorno visual bajo el lenguaje de Python </a:t>
            </a:r>
            <a:endParaRPr lang="es-MX" b="0" dirty="0">
              <a:effectLst/>
            </a:endParaRPr>
          </a:p>
          <a:p>
            <a:pPr marL="0" indent="0">
              <a:buNone/>
            </a:pPr>
            <a:br>
              <a:rPr lang="es-MX" dirty="0"/>
            </a:br>
            <a:br>
              <a:rPr lang="es-MX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0436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A19E6F9-B024-B8E7-8E1A-E24299025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195" y="561608"/>
            <a:ext cx="9625379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5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FE737-B68B-9A59-C41F-9FDFADD2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Sustento del estado del proyecto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C738FA-7E08-CA7E-ED0F-037C15B91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Alcance:</a:t>
            </a:r>
            <a:br>
              <a:rPr lang="es-ES" dirty="0"/>
            </a:b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 respecto al alcance se llegó a obtener un promedio de 90%. Está en verde debido a la culminación de entregables.</a:t>
            </a:r>
          </a:p>
          <a:p>
            <a:r>
              <a:rPr lang="es-PE" dirty="0"/>
              <a:t>Tiempo:</a:t>
            </a:r>
          </a:p>
          <a:p>
            <a:pPr marL="0" indent="0">
              <a:buNone/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 respecto al tiempo se llegó a obtener un promedio de  85%. Está en verde debido a la realización de actividades.</a:t>
            </a:r>
          </a:p>
          <a:p>
            <a:r>
              <a:rPr lang="es-PE" dirty="0"/>
              <a:t>Costo:</a:t>
            </a:r>
          </a:p>
          <a:p>
            <a:pPr marL="0" indent="0">
              <a:buNone/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 respecto al Costo se llegó a obtener un promedio de  90%. Está en verde debido a los costos presupuestados.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8308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58C98-219A-1F6A-E21F-FE437A3F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Hitos y entregables del proyecto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437BB43-1C39-3943-D8E9-DE28D3F84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2290762"/>
            <a:ext cx="74866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8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81283-1262-4119-FFC0-0BC895F1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Anexo 1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D418FE2-3BDD-AB19-B47C-E37D62FD3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887" y="2583656"/>
            <a:ext cx="8210550" cy="2314575"/>
          </a:xfrm>
        </p:spPr>
      </p:pic>
    </p:spTree>
    <p:extLst>
      <p:ext uri="{BB962C8B-B14F-4D97-AF65-F5344CB8AC3E}">
        <p14:creationId xmlns:p14="http://schemas.microsoft.com/office/powerpoint/2010/main" val="428015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AD3920E-BA2C-44B6-7687-89FB6A215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37" y="274493"/>
            <a:ext cx="9787371" cy="18478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5B73515-D7F2-4881-7383-0F934E7C2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537" y="3010766"/>
            <a:ext cx="9884354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5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3404E373-2F7D-6584-15C9-7D85415C8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2119312"/>
            <a:ext cx="82105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77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8B1719B-B8C1-E68E-1364-78C6A31AE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785812"/>
            <a:ext cx="108585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4638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</TotalTime>
  <Words>259</Words>
  <Application>Microsoft Office PowerPoint</Application>
  <PresentationFormat>Panorámica</PresentationFormat>
  <Paragraphs>16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Galería</vt:lpstr>
      <vt:lpstr>Diseño e implementación de un sistema web en el proceso de pedidos para el restaurante Atlantis-Trujillo</vt:lpstr>
      <vt:lpstr>Descripción del proyecto</vt:lpstr>
      <vt:lpstr>Presentación de PowerPoint</vt:lpstr>
      <vt:lpstr>Sustento del estado del proyecto</vt:lpstr>
      <vt:lpstr>Hitos y entregables del proyecto</vt:lpstr>
      <vt:lpstr>Anexo 1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 implementación de un sistema web en el proceso de pedidos para el restaurante Atlantis-Trujillo</dc:title>
  <dc:creator>Hector Manuel Rique Gambini</dc:creator>
  <cp:lastModifiedBy>Hector Manuel Rique Gambini</cp:lastModifiedBy>
  <cp:revision>1</cp:revision>
  <dcterms:created xsi:type="dcterms:W3CDTF">2023-05-13T06:05:07Z</dcterms:created>
  <dcterms:modified xsi:type="dcterms:W3CDTF">2023-05-13T06:44:21Z</dcterms:modified>
</cp:coreProperties>
</file>