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>
        <p:scale>
          <a:sx n="50" d="100"/>
          <a:sy n="50" d="100"/>
        </p:scale>
        <p:origin x="60" y="1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EF3E-8F06-4AE9-A073-DD7168592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67569-996F-43CF-A11E-727E076B0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E5578-95B4-493C-8D73-6A948A28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CD747-AF31-4B53-ADD2-79D30008295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16023-F406-4D42-962F-60F40E00E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ED217-3D8D-4159-B87E-AEFDA1C1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409-D5B1-46F5-96FF-BB026696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74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D69F6-0939-4CF4-98E3-1EEA7AAF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FEC9E-89E3-44B2-A7BF-44CE7BA6D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91C93-F02D-4639-B38B-0409152D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CD747-AF31-4B53-ADD2-79D30008295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DB8F7-2575-4917-A35D-49DECF5B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EA574-F781-47D9-AAB4-9853A1DF0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409-D5B1-46F5-96FF-BB026696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7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142A42-C66C-403C-ADCA-312041070B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17998-3479-452D-97C1-34B164024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40AC4-9F94-44E5-92DC-3927036D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CD747-AF31-4B53-ADD2-79D30008295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C751F-1959-405E-BF90-452A8A85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7915D-9023-43B3-B54B-FE6B699EC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409-D5B1-46F5-96FF-BB026696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6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8C73-3A4B-4256-B8DE-EACA6CD56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87222-E882-4B9E-B087-7C31763F3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63E3A-4203-473D-92C0-40281A0D8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CD747-AF31-4B53-ADD2-79D30008295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5BD97-67DC-4083-A10A-84653D6B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B1B5B-36B2-416A-BFB1-99543938C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409-D5B1-46F5-96FF-BB026696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4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45C3-B330-4AE5-9C5F-F45E45FFA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EE9D1-DE46-4EB0-BE52-004A99670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6191E-CCB0-4CE7-87A7-D676B85B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CD747-AF31-4B53-ADD2-79D30008295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D010E-573A-4C22-80FC-1C3A51E4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18797-31CD-460B-AAFC-6E31AC9B1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409-D5B1-46F5-96FF-BB026696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9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F64E5-76AD-4B55-806E-1CFF977C5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4E497-BE97-433F-ABE1-B0838BB5E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AD638-7E72-48BC-9C07-8605D356A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60383-33DF-4A11-996A-87A04ED66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CD747-AF31-4B53-ADD2-79D30008295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D2D33-9F51-4FB9-85E1-A898E38F0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3FC4E-0754-4674-BCBA-59DFACAFE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409-D5B1-46F5-96FF-BB026696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4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55DD-904C-42A4-B713-FA35FB37A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0B881-62B1-4140-9F83-59337BD03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1168D-62AF-4987-9CE9-5678655FB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F6B73F-7AAC-4E89-B6D4-5A2D971E5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3210BA-690D-4C18-9EB1-03C4DA637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9E48BF-8100-4020-996A-4793DB2A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CD747-AF31-4B53-ADD2-79D30008295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C2573B-C0E3-4EDD-8641-259E2A414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385780-AE8D-43E1-B9DE-D275FB9C7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409-D5B1-46F5-96FF-BB026696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2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6DDA-D5EE-451E-A918-EDE97C56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10B1C-1920-4AF1-A5B5-E9C715C9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CD747-AF31-4B53-ADD2-79D30008295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118A9-8014-48D4-94C3-C3BD1F789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39946-7A11-48F3-ACC5-BA80BAA8A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409-D5B1-46F5-96FF-BB026696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34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454C5E-7FE5-4E71-8F7D-A176A62AD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CD747-AF31-4B53-ADD2-79D30008295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49C183-5ABC-4CD4-B16B-8EF276257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0A063-180C-485A-A014-BD338384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409-D5B1-46F5-96FF-BB026696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6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74840-9FB1-4B29-B7C2-6EAEB7BC8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8521F-4B09-4D4A-9C9C-B39AD2A6F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2E7C5-0E2B-442F-9089-92A9C32AD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F5B90-52A0-4BE3-8760-53A58133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CD747-AF31-4B53-ADD2-79D30008295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E0BE7-9E36-4D15-B82C-5BC59472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69DB3-683F-4910-BD35-5A092536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409-D5B1-46F5-96FF-BB026696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5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07A40-5478-405C-9BB5-361C9DDD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8369DE-F0B9-45C7-B2A5-D554490AC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222B7-BCDD-4396-8E85-AC500F4BD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DAF0D-75DF-4D14-9206-9A02794A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CD747-AF31-4B53-ADD2-79D30008295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F4858-3997-4422-BAB4-27BA7B6E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3EEDB-EBD2-40E1-9127-152E98DB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409-D5B1-46F5-96FF-BB026696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2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8556B-3E10-43F9-AFCD-8AA069DDC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947C4-6EE4-4694-A102-8572E0689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D9225-065A-46F9-A1CF-405F0A15F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CD747-AF31-4B53-ADD2-79D30008295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15DA9-8EDE-46A4-944F-01F7BA749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20A87-4C7A-4EFB-A4A6-D6F5591A9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68409-D5B1-46F5-96FF-BB026696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8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F85A8D4-8C55-47D8-8C55-C9394F74A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583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828ECE-144D-4B15-BD01-4FFF1FBC84F2}"/>
              </a:ext>
            </a:extLst>
          </p:cNvPr>
          <p:cNvSpPr txBox="1"/>
          <p:nvPr/>
        </p:nvSpPr>
        <p:spPr>
          <a:xfrm>
            <a:off x="9258300" y="824459"/>
            <a:ext cx="28387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ignore the first value “00” since it accounts for the total of all races.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of businesses owners were white, Caucasian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 dominating race were black, African-American owners </a:t>
            </a:r>
          </a:p>
        </p:txBody>
      </p:sp>
    </p:spTree>
    <p:extLst>
      <p:ext uri="{BB962C8B-B14F-4D97-AF65-F5344CB8AC3E}">
        <p14:creationId xmlns:p14="http://schemas.microsoft.com/office/powerpoint/2010/main" val="368036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A026A5-A80A-4F41-8711-770F4BA27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583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05E084-7E70-4C5C-A54D-A57290644906}"/>
              </a:ext>
            </a:extLst>
          </p:cNvPr>
          <p:cNvSpPr txBox="1"/>
          <p:nvPr/>
        </p:nvSpPr>
        <p:spPr>
          <a:xfrm>
            <a:off x="9258300" y="798036"/>
            <a:ext cx="27813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ignore the first value “001” since it accounts for the total of all races.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of businesses owners’ ethnicity were non-Hispanic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in second, were business owners that were Hispanic</a:t>
            </a:r>
          </a:p>
        </p:txBody>
      </p:sp>
    </p:spTree>
    <p:extLst>
      <p:ext uri="{BB962C8B-B14F-4D97-AF65-F5344CB8AC3E}">
        <p14:creationId xmlns:p14="http://schemas.microsoft.com/office/powerpoint/2010/main" val="364051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312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70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Nolos</dc:creator>
  <cp:lastModifiedBy>Jennifer Nolos</cp:lastModifiedBy>
  <cp:revision>1</cp:revision>
  <dcterms:created xsi:type="dcterms:W3CDTF">2022-02-03T06:36:42Z</dcterms:created>
  <dcterms:modified xsi:type="dcterms:W3CDTF">2022-02-03T06:47:11Z</dcterms:modified>
</cp:coreProperties>
</file>