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63" r:id="rId6"/>
    <p:sldId id="258" r:id="rId7"/>
    <p:sldId id="264" r:id="rId8"/>
    <p:sldId id="259"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howGuides="1">
      <p:cViewPr varScale="1">
        <p:scale>
          <a:sx n="79" d="100"/>
          <a:sy n="79" d="100"/>
        </p:scale>
        <p:origin x="72" y="2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06CE42-9294-4836-A840-A909238F13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43882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6CE42-9294-4836-A840-A909238F13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87104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6CE42-9294-4836-A840-A909238F13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63176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6CE42-9294-4836-A840-A909238F13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53818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06CE42-9294-4836-A840-A909238F13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70769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06CE42-9294-4836-A840-A909238F13A8}"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30356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06CE42-9294-4836-A840-A909238F13A8}"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81728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06CE42-9294-4836-A840-A909238F13A8}"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92842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6CE42-9294-4836-A840-A909238F13A8}"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47278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06CE42-9294-4836-A840-A909238F13A8}"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43016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06CE42-9294-4836-A840-A909238F13A8}"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62059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6CE42-9294-4836-A840-A909238F13A8}" type="datetimeFigureOut">
              <a:rPr lang="en-US" smtClean="0"/>
              <a:t>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A4505-2D5E-4981-9F09-439043F216C8}" type="slidenum">
              <a:rPr lang="en-US" smtClean="0"/>
              <a:t>‹#›</a:t>
            </a:fld>
            <a:endParaRPr lang="en-US"/>
          </a:p>
        </p:txBody>
      </p:sp>
    </p:spTree>
    <p:extLst>
      <p:ext uri="{BB962C8B-B14F-4D97-AF65-F5344CB8AC3E}">
        <p14:creationId xmlns:p14="http://schemas.microsoft.com/office/powerpoint/2010/main" val="342020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Women in Business</a:t>
            </a:r>
            <a:endParaRPr lang="en-US" dirty="0"/>
          </a:p>
        </p:txBody>
      </p:sp>
      <p:sp>
        <p:nvSpPr>
          <p:cNvPr id="3" name="Subtitle 2"/>
          <p:cNvSpPr>
            <a:spLocks noGrp="1"/>
          </p:cNvSpPr>
          <p:nvPr>
            <p:ph type="subTitle" idx="1"/>
          </p:nvPr>
        </p:nvSpPr>
        <p:spPr/>
        <p:txBody>
          <a:bodyPr/>
          <a:lstStyle/>
          <a:p>
            <a:r>
              <a:rPr lang="en-US" dirty="0" smtClean="0"/>
              <a:t>By Noelle Brooks, Lani Jones, and Jennifer </a:t>
            </a:r>
            <a:r>
              <a:rPr lang="en-US" dirty="0" err="1" smtClean="0"/>
              <a:t>Nolos</a:t>
            </a:r>
            <a:endParaRPr lang="en-US" dirty="0"/>
          </a:p>
        </p:txBody>
      </p:sp>
    </p:spTree>
    <p:extLst>
      <p:ext uri="{BB962C8B-B14F-4D97-AF65-F5344CB8AC3E}">
        <p14:creationId xmlns:p14="http://schemas.microsoft.com/office/powerpoint/2010/main" val="311624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267" y="243745"/>
            <a:ext cx="10515600" cy="1325563"/>
          </a:xfrm>
        </p:spPr>
        <p:txBody>
          <a:bodyPr/>
          <a:lstStyle/>
          <a:p>
            <a:r>
              <a:rPr lang="en-US" dirty="0" smtClean="0"/>
              <a:t>Our Conclusions </a:t>
            </a:r>
            <a:endParaRPr lang="en-US" dirty="0"/>
          </a:p>
        </p:txBody>
      </p:sp>
      <p:sp>
        <p:nvSpPr>
          <p:cNvPr id="3" name="Content Placeholder 2"/>
          <p:cNvSpPr>
            <a:spLocks noGrp="1"/>
          </p:cNvSpPr>
          <p:nvPr>
            <p:ph idx="1"/>
          </p:nvPr>
        </p:nvSpPr>
        <p:spPr>
          <a:xfrm>
            <a:off x="838200" y="1825625"/>
            <a:ext cx="5894373" cy="4351338"/>
          </a:xfrm>
        </p:spPr>
        <p:txBody>
          <a:bodyPr>
            <a:normAutofit/>
          </a:bodyPr>
          <a:lstStyle/>
          <a:p>
            <a:endParaRPr lang="en-US" dirty="0"/>
          </a:p>
          <a:p>
            <a:endParaRPr lang="en-US" dirty="0"/>
          </a:p>
        </p:txBody>
      </p:sp>
    </p:spTree>
    <p:extLst>
      <p:ext uri="{BB962C8B-B14F-4D97-AF65-F5344CB8AC3E}">
        <p14:creationId xmlns:p14="http://schemas.microsoft.com/office/powerpoint/2010/main" val="124613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Questions still out there…</a:t>
            </a:r>
            <a:endParaRPr lang="en-US" dirty="0"/>
          </a:p>
        </p:txBody>
      </p:sp>
      <p:sp>
        <p:nvSpPr>
          <p:cNvPr id="3" name="Content Placeholder 2"/>
          <p:cNvSpPr>
            <a:spLocks noGrp="1"/>
          </p:cNvSpPr>
          <p:nvPr>
            <p:ph idx="1"/>
          </p:nvPr>
        </p:nvSpPr>
        <p:spPr/>
        <p:txBody>
          <a:bodyPr/>
          <a:lstStyle/>
          <a:p>
            <a:r>
              <a:rPr lang="en-US" dirty="0"/>
              <a:t>Your presentation should conclude with a questions slide. All it needs to say is "Questions?" and it helps signify the end of the presentation and the beginning of the question and answer section of your big day. You should be prepared for questions like these:</a:t>
            </a:r>
          </a:p>
          <a:p>
            <a:r>
              <a:rPr lang="en-US" dirty="0"/>
              <a:t>If you had more time, what else would you do on this project?</a:t>
            </a:r>
          </a:p>
          <a:p>
            <a:r>
              <a:rPr lang="en-US" dirty="0"/>
              <a:t>What's next for you?</a:t>
            </a:r>
          </a:p>
          <a:p>
            <a:r>
              <a:rPr lang="en-US" dirty="0"/>
              <a:t>What was the most difficult part of this project?</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05655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We Are: Noelle Brooks</a:t>
            </a:r>
            <a:endParaRPr lang="en-US" dirty="0"/>
          </a:p>
        </p:txBody>
      </p:sp>
      <p:sp>
        <p:nvSpPr>
          <p:cNvPr id="3" name="Content Placeholder 2"/>
          <p:cNvSpPr>
            <a:spLocks noGrp="1"/>
          </p:cNvSpPr>
          <p:nvPr>
            <p:ph idx="1"/>
          </p:nvPr>
        </p:nvSpPr>
        <p:spPr/>
        <p:txBody>
          <a:bodyPr/>
          <a:lstStyle/>
          <a:p>
            <a:r>
              <a:rPr lang="en-US" dirty="0"/>
              <a:t>that covers your background. Talk about your previous education, employment, or subject matter expertise. Tell folks where you are currently or were last employed</a:t>
            </a:r>
            <a:r>
              <a:rPr lang="en-US" dirty="0" smtClean="0"/>
              <a:t>.</a:t>
            </a:r>
          </a:p>
          <a:p>
            <a:r>
              <a:rPr lang="en-US" dirty="0" smtClean="0"/>
              <a:t>Photo of you</a:t>
            </a:r>
            <a:endParaRPr lang="en-US" dirty="0"/>
          </a:p>
        </p:txBody>
      </p:sp>
    </p:spTree>
    <p:extLst>
      <p:ext uri="{BB962C8B-B14F-4D97-AF65-F5344CB8AC3E}">
        <p14:creationId xmlns:p14="http://schemas.microsoft.com/office/powerpoint/2010/main" val="60030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We Are: Lani Jones</a:t>
            </a:r>
            <a:endParaRPr lang="en-US" dirty="0"/>
          </a:p>
        </p:txBody>
      </p:sp>
      <p:sp>
        <p:nvSpPr>
          <p:cNvPr id="3" name="Content Placeholder 2"/>
          <p:cNvSpPr>
            <a:spLocks noGrp="1"/>
          </p:cNvSpPr>
          <p:nvPr>
            <p:ph idx="1"/>
          </p:nvPr>
        </p:nvSpPr>
        <p:spPr/>
        <p:txBody>
          <a:bodyPr/>
          <a:lstStyle/>
          <a:p>
            <a:pPr marL="0" indent="0">
              <a:buNone/>
            </a:pPr>
            <a:r>
              <a:rPr lang="en-US" dirty="0" smtClean="0"/>
              <a:t>Bachelor’s Degree in Public Relations from University of Central Oklahoma</a:t>
            </a:r>
          </a:p>
          <a:p>
            <a:pPr marL="0" indent="0">
              <a:buNone/>
            </a:pPr>
            <a:r>
              <a:rPr lang="en-US" dirty="0" smtClean="0"/>
              <a:t>Currently working as graphic designer and publishing assistant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8048" y="3429000"/>
            <a:ext cx="2557577" cy="2561129"/>
          </a:xfrm>
          <a:prstGeom prst="rect">
            <a:avLst/>
          </a:prstGeom>
        </p:spPr>
      </p:pic>
    </p:spTree>
    <p:extLst>
      <p:ext uri="{BB962C8B-B14F-4D97-AF65-F5344CB8AC3E}">
        <p14:creationId xmlns:p14="http://schemas.microsoft.com/office/powerpoint/2010/main" val="171875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We Are: Jennifer </a:t>
            </a:r>
            <a:r>
              <a:rPr lang="en-US" dirty="0" err="1" smtClean="0"/>
              <a:t>Nolos</a:t>
            </a:r>
            <a:endParaRPr lang="en-US" dirty="0"/>
          </a:p>
        </p:txBody>
      </p:sp>
      <p:sp>
        <p:nvSpPr>
          <p:cNvPr id="3" name="Content Placeholder 2"/>
          <p:cNvSpPr>
            <a:spLocks noGrp="1"/>
          </p:cNvSpPr>
          <p:nvPr>
            <p:ph idx="1"/>
          </p:nvPr>
        </p:nvSpPr>
        <p:spPr/>
        <p:txBody>
          <a:bodyPr/>
          <a:lstStyle/>
          <a:p>
            <a:r>
              <a:rPr lang="en-US" dirty="0"/>
              <a:t>that covers your background. Talk about your previous education, employment, or subject matter expertise. Tell folks where you are currently or were last employed</a:t>
            </a:r>
            <a:r>
              <a:rPr lang="en-US" dirty="0" smtClean="0"/>
              <a:t>.</a:t>
            </a:r>
          </a:p>
          <a:p>
            <a:r>
              <a:rPr lang="en-US" dirty="0" smtClean="0"/>
              <a:t>Photo of you</a:t>
            </a:r>
            <a:endParaRPr lang="en-US" dirty="0"/>
          </a:p>
        </p:txBody>
      </p:sp>
    </p:spTree>
    <p:extLst>
      <p:ext uri="{BB962C8B-B14F-4D97-AF65-F5344CB8AC3E}">
        <p14:creationId xmlns:p14="http://schemas.microsoft.com/office/powerpoint/2010/main" val="172068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Project</a:t>
            </a:r>
            <a:endParaRPr lang="en-US" dirty="0"/>
          </a:p>
        </p:txBody>
      </p:sp>
      <p:sp>
        <p:nvSpPr>
          <p:cNvPr id="3" name="Content Placeholder 2"/>
          <p:cNvSpPr>
            <a:spLocks noGrp="1"/>
          </p:cNvSpPr>
          <p:nvPr>
            <p:ph idx="1"/>
          </p:nvPr>
        </p:nvSpPr>
        <p:spPr/>
        <p:txBody>
          <a:bodyPr/>
          <a:lstStyle/>
          <a:p>
            <a:r>
              <a:rPr lang="en-US" dirty="0"/>
              <a:t>background information about the topic you are covering</a:t>
            </a:r>
            <a:endParaRPr lang="en-US" dirty="0" smtClean="0"/>
          </a:p>
          <a:p>
            <a:r>
              <a:rPr lang="en-US" dirty="0" smtClean="0"/>
              <a:t>Why did we pick this topic</a:t>
            </a:r>
          </a:p>
          <a:p>
            <a:r>
              <a:rPr lang="en-US" dirty="0" smtClean="0"/>
              <a:t>What did areas we choose to explore</a:t>
            </a:r>
            <a:endParaRPr lang="en-US" dirty="0"/>
          </a:p>
        </p:txBody>
      </p:sp>
    </p:spTree>
    <p:extLst>
      <p:ext uri="{BB962C8B-B14F-4D97-AF65-F5344CB8AC3E}">
        <p14:creationId xmlns:p14="http://schemas.microsoft.com/office/powerpoint/2010/main" val="350009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the project </a:t>
            </a:r>
            <a:endParaRPr lang="en-US" dirty="0"/>
          </a:p>
        </p:txBody>
      </p:sp>
      <p:sp>
        <p:nvSpPr>
          <p:cNvPr id="3" name="Content Placeholder 2"/>
          <p:cNvSpPr>
            <a:spLocks noGrp="1"/>
          </p:cNvSpPr>
          <p:nvPr>
            <p:ph idx="1"/>
          </p:nvPr>
        </p:nvSpPr>
        <p:spPr/>
        <p:txBody>
          <a:bodyPr/>
          <a:lstStyle/>
          <a:p>
            <a:r>
              <a:rPr lang="en-US" dirty="0" smtClean="0"/>
              <a:t>Analysis Questions we asked</a:t>
            </a:r>
          </a:p>
          <a:p>
            <a:r>
              <a:rPr lang="en-US" dirty="0" smtClean="0"/>
              <a:t>About the data we ended up using: </a:t>
            </a:r>
            <a:r>
              <a:rPr lang="en-US" dirty="0" smtClean="0"/>
              <a:t>US Census Bureau </a:t>
            </a:r>
            <a:endParaRPr lang="en-US" dirty="0"/>
          </a:p>
        </p:txBody>
      </p:sp>
    </p:spTree>
    <p:extLst>
      <p:ext uri="{BB962C8B-B14F-4D97-AF65-F5344CB8AC3E}">
        <p14:creationId xmlns:p14="http://schemas.microsoft.com/office/powerpoint/2010/main" val="50226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&amp; Tools Used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a:t>
            </a:r>
            <a:r>
              <a:rPr lang="en-US" dirty="0"/>
              <a:t>is where you talk about all of the details regarding your data. You want to give a very high level overview of what you did to:</a:t>
            </a:r>
          </a:p>
          <a:p>
            <a:r>
              <a:rPr lang="en-US" dirty="0"/>
              <a:t>Gather/find data</a:t>
            </a:r>
          </a:p>
          <a:p>
            <a:r>
              <a:rPr lang="en-US" dirty="0"/>
              <a:t>Manipulate / wrangle data</a:t>
            </a:r>
          </a:p>
          <a:p>
            <a:r>
              <a:rPr lang="en-US" dirty="0"/>
              <a:t>Create new variables</a:t>
            </a:r>
          </a:p>
          <a:p>
            <a:r>
              <a:rPr lang="en-US" dirty="0"/>
              <a:t>You also want to paint a picture of what your data is like. Include details such as:</a:t>
            </a:r>
          </a:p>
          <a:p>
            <a:r>
              <a:rPr lang="en-US" dirty="0"/>
              <a:t>Important variables and their summary statistics</a:t>
            </a:r>
          </a:p>
          <a:p>
            <a:r>
              <a:rPr lang="en-US" dirty="0"/>
              <a:t>Sample size</a:t>
            </a:r>
          </a:p>
          <a:p>
            <a:r>
              <a:rPr lang="en-US" dirty="0"/>
              <a:t>The methods section should only be a few slides, and </a:t>
            </a:r>
            <a:r>
              <a:rPr lang="en-US" b="1" dirty="0"/>
              <a:t>should not</a:t>
            </a:r>
            <a:r>
              <a:rPr lang="en-US" dirty="0"/>
              <a:t> include any code. You are presenting to a wide, non-data science audience, and thus should not go into a lot of detail</a:t>
            </a:r>
            <a:r>
              <a:rPr lang="en-US" dirty="0" smtClean="0"/>
              <a:t>.</a:t>
            </a:r>
          </a:p>
          <a:p>
            <a:r>
              <a:rPr lang="en-US" dirty="0" smtClean="0"/>
              <a:t>R, python, Tableau, Trello</a:t>
            </a:r>
          </a:p>
          <a:p>
            <a:endParaRPr lang="en-US" dirty="0"/>
          </a:p>
        </p:txBody>
      </p:sp>
    </p:spTree>
    <p:extLst>
      <p:ext uri="{BB962C8B-B14F-4D97-AF65-F5344CB8AC3E}">
        <p14:creationId xmlns:p14="http://schemas.microsoft.com/office/powerpoint/2010/main" val="151732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Summary (2 slides) </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results section will be the meat of your presentation. You should divide your results section into parts by evaluation question, so that you can easily signpost things. In the results section, you will go over any of the exploratory findings you have you want discuss, as well as the answers to each evaluation question. Ensure that you provide LOTS of beautiful visuals to go along with your findings</a:t>
            </a:r>
            <a:r>
              <a:rPr lang="en-US" dirty="0" smtClean="0"/>
              <a:t>.</a:t>
            </a:r>
          </a:p>
          <a:p>
            <a:r>
              <a:rPr lang="en-US" b="1" dirty="0"/>
              <a:t>Top 5 industry sectors in 2020:</a:t>
            </a:r>
          </a:p>
          <a:p>
            <a:pPr marL="0" indent="0">
              <a:buNone/>
            </a:pPr>
            <a:r>
              <a:rPr lang="en-US" dirty="0" smtClean="0"/>
              <a:t>1. Professional</a:t>
            </a:r>
            <a:r>
              <a:rPr lang="en-US" dirty="0"/>
              <a:t>, Scientific, and Technical Services</a:t>
            </a:r>
          </a:p>
          <a:p>
            <a:pPr marL="0" indent="0">
              <a:buNone/>
            </a:pPr>
            <a:r>
              <a:rPr lang="en-US" dirty="0" smtClean="0"/>
              <a:t>2. Health </a:t>
            </a:r>
            <a:r>
              <a:rPr lang="en-US" dirty="0"/>
              <a:t>Care and Social Assistance</a:t>
            </a:r>
          </a:p>
          <a:p>
            <a:pPr marL="0" indent="0">
              <a:buNone/>
            </a:pPr>
            <a:r>
              <a:rPr lang="en-US" dirty="0" smtClean="0"/>
              <a:t>3. Accommodations </a:t>
            </a:r>
            <a:r>
              <a:rPr lang="en-US" dirty="0"/>
              <a:t>and Food Services</a:t>
            </a:r>
          </a:p>
          <a:p>
            <a:pPr marL="0" indent="0">
              <a:buNone/>
            </a:pPr>
            <a:r>
              <a:rPr lang="en-US" dirty="0" smtClean="0"/>
              <a:t>4. Manufacturing</a:t>
            </a:r>
            <a:endParaRPr lang="en-US" dirty="0"/>
          </a:p>
          <a:p>
            <a:pPr marL="0" indent="0">
              <a:buNone/>
            </a:pPr>
            <a:r>
              <a:rPr lang="en-US" dirty="0" smtClean="0"/>
              <a:t>5. Transportation </a:t>
            </a:r>
            <a:r>
              <a:rPr lang="en-US" dirty="0"/>
              <a:t>and Warehousing</a:t>
            </a:r>
          </a:p>
          <a:p>
            <a:r>
              <a:rPr lang="en-US" b="1" dirty="0"/>
              <a:t>Top 5 industry sectors in 2019:</a:t>
            </a:r>
          </a:p>
          <a:p>
            <a:pPr marL="0" indent="0">
              <a:buNone/>
            </a:pPr>
            <a:r>
              <a:rPr lang="en-US" dirty="0" smtClean="0"/>
              <a:t>1. Professional</a:t>
            </a:r>
            <a:r>
              <a:rPr lang="en-US" dirty="0"/>
              <a:t>, scientific, and Technical Services</a:t>
            </a:r>
          </a:p>
          <a:p>
            <a:pPr marL="0" indent="0">
              <a:buNone/>
            </a:pPr>
            <a:r>
              <a:rPr lang="en-US" dirty="0" smtClean="0"/>
              <a:t>2. Health </a:t>
            </a:r>
            <a:r>
              <a:rPr lang="en-US" dirty="0"/>
              <a:t>Care &amp; Social Assistance</a:t>
            </a:r>
          </a:p>
          <a:p>
            <a:pPr marL="0" indent="0">
              <a:buNone/>
            </a:pPr>
            <a:r>
              <a:rPr lang="en-US" dirty="0" smtClean="0"/>
              <a:t>3. Administrative </a:t>
            </a:r>
            <a:r>
              <a:rPr lang="en-US" dirty="0"/>
              <a:t>and support and Waste Management and Remediation </a:t>
            </a:r>
            <a:r>
              <a:rPr lang="en-US" dirty="0" smtClean="0"/>
              <a:t>Services</a:t>
            </a:r>
          </a:p>
          <a:p>
            <a:pPr marL="0" indent="0">
              <a:buNone/>
            </a:pPr>
            <a:r>
              <a:rPr lang="en-US" dirty="0" smtClean="0"/>
              <a:t>4. Wholesale Trade</a:t>
            </a:r>
          </a:p>
          <a:p>
            <a:pPr marL="0" indent="0">
              <a:buNone/>
            </a:pPr>
            <a:r>
              <a:rPr lang="en-US" dirty="0" smtClean="0"/>
              <a:t>5. Accommodations &amp; Food Services</a:t>
            </a:r>
          </a:p>
          <a:p>
            <a:endParaRPr lang="en-US" dirty="0" smtClean="0"/>
          </a:p>
          <a:p>
            <a:endParaRPr lang="en-US" dirty="0"/>
          </a:p>
        </p:txBody>
      </p:sp>
    </p:spTree>
    <p:extLst>
      <p:ext uri="{BB962C8B-B14F-4D97-AF65-F5344CB8AC3E}">
        <p14:creationId xmlns:p14="http://schemas.microsoft.com/office/powerpoint/2010/main" val="36835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Summary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Top 5 Industry Sectors in 2018:</a:t>
            </a:r>
          </a:p>
          <a:p>
            <a:pPr marL="0" indent="0">
              <a:buNone/>
            </a:pPr>
            <a:r>
              <a:rPr lang="en-US" dirty="0" smtClean="0"/>
              <a:t>1. Administrative </a:t>
            </a:r>
            <a:r>
              <a:rPr lang="en-US" dirty="0"/>
              <a:t>and support and Waste Management and Remediation </a:t>
            </a:r>
            <a:r>
              <a:rPr lang="en-US" dirty="0" smtClean="0"/>
              <a:t>Services</a:t>
            </a:r>
          </a:p>
          <a:p>
            <a:pPr marL="0" indent="0">
              <a:buNone/>
            </a:pPr>
            <a:r>
              <a:rPr lang="en-US" dirty="0" smtClean="0"/>
              <a:t>2. Health Care and Social Assistance</a:t>
            </a:r>
          </a:p>
          <a:p>
            <a:pPr marL="0" indent="0">
              <a:buNone/>
            </a:pPr>
            <a:r>
              <a:rPr lang="en-US" dirty="0" smtClean="0"/>
              <a:t>3. Professional/Scientific/Technical </a:t>
            </a:r>
            <a:r>
              <a:rPr lang="en-US" dirty="0"/>
              <a:t>Services</a:t>
            </a:r>
          </a:p>
          <a:p>
            <a:pPr marL="0" indent="0">
              <a:buNone/>
            </a:pPr>
            <a:r>
              <a:rPr lang="en-US" dirty="0" smtClean="0"/>
              <a:t>4. Accommodation </a:t>
            </a:r>
            <a:r>
              <a:rPr lang="en-US" dirty="0"/>
              <a:t>and Food Services</a:t>
            </a:r>
          </a:p>
          <a:p>
            <a:pPr marL="0" indent="0">
              <a:buNone/>
            </a:pPr>
            <a:r>
              <a:rPr lang="en-US" dirty="0" smtClean="0"/>
              <a:t>5. Construction</a:t>
            </a:r>
            <a:endParaRPr lang="en-US" b="1" dirty="0"/>
          </a:p>
          <a:p>
            <a:r>
              <a:rPr lang="en-US" b="1" dirty="0" smtClean="0"/>
              <a:t>Top 3 Industry Sectors Over Past Three Years</a:t>
            </a:r>
          </a:p>
          <a:p>
            <a:pPr marL="457200" lvl="1" indent="0">
              <a:buNone/>
            </a:pPr>
            <a:r>
              <a:rPr lang="en-US" dirty="0" smtClean="0"/>
              <a:t>1. Health Care And Social Assistance</a:t>
            </a:r>
          </a:p>
          <a:p>
            <a:pPr marL="457200" lvl="1" indent="0">
              <a:buNone/>
            </a:pPr>
            <a:r>
              <a:rPr lang="en-US" dirty="0" smtClean="0"/>
              <a:t>2. Professional, Scientific, and Technical Services</a:t>
            </a:r>
          </a:p>
          <a:p>
            <a:pPr marL="457200" lvl="1" indent="0">
              <a:buNone/>
            </a:pPr>
            <a:r>
              <a:rPr lang="en-US" dirty="0" smtClean="0"/>
              <a:t>3. Administrative and Support and Waste Management and Remediation Services</a:t>
            </a:r>
          </a:p>
          <a:p>
            <a:endParaRPr lang="en-US" dirty="0"/>
          </a:p>
        </p:txBody>
      </p:sp>
    </p:spTree>
    <p:extLst>
      <p:ext uri="{BB962C8B-B14F-4D97-AF65-F5344CB8AC3E}">
        <p14:creationId xmlns:p14="http://schemas.microsoft.com/office/powerpoint/2010/main" val="1882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564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Women in Business</vt:lpstr>
      <vt:lpstr>Who We Are: Noelle Brooks</vt:lpstr>
      <vt:lpstr>Who We Are: Lani Jones</vt:lpstr>
      <vt:lpstr>Who We Are: Jennifer Nolos</vt:lpstr>
      <vt:lpstr>About the Project</vt:lpstr>
      <vt:lpstr>Goals for the project </vt:lpstr>
      <vt:lpstr>Methods &amp; Tools Used</vt:lpstr>
      <vt:lpstr>Results Summary (2 slides) </vt:lpstr>
      <vt:lpstr>Results Summary Con’t.</vt:lpstr>
      <vt:lpstr>Our Conclusions </vt:lpstr>
      <vt:lpstr>More Questions still out there…</vt:lpstr>
    </vt:vector>
  </TitlesOfParts>
  <Company>University of Central Oklahoma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Business</dc:title>
  <dc:creator>Lani Jones</dc:creator>
  <cp:lastModifiedBy>Lani Jones</cp:lastModifiedBy>
  <cp:revision>9</cp:revision>
  <dcterms:created xsi:type="dcterms:W3CDTF">2022-01-29T03:44:20Z</dcterms:created>
  <dcterms:modified xsi:type="dcterms:W3CDTF">2022-01-29T04:58:39Z</dcterms:modified>
</cp:coreProperties>
</file>