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926FBB8-36FA-4A27-9F74-846EADF4F2B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C4168-FF1E-4BB9-B178-56928A5C0C9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58A52-5BEF-41E2-9615-8C90DF3B3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B70C8C-FA08-4012-B5CA-501AF3483D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40728-A2D4-4328-AEB1-95E0E428CE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5C7438-617C-4757-8137-227845817F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8E11FE-C0B7-4CBD-999B-D39DC38CCE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B12737-9795-4054-9C7D-0A347EAA0A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B6881-BEAB-414D-AC25-163B048638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AE5FDA-3DF6-456A-93B3-755EEEE2B0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B94AA5-2A4A-4E0C-93AF-9106EAF475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E429F4-2617-4B80-BA6C-AA1E62C596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0C955-F204-4C88-8016-439B301A81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7A7E0-D48C-4B88-BE5F-98C3D307E0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3796F4-ED23-4ABB-8AB5-FAAB5E5DD9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6E9E37-80F3-4794-91B9-84528B8F4E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DFB97A-8A1E-45C1-B759-FCCDC2F005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54B7BB-9FD7-4D7F-AB01-EC9AD31809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25B421-E159-4EAA-9763-7AF103CA1A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228594-7CA6-4EC2-B155-BA461977AA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852DD-63C6-448C-8122-282CAAD29A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8A45D-0F14-40D6-8F35-2F69F103E6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4BE902-825B-4CF4-B35C-2D0EA02950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4C54B-EB9D-4434-A76E-502D61B76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A8CAC3-EE1B-489B-BC0D-65D5143C73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4ED7B-4193-4A33-A72F-E1BB25B6DD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83B8A9-4747-4D49-B5F5-952D6F0FFD8F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E754F-2C68-4399-8EA5-EE3CD7630E60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918816-5BFA-4153-A52C-5CB225B9268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924D0A-715B-437C-A806-FFBB1CDBCC7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6891E5-0698-4F3B-AAE9-40EB76F2AE5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A071D3-549E-44A5-9662-A2AC4E13D97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C18856-3B98-4624-9DCC-C18D2C2A144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75F53F-224B-415A-B197-C931F2B0EA08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104DD3-FFCD-4783-92DA-6FAD6AC568E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EEB3ED-3593-434C-85C9-854DCC37B51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E8B230-D5A9-4C1E-9735-AC9EE23ACAB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6A7FCE-337A-410F-B9DD-4BD40E43D5D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C0F28-A6EA-4222-85C9-CD525775261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334616-0B35-4631-B97A-39017FB7B2D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EE7465-AF20-4161-8910-459FB6ED7934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2CC455-767F-4D01-BD12-51AB8833472D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3E193-A45C-4E6B-94D1-B6A680F6BE9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E7AFAD-F6E4-476D-AA3B-E690322F9D6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D8BA8-1C6A-4AC7-9442-1E3EE9AEB080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786204-6518-4063-90B8-F57CDFA9B0A6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5B8D4-BECA-480D-B229-085745A19732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452FD4-0B58-4C5C-8994-17B33F15D5DC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2DE1AC-C0F6-4A6F-9D10-56FFB840847B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0BFBE-B4B7-47BC-9265-0E16E069A3A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35FAAA-6631-4F12-B749-DEE30C083DB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0C0488-35CB-4274-9792-D13EF90F9DD7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D297E-063B-4EF7-842B-361D5DCEE41D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8B1C0A-D1D0-4C22-B757-39725BBE3EC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EFC44E-36C1-45E4-ACE1-EF15D8885936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9810DE-9ACB-40E0-8E04-67A8CDA237E0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91DF2E-4AA7-4EB4-BA44-F48785BBDBD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D8D728-2DA4-4899-8A39-BA9F4EF8E3F1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7BB65-6778-48E1-8828-B577D807CE69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E7EDD0-F790-471D-8F0A-ACD51C146B65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CCC375-37CE-416B-A0D9-8A45312057E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77E752-116A-4994-A16A-0EE601BC3EE8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D3FA3-902C-4938-A099-274F79F8A97F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2B7191-B5A8-41F9-A965-8380B49C3CE3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D45220-14C8-445C-AE9D-85A3D50771BA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DA6DC4-689C-4E48-B4CB-4726FA984225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CF287C-8AAE-4A93-B48F-9EEBF66BA707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3DB62F-5865-462B-91B8-ED671A3129F5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B5C687-B2E1-4F32-BF56-67696B9E5A50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CD4FF7-834F-4B73-B037-E461061DDA63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EEE468-C62C-4E67-9138-C376B1225C81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0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5B97E-0C18-4691-8FB1-67D7AEFAD97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12953-A116-4138-A951-0A0B8C987240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CB1F33-B414-42DA-83E2-2DEB25E0EFB2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60F893-5F25-446D-915A-E1B2EFABC77C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427C3-9B3C-4CEA-948D-DEC9FB8DABC9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CE6A30-7AC1-4556-B4A5-ECEA70C97A71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6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69C4E6-BD66-426B-A04B-132DE3DB03E1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98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400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0D3F92-6FC1-4D39-8E13-721E8D497DD0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2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C52A53-7B55-473C-94F7-A49891891F2F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8C91B1-63F7-4D4A-ACB0-C378F86DEE40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F9A666-F057-4346-88C2-67035C3CE604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2D7E8-D4B1-4C26-8E31-16C3179BED7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217E03-06BC-40DD-9C5A-55D4CA6D1FA2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D5FF7C-C8AD-452D-A983-E5272167FFCD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563E6-5D79-41F1-930A-FD38130F34D6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320C5D-9DA1-4352-B143-E78C996164A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5EEEA1-3FA3-47C6-BF78-2DA824232FE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64C1C1-3033-4856-B148-447645E88C8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2024-07-25T10:12:54Z</dcterms:modified>
  <cp:revision>557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