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AC72613-F2C0-474C-BA29-88E1C13648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6D044-53DC-4065-B201-5F6E635AC906}" type="slidenum">
              <a:rPr b="0" lang="en-US" sz="1200" spc="-1" strike="noStrike">
                <a:latin typeface="Times New Roman"/>
              </a:rPr>
              <a:t>39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A38A2E-16C9-4211-9BC6-ADFFE1A524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E350E-264B-416B-8E58-671BD26F5E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357B4C-3231-4AA8-A195-052E343D45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0CF51-786E-4A11-9E8A-0ECC809B55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EE2EF5-06E4-46DA-AF59-810F08DE22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D4AB30-7984-4BC0-A963-6E88363B83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F71A9A-CBA3-4D01-AB51-4EC04EC1E7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56ED4E-2A25-40F0-A266-134B9DB99A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FBB37F-F991-4AF1-B122-BC924BA5A9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B1E729-0303-4D26-9820-7BB81A5CA7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5622AD-E204-43BB-B3A8-DB16629721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503BCC-785B-4155-8B0E-054EC30FEC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1AAC3D-FD55-4F48-B871-2992D88D00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C19DA-D134-4041-8F97-2C9FCC0881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33C76E-C1DE-4C41-A59F-51962A5763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C17952-7C6B-4F26-B0AF-148A4A08B8C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1FCE23-9955-4ADB-9C95-6515CB2E2B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C50B4B-0294-4EA2-A0D3-A82085818A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023749-AEFB-46A1-B272-8DAA72C4B2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653DBB-E2DD-48CC-9A10-C2A286EC86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4AA68E-4FF9-4AD5-BB1D-AAC63DB631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E24831-A534-4859-9922-9656300733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EBF828-7308-43D6-8E13-153DA2E862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F8E1B5-5BB3-42FC-8F45-4018284687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8A33E9-E9EB-48A4-A11D-F01A8E6611FD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F7918F-2DF6-4DCE-83D0-DA1D11ED6A80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188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924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4800" y="3108960"/>
            <a:ext cx="3464280" cy="9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6800" y="3108960"/>
            <a:ext cx="4022640" cy="822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9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4E598E-D808-4FE2-B416-1615673531A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9080" cy="6397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27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6800" y="3383280"/>
            <a:ext cx="4023360" cy="54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908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7100EB-C278-4E74-ACAF-A1089385A29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412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27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9840" y="3474000"/>
            <a:ext cx="2559600" cy="18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2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10BD00-CBDD-4358-A328-F6AF7E6A4F8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244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35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9840" y="3474000"/>
            <a:ext cx="2559600" cy="45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6800" y="3930120"/>
            <a:ext cx="402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92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9C970F-A455-42CD-B374-074241AA0B1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4800" cy="6019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7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6800" y="3931200"/>
            <a:ext cx="4032000" cy="273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48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0FAB8C-2FB3-4A9D-90E8-B4DEEBF01A2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2052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576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5280" y="4388400"/>
            <a:ext cx="4754160" cy="9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20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DF5AE2-ECF6-4060-B0EA-0AA310517CB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23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6600" cy="1096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1760" y="1920240"/>
            <a:ext cx="1965600" cy="1416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11400" cy="5940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678AC4-C929-45A8-9FD9-AA6B1A0D884E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9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660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5000" y="2926080"/>
            <a:ext cx="1827720" cy="640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11400" cy="5940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6777CC-DDE8-41D8-A0FE-3BCE69867C9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800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6600" cy="287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1720" y="3474720"/>
            <a:ext cx="2331360" cy="822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11400" cy="5940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48C705-5DEE-4FF4-A8DE-250AFAD45C9A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696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6600" cy="287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6920" y="3749040"/>
            <a:ext cx="3565800" cy="91404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75941C-1C0C-454F-8860-87DE7D9B5D7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800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DFA17B-046F-4060-B72A-6F9735A39C0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4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6600" cy="2876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80040" y="4023360"/>
            <a:ext cx="1462680" cy="639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B8E874-249E-4199-88BD-B03948CE7ED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15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6600" cy="264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4360" y="4297680"/>
            <a:ext cx="1188360" cy="456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58D6BE-24EE-42EC-B57A-D68DD0E85FB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6600" cy="250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200040" y="4525560"/>
            <a:ext cx="4343040" cy="9108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84784D-0F76-4041-B6FA-3E8221DA0447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6600" cy="265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200040" y="4525560"/>
            <a:ext cx="4343040" cy="36540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5690A1-1F5D-4C32-9E1C-D9ECFB8700A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74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6600" cy="259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5800" y="4800240"/>
            <a:ext cx="1096920" cy="31968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3783F0-E5A0-435E-B69F-2347E8E6B3DE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7480" cy="264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37DD16-EF06-452A-B709-B3B26381597C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6600" cy="2703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160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200040" y="5303160"/>
            <a:ext cx="4343040" cy="41112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EAC15E-0387-4B05-BE36-D29877509024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1691640" y="2651760"/>
            <a:ext cx="5532120" cy="20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8" name="Subtitle 24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2F71741-960C-49A7-BB36-4D26CFCC9936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1691640" y="2651760"/>
            <a:ext cx="5532120" cy="20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70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7000" cy="327348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5680" cy="3723840"/>
          </a:xfrm>
          <a:prstGeom prst="rect">
            <a:avLst/>
          </a:prstGeom>
          <a:ln w="0">
            <a:noFill/>
          </a:ln>
        </p:spPr>
      </p:pic>
      <p:sp>
        <p:nvSpPr>
          <p:cNvPr id="272" name="Subtitle 28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E1C5ED-B74B-4BAA-BE38-2F3EE69768A6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1691640" y="1737360"/>
            <a:ext cx="9646920" cy="20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4" name="Subtitle 26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3A82BF-FFAC-4A27-B59A-5BDBF95D01F4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4000" cy="198648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872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2320" cy="79560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5560" cy="903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94483C-94E8-48FF-8FA4-C4BA40DF92B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ubtitle 29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3256200" y="2514600"/>
            <a:ext cx="5298120" cy="19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 txBox="1"/>
          <p:nvPr/>
        </p:nvSpPr>
        <p:spPr>
          <a:xfrm>
            <a:off x="738360" y="1710360"/>
            <a:ext cx="4107960" cy="149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0b11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720360" y="4017240"/>
            <a:ext cx="3851640" cy="15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port_a</a:t>
            </a:r>
            <a:endParaRPr b="0" lang="en-US" sz="1600" spc="-1" strike="noStrike">
              <a:solidFill>
                <a:srgbClr val="0070c1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6309360" y="2560320"/>
            <a:ext cx="5303520" cy="199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57E282-31F9-4A86-8893-C0DB64F854E4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ubtitle 25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3256200" y="2514600"/>
            <a:ext cx="5298120" cy="19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 txBox="1"/>
          <p:nvPr/>
        </p:nvSpPr>
        <p:spPr>
          <a:xfrm>
            <a:off x="731520" y="1703160"/>
            <a:ext cx="6035040" cy="181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31520" y="4114440"/>
            <a:ext cx="5965200" cy="15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797CDE-4F6A-44A8-9613-7A2570D8D0A0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ubtitle 27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3256200" y="2514600"/>
            <a:ext cx="5298120" cy="196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 txBox="1"/>
          <p:nvPr/>
        </p:nvSpPr>
        <p:spPr>
          <a:xfrm>
            <a:off x="731520" y="2091960"/>
            <a:ext cx="7223760" cy="31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885315-8021-4F0F-A5DC-C9D32031C497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ubtitle 30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18C6D7-CEC8-4FF5-978C-B6A2E3600C0B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ubtitle 23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C++ for Register Operations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AF29CB-E7BA-4DFC-840E-CBF689DBE900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ubtitle 4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13DA57-263A-4C1A-8108-B12D78CF20D1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ubtitle 3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E8D22E-6A59-4E09-AB31-01A7FDC67ACC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B1B0D5-4E69-4A62-8F60-001F3A14130B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9E352C-51CD-4D29-BF4A-0081DC327E38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7A78EE-4FB6-462C-87DA-5AE026F49A76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3080" cy="142308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812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2120" cy="16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520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8120" cy="23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2EE7EF-D403-4E58-8AEE-9032BF3AFF9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9320" y="3739320"/>
            <a:ext cx="816120" cy="1628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9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7720" cy="6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2080"/>
            <a:ext cx="1752480" cy="1765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2480" cy="1157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537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21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53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158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18270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4502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4120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2693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3960" y="4049640"/>
            <a:ext cx="215640" cy="13183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2800" cy="506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3720" cy="567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8800" cy="6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9440" cy="1203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9440" cy="117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3CDC59-BB37-4DA1-8824-F2F6D41263B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7400" cy="41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5440" cy="159984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75E2BA-C96D-4E00-B3B4-8F46A3E335A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5120" cy="30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6920" cy="52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71080" y="1599120"/>
            <a:ext cx="4571280" cy="685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5680" y="3200400"/>
            <a:ext cx="2103120" cy="1142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4280" y="2286360"/>
            <a:ext cx="1828080" cy="1141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400080" y="4206240"/>
            <a:ext cx="1188720" cy="59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AB6585-D50D-46D6-B103-B3DB18642EC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11400" cy="345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27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5440" y="2560320"/>
            <a:ext cx="3474000" cy="639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76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F96070-757F-4CBC-9D9E-A6131283894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60360" cy="3654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80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320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9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3040" cy="30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6800" y="2834280"/>
            <a:ext cx="4022640" cy="1096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20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BBE0CE-3C2D-4289-92E1-5B723EF4009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2024-07-24T20:15:44Z</dcterms:modified>
  <cp:revision>479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