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2.xml" ContentType="application/vnd.openxmlformats-officedocument.presentationml.slide+xml"/>
  <Override PartName="/ppt/slides/slide23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142E81-E7A0-4311-BEEC-3E2C6941A5B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9009FB-3C8E-499E-AB12-B8705BB8613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DA473-1C42-42A4-B74D-767C815D15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60034E-7E3C-4FDE-B2B1-F8C38977E0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10A1B-6D71-4795-A0CD-782A88C1B5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1ED27-4E8E-4C17-9210-C1ADF909E4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42872C-A0FE-4522-B946-0A40FEE7B7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127159-7F0B-41D3-AB9B-A92B8E80F2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2B1622-20EB-4D57-9755-30106E6DC1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08F443-471A-4BD0-970B-962E37683F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35F791-7F2F-4790-829A-B9D13B9BDD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6B5D35-BA10-40CE-8B79-985781DE21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B4E30-5C72-4890-A06F-6E0ED937BE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95B5B2-4777-451C-A51E-7BDE9EA809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2B4B3A-A196-4D46-B01D-F8D4DB478E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3D8DBC-219E-433B-9A2A-0C21D37B8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D33FEB-FA04-4B05-A170-F5DDE6F147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00AE3A-2741-4D84-B7BC-D74A15A4CF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B42A99-CC71-4BAA-9658-76AFD12F42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C1107F-0F68-4728-905F-1AB56B5308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07E88A-4EBC-4875-9754-548339C270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A5BC77-0A48-4186-8F84-66CC1E5B46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CD2FFC-F5E5-4350-873C-22A6E09073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F2BC7-DC83-46AA-86D0-EC99148CDC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DB63EF-9D5F-4FD7-8B39-BA45D22459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D1C037-8357-468C-8532-E1B121F305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EB933B-1CED-4164-ABFF-6490C39C65E4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E67F9B-80DA-44C5-BCBD-97AC3763F47D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044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780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3360" y="3108960"/>
            <a:ext cx="346284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5360" y="3108960"/>
            <a:ext cx="4021200" cy="820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6A9DC2-723B-431C-A675-2D04FC85D15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5360" y="3383280"/>
            <a:ext cx="4021920" cy="54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AD043B-078D-4A86-B7B1-44A536D7C36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26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8400" y="3472560"/>
            <a:ext cx="2558160" cy="18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62E980-6227-476C-86DC-27D2614F951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00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8400" y="3472560"/>
            <a:ext cx="2558160" cy="455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5360" y="3927240"/>
            <a:ext cx="402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276643-083F-4793-AD4C-2E8830BF2AC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5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5360" y="3929760"/>
            <a:ext cx="4030560" cy="272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D763F0-F323-4DE1-B5E6-7C0E39AEAA10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43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3840" y="4386960"/>
            <a:ext cx="475272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BC233F-5030-46C7-AF4D-C55105EA8C7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09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160" cy="1095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0320" y="1920240"/>
            <a:ext cx="1964160" cy="1415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C49E9F-825D-4306-AABD-8A284C9873F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0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160" cy="7754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3560" y="2926080"/>
            <a:ext cx="182628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D8AA0-FC56-4B9B-B3BA-CD9886E9DDDC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656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0280" y="3474720"/>
            <a:ext cx="2329920" cy="821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61969A-62CF-462F-AE76-C11D47B57D37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55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5480" y="3749040"/>
            <a:ext cx="3564360" cy="91260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E3CBB7-EACA-4399-B49F-C672E563FEED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65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F6832B-0E4E-4D5B-8A2B-F34253675BC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2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8600" y="4023360"/>
            <a:ext cx="1461240" cy="63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417534-69D7-41CA-9272-67AC234C12D5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16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2920" y="4297680"/>
            <a:ext cx="1186920" cy="455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012548-E377-4BAC-834A-B885ED847F53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68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160" cy="249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8600" y="4524120"/>
            <a:ext cx="4341600" cy="8964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A01654-270A-44BC-92D3-7AF0DE04EFD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8984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16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8600" y="4524120"/>
            <a:ext cx="4341600" cy="36396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D36ECF-BB24-44DF-9296-0BB42ACFED56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59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160" cy="257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4360" y="4798800"/>
            <a:ext cx="1095480" cy="31824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DC6248-7D62-4C0E-B127-73DF5A9209D8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04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58EBA6-3D57-4BDD-8A19-B0F4A2942235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5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160" cy="268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8600" y="5301720"/>
            <a:ext cx="4341600" cy="40968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0F8955-4C8B-4BAA-BE69-B61092226428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754880" y="4709160"/>
            <a:ext cx="28342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5FE004-77E3-4B72-97A8-C3D3FDB76F6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3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4754880" y="4709160"/>
            <a:ext cx="19198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75120" y="4709160"/>
            <a:ext cx="914040" cy="12340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45EDB4-A51D-4D27-A5B4-AEECE4D6B813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39E391-64BE-494B-847F-859500142D22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2560" cy="198504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72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0880" cy="7941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120" cy="902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914723-2405-4E51-8C09-8B5FF0388A4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6172200" y="4800600"/>
            <a:ext cx="4663080" cy="18741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820962-B103-4C40-9B66-901456028958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1508760" y="1875960"/>
            <a:ext cx="10512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ubtitle 3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7452360" y="4480560"/>
            <a:ext cx="1096920" cy="2739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4E0F3-7BD2-4DDC-8D79-60C442ECD9C8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281600" y="2342880"/>
            <a:ext cx="33814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Subtitle 4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567760" y="4754880"/>
            <a:ext cx="234144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C5B48F-2D2D-4D05-8150-A2475DDF120D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1281600" y="2834640"/>
            <a:ext cx="649044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ubtitle 4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56740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567400" y="5029200"/>
            <a:ext cx="302760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F3E6A6-D17E-4A80-A7AB-86EFA0C35902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1280160" y="3108960"/>
            <a:ext cx="74977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Subtitle 4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5567040" y="5212080"/>
            <a:ext cx="270792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583996-1625-491C-8246-38D20B075AE5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457200" y="5705280"/>
            <a:ext cx="169128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457200" y="5496120"/>
            <a:ext cx="8683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457200" y="5303520"/>
            <a:ext cx="1051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457200" y="5074920"/>
            <a:ext cx="1737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Subtitle 4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/>
          <p:nvPr/>
        </p:nvSpPr>
        <p:spPr>
          <a:xfrm>
            <a:off x="1051560" y="48920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411480" y="50749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168C87-8234-48F5-A6DE-D90A86C9D319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ubtitle 4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148840" y="1188720"/>
            <a:ext cx="5257440" cy="11883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93B8AA-E358-466F-A9CB-96C067FE35A5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1508760" y="1875960"/>
            <a:ext cx="15084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ubtitle 3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69748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4881240" y="5303520"/>
            <a:ext cx="170208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EE69BE-15EB-47A0-82E3-6CA1A6C58FD3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280160" y="2377440"/>
            <a:ext cx="47545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ubtitle 4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2697840" y="5577840"/>
            <a:ext cx="452556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7B3E6B-0EDB-43DE-9A8F-864D29BEFE96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1280160" y="2606040"/>
            <a:ext cx="8412120" cy="146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Subtitle 4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2697840" y="5806440"/>
            <a:ext cx="6034320" cy="4111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3B1C14-059F-4121-A4E8-E4BFFEDDFADE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1640" cy="1421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6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0680" cy="16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376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6680" cy="23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9C423F-CF9A-4505-80EC-C0596921F1B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280160" y="4297680"/>
            <a:ext cx="7954920" cy="77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Subtitle 4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2697840" y="6217920"/>
            <a:ext cx="4617000" cy="2296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24B910-C5A5-4BA6-8DB8-2E808F2CEDF4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ubtitle 4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7818120" y="1838520"/>
            <a:ext cx="3840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>
            <a:off x="7954920" y="1646640"/>
            <a:ext cx="3886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7497720" y="12344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>
            <a:off x="6857640" y="14173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0BB1EB-3BC4-4B80-92A7-A001A6199FE5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132320" y="4251960"/>
            <a:ext cx="379440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7498080" y="3474720"/>
            <a:ext cx="388584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7498080" y="2971800"/>
            <a:ext cx="416016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731520" y="4572000"/>
            <a:ext cx="54403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1097280" y="3474720"/>
            <a:ext cx="5028840" cy="914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097280" y="2606040"/>
            <a:ext cx="438876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Subtitle 3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6675120" y="2194560"/>
            <a:ext cx="52117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COutputSpeedRegister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COutputTypeRegister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281520" y="2003040"/>
            <a:ext cx="5936040" cy="37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Noto Sans CJK SC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GPIO_OUTPUT_TYPE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&gt;&gt;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4u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577480" y="2971800"/>
            <a:ext cx="187452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 flipV="1">
            <a:off x="6172200" y="3702600"/>
            <a:ext cx="127980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 flipV="1">
            <a:off x="6217920" y="4525920"/>
            <a:ext cx="868320" cy="4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3177F4-8324-42F5-B81D-42BBA0C3C070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btitle 5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4740120" y="4709160"/>
            <a:ext cx="2803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TODO : compilation time?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F2E85D-04B1-4E20-9784-5FF5F7740618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691640" y="3794760"/>
            <a:ext cx="6309000" cy="548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1234440" y="4617720"/>
            <a:ext cx="530316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ubtitle 3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748800" y="1783080"/>
            <a:ext cx="7299720" cy="31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F26BB1-535A-49D2-B585-EE380BC4EEEF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1676160" y="429768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676160" y="333756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1676160" y="260604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1676160" y="2331720"/>
            <a:ext cx="626328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ubtitle 3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1144800" y="1783080"/>
            <a:ext cx="9747000" cy="35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75CA00-55B0-4018-BA26-A538833DED51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ubtitle 5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8155440" y="3722760"/>
            <a:ext cx="3045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increase… why?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097280" y="1691640"/>
            <a:ext cx="6217560" cy="466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2ABB9E-BF6C-4BE6-8C81-90E0675DF3C8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392480" y="2514600"/>
            <a:ext cx="1691280" cy="29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ubtitle 3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325880" y="2514600"/>
            <a:ext cx="52326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_GLOBAL__sub_I__Z9GPIO_InitP15GPIO_InitStruct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2423160" y="2853000"/>
            <a:ext cx="1142640" cy="1215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3794760" y="3977640"/>
            <a:ext cx="7131960" cy="21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Objects with static storage duration need to be initialized before the main function starts executing.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function initializes the static CRegister objects and loads the values used in the static member functions of the register classes.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Does not affect runtime performance, as it executes before the main function, but it increases binary size.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6C98A3-1D3A-4166-9761-F40033F1F9C5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331720" y="2377440"/>
            <a:ext cx="361152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2247840" y="2331720"/>
            <a:ext cx="7855920" cy="21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Subtitle 3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D3AB28-0BA6-4161-8F13-3A187358C589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5477040" y="452700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5486400" y="278964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788920" y="4017240"/>
            <a:ext cx="696600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m_register {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Subtitle 3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788920" y="2279880"/>
            <a:ext cx="685476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7862760" y="3194280"/>
            <a:ext cx="3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4BBCD2-18F2-476A-879F-83220C293457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7880" y="3739320"/>
            <a:ext cx="814680" cy="162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628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0640"/>
            <a:ext cx="1751040" cy="176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040" cy="1155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99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5720" y="2377440"/>
            <a:ext cx="274068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0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59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1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2520" y="4049640"/>
            <a:ext cx="214200" cy="131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1360" cy="50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2280" cy="565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736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000" cy="120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000" cy="117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19AE54-45B7-49EB-80CD-C0C74625A61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5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(static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 &amp; template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7725960" y="2468880"/>
            <a:ext cx="3566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is back to the original.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051560" y="1737360"/>
            <a:ext cx="6262920" cy="469692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/>
          <p:nvPr/>
        </p:nvSpPr>
        <p:spPr>
          <a:xfrm>
            <a:off x="7452360" y="3429000"/>
            <a:ext cx="4556520" cy="15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CRegister instance is fully defined at compile time.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 global state that needs to be explicitly initialized before main.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Compiler can better optimize the code at compile time.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58D49C-DF00-469B-A6C1-F359CB678479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1098360" y="2121120"/>
            <a:ext cx="6445440" cy="256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ubtitle 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046520" y="2121120"/>
            <a:ext cx="1074924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0x48000008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8245C1-CF76-4D77-B46E-757C17E755C7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ubtitle 5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949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F2013-3A1A-4733-98AC-6AD234DF4589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6A5692-6AF9-49B0-B5E8-E3FF26886E43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btitle 5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2743200" y="5257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2743200" y="4526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 flipV="1">
            <a:off x="5349240" y="4343400"/>
            <a:ext cx="2514600" cy="567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5349240" y="4910400"/>
            <a:ext cx="2514600" cy="301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5349240" y="4910040"/>
            <a:ext cx="2514600" cy="987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 rot="16200000">
            <a:off x="2880360" y="50749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74973E-E862-48C9-8FBA-3834FEAF73A4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Subtitle 5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9CB67B-EAD0-4BC3-862F-6A2BCE62E9C6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Subtitle 5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 txBox="1"/>
          <p:nvPr/>
        </p:nvSpPr>
        <p:spPr>
          <a:xfrm>
            <a:off x="370800" y="3654360"/>
            <a:ext cx="3332520" cy="36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 flipH="1" flipV="1">
            <a:off x="1874520" y="4709160"/>
            <a:ext cx="914400" cy="36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 txBox="1"/>
          <p:nvPr/>
        </p:nvSpPr>
        <p:spPr>
          <a:xfrm>
            <a:off x="727560" y="4526280"/>
            <a:ext cx="1192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interfaces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212080" y="5257800"/>
            <a:ext cx="594360" cy="868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"/>
          <p:cNvSpPr txBox="1"/>
          <p:nvPr/>
        </p:nvSpPr>
        <p:spPr>
          <a:xfrm>
            <a:off x="5802480" y="5943600"/>
            <a:ext cx="14670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realizations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A7A54F-EFA2-4C65-BB71-61D4C72E4111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ubtitle 5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5" name=""/>
          <p:cNvSpPr txBox="1"/>
          <p:nvPr/>
        </p:nvSpPr>
        <p:spPr>
          <a:xfrm>
            <a:off x="1419840" y="3154680"/>
            <a:ext cx="3517920" cy="110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0A872B-BC0D-45C7-93F4-FD2EDB13EB50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ubtitle 5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8" name=""/>
          <p:cNvSpPr txBox="1"/>
          <p:nvPr/>
        </p:nvSpPr>
        <p:spPr>
          <a:xfrm>
            <a:off x="1371600" y="2526480"/>
            <a:ext cx="4074120" cy="231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bool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m_state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false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m_pin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nullptr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59A9DB-27CC-4D17-971B-FF0838D921A8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ubtitle 5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61" name=""/>
          <p:cNvSpPr txBox="1"/>
          <p:nvPr/>
        </p:nvSpPr>
        <p:spPr>
          <a:xfrm>
            <a:off x="808560" y="2395440"/>
            <a:ext cx="540936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: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E7FF14-0DAE-4F01-89A5-818E3F607890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5960" cy="41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000" cy="159840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102CD4-0F07-4695-B77C-DB2B08562EA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ubtitle 6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411480" y="1828800"/>
            <a:ext cx="6239880" cy="4679640"/>
          </a:xfrm>
          <a:prstGeom prst="rect">
            <a:avLst/>
          </a:prstGeom>
          <a:ln w="0">
            <a:noFill/>
          </a:ln>
        </p:spPr>
      </p:pic>
      <p:pic>
        <p:nvPicPr>
          <p:cNvPr id="464" name="" descr=""/>
          <p:cNvPicPr/>
          <p:nvPr/>
        </p:nvPicPr>
        <p:blipFill>
          <a:blip r:embed="rId2"/>
          <a:stretch/>
        </p:blipFill>
        <p:spPr>
          <a:xfrm rot="19033800">
            <a:off x="8326080" y="1954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68B3EE-0CC0-4E18-AF8E-ACE3FCA7D155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ubtitle 6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To RTTI, or not to RTTI, that is the question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411480" y="1828800"/>
            <a:ext cx="6239880" cy="4679640"/>
          </a:xfrm>
          <a:prstGeom prst="rect">
            <a:avLst/>
          </a:prstGeom>
          <a:ln w="0">
            <a:noFill/>
          </a:ln>
        </p:spPr>
      </p:pic>
      <p:pic>
        <p:nvPicPr>
          <p:cNvPr id="467" name="" descr=""/>
          <p:cNvPicPr/>
          <p:nvPr/>
        </p:nvPicPr>
        <p:blipFill>
          <a:blip r:embed="rId2"/>
          <a:stretch/>
        </p:blipFill>
        <p:spPr>
          <a:xfrm rot="19033800">
            <a:off x="8326080" y="1954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68" name=""/>
          <p:cNvSpPr/>
          <p:nvPr/>
        </p:nvSpPr>
        <p:spPr>
          <a:xfrm>
            <a:off x="2560320" y="2468880"/>
            <a:ext cx="2057400" cy="37947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 txBox="1"/>
          <p:nvPr/>
        </p:nvSpPr>
        <p:spPr>
          <a:xfrm>
            <a:off x="7330320" y="2405880"/>
            <a:ext cx="3871080" cy="18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 u="sng">
                <a:uFillTx/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un-</a:t>
            </a:r>
            <a:r>
              <a:rPr b="1" lang="en-US" sz="1800" spc="-1" strike="noStrike" u="sng">
                <a:uFillTx/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ime </a:t>
            </a:r>
            <a:r>
              <a:rPr b="1" lang="en-US" sz="1800" spc="-1" strike="noStrike" u="sng">
                <a:uFillTx/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ype </a:t>
            </a:r>
            <a:r>
              <a:rPr b="1" lang="en-US" sz="1800" spc="-1" strike="noStrike" u="sng">
                <a:uFillTx/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nformation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_type_info sections in the binary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Necessary for: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typeid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dynamic_cast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0028AA-2AD5-4262-8AA4-69BDE01902E9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ubtitle 6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411480" y="1828800"/>
            <a:ext cx="6239880" cy="4679640"/>
          </a:xfrm>
          <a:prstGeom prst="rect">
            <a:avLst/>
          </a:prstGeom>
          <a:ln w="0">
            <a:noFill/>
          </a:ln>
        </p:spPr>
      </p:pic>
      <p:pic>
        <p:nvPicPr>
          <p:cNvPr id="472" name="" descr=""/>
          <p:cNvPicPr/>
          <p:nvPr/>
        </p:nvPicPr>
        <p:blipFill>
          <a:blip r:embed="rId2"/>
          <a:stretch/>
        </p:blipFill>
        <p:spPr>
          <a:xfrm rot="19033800">
            <a:off x="8326080" y="1954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73" name=""/>
          <p:cNvSpPr/>
          <p:nvPr/>
        </p:nvSpPr>
        <p:spPr>
          <a:xfrm>
            <a:off x="2560320" y="3749040"/>
            <a:ext cx="822960" cy="2514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"/>
          <p:cNvSpPr txBox="1"/>
          <p:nvPr/>
        </p:nvSpPr>
        <p:spPr>
          <a:xfrm>
            <a:off x="6995160" y="4297680"/>
            <a:ext cx="4785480" cy="98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For statically allocated objects, the compiler can often determine the type at compile-time.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-&gt; no virtual function calls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7635240" y="2148840"/>
            <a:ext cx="2850480" cy="15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GPIO_PIN_6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while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true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toggle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delay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1000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A25484-4474-449E-AAA5-96509FFCF08B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ubtitle 6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411480" y="1828800"/>
            <a:ext cx="6239880" cy="4679640"/>
          </a:xfrm>
          <a:prstGeom prst="rect">
            <a:avLst/>
          </a:prstGeom>
          <a:ln w="0">
            <a:noFill/>
          </a:ln>
        </p:spPr>
      </p:pic>
      <p:sp>
        <p:nvSpPr>
          <p:cNvPr id="478" name=""/>
          <p:cNvSpPr/>
          <p:nvPr/>
        </p:nvSpPr>
        <p:spPr>
          <a:xfrm>
            <a:off x="4892040" y="3657600"/>
            <a:ext cx="1280160" cy="26060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" descr=""/>
          <p:cNvPicPr/>
          <p:nvPr/>
        </p:nvPicPr>
        <p:blipFill>
          <a:blip r:embed="rId2"/>
          <a:stretch/>
        </p:blipFill>
        <p:spPr>
          <a:xfrm rot="19033800">
            <a:off x="8326440" y="1958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D0C51D-394E-422A-80C5-465B7F2C0132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FD0E43-4B0F-458F-ADA5-16E2B3D6DC8D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2" name="Subtitle 2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4762D2-4D40-4CB2-B678-799B85883659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484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5560" cy="3272040"/>
          </a:xfrm>
          <a:prstGeom prst="rect">
            <a:avLst/>
          </a:prstGeom>
          <a:ln w="0">
            <a:noFill/>
          </a:ln>
        </p:spPr>
      </p:pic>
      <p:pic>
        <p:nvPicPr>
          <p:cNvPr id="485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240" cy="3722400"/>
          </a:xfrm>
          <a:prstGeom prst="rect">
            <a:avLst/>
          </a:prstGeom>
          <a:ln w="0">
            <a:noFill/>
          </a:ln>
        </p:spPr>
      </p:pic>
      <p:sp>
        <p:nvSpPr>
          <p:cNvPr id="486" name="Subtitle 2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757E0A-F9B6-4C94-8DDC-AC6E0ABA10C4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"/>
          <p:cNvSpPr/>
          <p:nvPr/>
        </p:nvSpPr>
        <p:spPr>
          <a:xfrm>
            <a:off x="1691640" y="1737360"/>
            <a:ext cx="96454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8" name="Subtitle 2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6BF99C-C165-4982-8EE0-6E2690ED823D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ubtitle 2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"/>
          <p:cNvSpPr/>
          <p:nvPr/>
        </p:nvSpPr>
        <p:spPr>
          <a:xfrm>
            <a:off x="738360" y="1710360"/>
            <a:ext cx="4106520" cy="14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720360" y="4017240"/>
            <a:ext cx="385020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>
            <a:off x="6309360" y="2560320"/>
            <a:ext cx="530208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7FACDD-1CE2-4B6C-A8FC-0B6DF7FE37DB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ubtitle 2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5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"/>
          <p:cNvSpPr/>
          <p:nvPr/>
        </p:nvSpPr>
        <p:spPr>
          <a:xfrm>
            <a:off x="731520" y="1703160"/>
            <a:ext cx="6033600" cy="18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731520" y="4114440"/>
            <a:ext cx="596376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0C9F50-3DB5-454E-95C5-B4D454ABA897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3680" cy="30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69640" y="1597680"/>
            <a:ext cx="4569840" cy="68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240" y="3200400"/>
            <a:ext cx="2101680" cy="1140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2840" y="2286360"/>
            <a:ext cx="1826640" cy="1140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8640" y="4206240"/>
            <a:ext cx="1187280" cy="592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013120-BD1D-43E5-96BD-30E60CC8AB0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ubtitle 2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>
            <a:off x="731520" y="2091960"/>
            <a:ext cx="7222320" cy="31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7F2A0B-4E42-4DE1-83C4-8761CCF4623C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ubtitle 3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324A4B-56FA-4548-821A-0219221EA063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E96FBA-7464-4097-A9A3-AAEE2B9831CE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000" y="2560320"/>
            <a:ext cx="3472560" cy="63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2EDD75-939A-4EC5-9A67-5677973D318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8920" cy="363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8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5360" y="2834280"/>
            <a:ext cx="4021200" cy="1095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3402CA-5BAA-4B1B-BCE6-E703FE85B50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2024-07-25T16:14:17Z</dcterms:modified>
  <cp:revision>610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