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28918CC-0900-4085-A416-93011F543F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E0AA3-B2DE-420E-A30E-80FE13FA1EF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75DAA-931B-4562-B398-62C8760AC6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D8DC11-869F-4CF7-BC4A-C573B6AD0D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4E0795-2A9C-48F3-A74D-A2CEB66FF4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5E2F6-BE79-4800-9A7B-1BA80664CE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A31005-FCC6-462B-9523-32B3DA26E7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0EFCBA-381F-45E4-B5E9-C5148A5D03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5FC3B-5DDB-480C-99AC-900B6BC95B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F99110-5629-4286-BBAB-59A2368536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FA91DC-85BA-4919-AC16-81D7B9D20A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E4806B-1C38-4E87-B6DD-E54F163666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1E8ACD-0E56-45F2-ADF3-82DDFCBF85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6EBBA-61F5-4977-A840-A3173CA61D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253304-4D68-42FE-99A8-F7541A9A1E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E275A5-5D71-4921-B4BE-9B8623F288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1C558D-A640-42E4-A289-DD916725D0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DF63AE-0F72-4D0D-AA62-7C61CD2D4C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F5240E-A64B-4034-BC53-93638419E0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2C8314-2999-48FB-9D23-4F70E40873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4B146-43DA-4276-A218-FCD1569E2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3379D-B963-4205-B8E9-F0137291C5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67CF38-B2F7-4D21-8D64-B114BE4B21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A7259E-CBCB-4BD4-8513-15B6B990D7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629C7-EFCD-4FF6-BEED-032A0FE020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6EFE6-1D2A-4D22-B6B9-2FBB0D679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65A1A2-83BE-4703-885E-139016E0F529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63F070-0E73-4329-942A-96FF4A83CE09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80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816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4080" y="3108960"/>
            <a:ext cx="3463200" cy="89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56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8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A69D1B-AC66-4A7F-9FCC-703868DA86F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8000" cy="6386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6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2280" cy="546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80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4D4503-6C7F-4603-8FAD-F94F5229C53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304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6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520" cy="181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1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BB98B2-F372-4C6F-BF38-C6E1155934C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36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4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5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960"/>
            <a:ext cx="402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82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9A5752-9BC1-4FA4-BA70-DCA9CADDBDA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720" cy="6008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60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920" cy="272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7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D061CF-31AB-42F8-BF4F-644DFDCEFD3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44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68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3080" cy="89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4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4AF470-30C6-4F04-BD59-3F5E794A501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128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520" cy="10958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520" cy="1415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10320" cy="5929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2F3992-C1B6-4747-AEFD-2AD73FC0290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44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520" cy="775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4280" y="2926080"/>
            <a:ext cx="1826640" cy="639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10320" cy="5929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1DFDA2-8C6D-45FA-BC47-0B4D49325AF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92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520" cy="286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30280" cy="821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10320" cy="5929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76C6CF-DF9D-4365-985F-C2456502D9B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88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520" cy="286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6200" y="3749040"/>
            <a:ext cx="3564720" cy="91296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F8CA7A-435F-4689-B7E7-875075BBAC0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92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638EC7-25A9-4114-B307-299137AF113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30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520" cy="286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9320" y="4023360"/>
            <a:ext cx="1461600" cy="638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B860DD-A247-4A34-9A59-8766D4A6BFB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4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520" cy="263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3640" y="4297680"/>
            <a:ext cx="1187280" cy="45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FB12A0-5785-4172-8189-D2025129828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72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520" cy="249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840"/>
            <a:ext cx="4341960" cy="9000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C7CD1-C963-4C3C-91CB-95109EA31387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9020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520" cy="264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840"/>
            <a:ext cx="4341960" cy="36432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898CAB-D9DD-4B11-88CC-DDCD17EE3897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632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520" cy="258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5080" y="4798800"/>
            <a:ext cx="1095840" cy="31860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E113AB-03F2-416C-944E-8EF16372DEA6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400" cy="263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2D573C-B0F1-4FC5-AC94-F28470414F13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92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520" cy="269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5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960" cy="41004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21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7D901C-BBFD-407D-B78D-79A7919DF2D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9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640" cy="1234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00907D-705A-44A6-96E8-1654A08EB490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9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20240" cy="1234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400" cy="123444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DCB664-0373-48B3-8633-03832FF53FC2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3120" cy="5183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1BD12-9A3B-49AE-91FE-7AB1643ED55B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920" cy="198540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64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1240" cy="7945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480" cy="902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148FD8-6B4E-4ADC-B5D2-F5397563E26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3120" cy="518328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440" cy="1874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FC7097-CACB-4232-AAA0-818B171C2247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56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760" cy="21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400" cy="173448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7280" cy="2743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25676F-F2D2-4DA8-8FD9-E2B0A8176C5A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84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760" cy="21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400" cy="173448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80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E01615-EC5F-4884-9B3C-44E8B438CE18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80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760" cy="21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400" cy="173448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960" cy="1828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7DACDE-1F4D-4260-A954-D01CEB5F4FB0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8080" cy="731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760" cy="21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400" cy="173448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8280" cy="1828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96F1C7-F17D-4391-9419-10A9E51872C9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64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6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56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36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760" cy="21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400" cy="173448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 txBox="1"/>
          <p:nvPr/>
        </p:nvSpPr>
        <p:spPr>
          <a:xfrm>
            <a:off x="1051560" y="489204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307" name=""/>
          <p:cNvSpPr txBox="1"/>
          <p:nvPr/>
        </p:nvSpPr>
        <p:spPr>
          <a:xfrm>
            <a:off x="411480" y="5074920"/>
            <a:ext cx="5075280" cy="90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4D5708-20D0-43C5-AD9D-2C8D115E30D2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3120" cy="518328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800" cy="11887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8C7C6F-C53A-4797-B814-75007B6B9A2A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76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680" cy="29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960" cy="119016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44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83BFA0-3B52-4DE7-8D59-DAAF698C51FB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880" cy="27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680" cy="29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960" cy="119016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9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5A244B-1A44-4155-B378-1DECDB00B8C2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480" cy="1463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680" cy="29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960" cy="119016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680" cy="4114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3D0F08-A4DE-4A4A-AAE2-0450A2694261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2000" cy="14220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704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1040" cy="16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4120" cy="6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7040" cy="23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54DFF2-363E-46C5-A7C3-7C46C9898A1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5280" cy="777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680" cy="29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960" cy="119016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360" cy="2300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E11DE6-0675-4A9D-8B13-F553B21DBA2B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680" cy="29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960" cy="119016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4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56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 txBox="1"/>
          <p:nvPr/>
        </p:nvSpPr>
        <p:spPr>
          <a:xfrm>
            <a:off x="7497720" y="123444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337" name=""/>
          <p:cNvSpPr txBox="1"/>
          <p:nvPr/>
        </p:nvSpPr>
        <p:spPr>
          <a:xfrm>
            <a:off x="6857640" y="1417320"/>
            <a:ext cx="5075280" cy="90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3978AC-1B7E-42CD-8C59-E6F851501805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760" cy="502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6200" cy="502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520" cy="502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680" cy="731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9200" cy="9144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9120" cy="731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2080" cy="31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n-US" sz="1400" spc="-1" strike="noStrike">
              <a:latin typeface="Consolas"/>
            </a:endParaRPr>
          </a:p>
          <a:p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4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400" spc="-1" strike="noStrike">
              <a:latin typeface="Consolas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281520" y="2003040"/>
            <a:ext cx="5936400" cy="37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400" spc="-1" strike="noStrike"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400" spc="-1" strike="noStrike">
              <a:solidFill>
                <a:srgbClr val="008000"/>
              </a:solidFill>
              <a:latin typeface="Droid Sans Mono;monospace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4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880" cy="2743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3320"/>
            <a:ext cx="1280160" cy="2743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680" cy="411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B09469-CF0B-41E3-AED7-F7935CF8E268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760" cy="150876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 txBox="1"/>
          <p:nvPr/>
        </p:nvSpPr>
        <p:spPr>
          <a:xfrm>
            <a:off x="4023360" y="3135960"/>
            <a:ext cx="410508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4740120" y="4709160"/>
            <a:ext cx="2803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1C7D03-AD96-4E1E-9166-1619DA792A9D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360" cy="548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520" cy="274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300080" cy="31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90BF2-857A-4A96-8E2F-7202B5CA1BE0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800" cy="18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800" cy="18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800" cy="182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640" cy="274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360" cy="35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6FA055-D02D-4C22-92FC-B6880794A42B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760" cy="150876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 txBox="1"/>
          <p:nvPr/>
        </p:nvSpPr>
        <p:spPr>
          <a:xfrm>
            <a:off x="8155440" y="3722760"/>
            <a:ext cx="3045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920" cy="4663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4C36F2-4A4A-444B-A02F-8769EB488FC3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640" cy="293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325880" y="2514600"/>
            <a:ext cx="5232960" cy="33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_GLOBAL__sub_I__Z9GPIO_Ini</a:t>
            </a:r>
            <a:r>
              <a:rPr b="0" lang="en-US" sz="1600" spc="-1" strike="noStrike">
                <a:latin typeface="Consolas"/>
              </a:rPr>
              <a:t>tP15GPIO_InitStruct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3000" cy="1216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 txBox="1"/>
          <p:nvPr/>
        </p:nvSpPr>
        <p:spPr>
          <a:xfrm>
            <a:off x="3794760" y="3977640"/>
            <a:ext cx="7132320" cy="214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933CA5-7111-42C2-BC19-9884BF724BFC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880" cy="274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6280" cy="21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664F4-9184-48AD-9BF9-2A3956161FAD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520" cy="319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520" cy="319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360" cy="11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5120" cy="11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3480" y="3194280"/>
            <a:ext cx="360" cy="118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401830-7263-4950-84ED-FF01826DA749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8600" y="3739320"/>
            <a:ext cx="815040" cy="1627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640" cy="618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1360"/>
            <a:ext cx="1751400" cy="1764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400" cy="1155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20001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10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4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300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63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200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200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5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3240" y="4049640"/>
            <a:ext cx="214560" cy="131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720" cy="505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640" cy="566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720" cy="618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360" cy="1202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360" cy="1176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06CCC-EEB9-45CE-8D30-7DCCDE93F9D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760" cy="150876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 txBox="1"/>
          <p:nvPr/>
        </p:nvSpPr>
        <p:spPr>
          <a:xfrm>
            <a:off x="7725960" y="2468880"/>
            <a:ext cx="3566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3280" cy="469728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7452360" y="3429000"/>
            <a:ext cx="4556880" cy="159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593A79-B15C-442B-BAF5-C57C6F6E9F33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ubtitle 3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B2F59D-DB95-45C5-9520-89C56E8C6A04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D8CD6A-77F3-4143-9FCE-6BCAABC158ED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457036-F3D6-4E75-AABE-49EB9FDB90C6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"/>
          <p:cNvSpPr/>
          <p:nvPr/>
        </p:nvSpPr>
        <p:spPr>
          <a:xfrm>
            <a:off x="1691640" y="2651760"/>
            <a:ext cx="5531040" cy="20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1" name="Subtitle 24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862A3C-8357-4C51-A981-5130AB060DD8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>
            <a:off x="1691640" y="2651760"/>
            <a:ext cx="5531040" cy="20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93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920" cy="3272400"/>
          </a:xfrm>
          <a:prstGeom prst="rect">
            <a:avLst/>
          </a:prstGeom>
          <a:ln w="0">
            <a:noFill/>
          </a:ln>
        </p:spPr>
      </p:pic>
      <p:pic>
        <p:nvPicPr>
          <p:cNvPr id="394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600" cy="3722760"/>
          </a:xfrm>
          <a:prstGeom prst="rect">
            <a:avLst/>
          </a:prstGeom>
          <a:ln w="0">
            <a:noFill/>
          </a:ln>
        </p:spPr>
      </p:pic>
      <p:sp>
        <p:nvSpPr>
          <p:cNvPr id="395" name="Subtitle 28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4B3FC-B504-44A5-AA5F-E61A360C2DE8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1691640" y="1737360"/>
            <a:ext cx="9645840" cy="20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7" name="Subtitle 26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180BB2-CA86-4CCA-ADD9-744796A531AE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29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3256200" y="2514600"/>
            <a:ext cx="5297040" cy="19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"/>
          <p:cNvSpPr/>
          <p:nvPr/>
        </p:nvSpPr>
        <p:spPr>
          <a:xfrm>
            <a:off x="738360" y="1710360"/>
            <a:ext cx="4106880" cy="14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20360" y="4017240"/>
            <a:ext cx="3850560" cy="15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6309360" y="2560320"/>
            <a:ext cx="5302440" cy="19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E15879-2F69-4411-8BD5-2A49C11ED49C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ubtitle 25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>
            <a:off x="3256200" y="2514600"/>
            <a:ext cx="5297040" cy="19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731520" y="1703160"/>
            <a:ext cx="6033960" cy="181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6" name=""/>
          <p:cNvSpPr/>
          <p:nvPr/>
        </p:nvSpPr>
        <p:spPr>
          <a:xfrm>
            <a:off x="731520" y="4114440"/>
            <a:ext cx="5964120" cy="15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D8B961-CC85-497C-8805-B024A418BBE2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ubtitle 27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3256200" y="2514600"/>
            <a:ext cx="5297040" cy="19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>
            <a:off x="731520" y="2091960"/>
            <a:ext cx="7222680" cy="31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F24F0C-19D7-4C5F-AE6A-A2AFBC108703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6320" cy="41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360" cy="159876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E11F48-70AD-4DE9-8E94-B37BD3C778D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ubtitle 30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34D0E3-438F-423C-8625-CAF8B4AA10BA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7218C8-6DCF-4CD6-87C5-A8315B30FCE1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4040" cy="30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840" cy="52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8400"/>
            <a:ext cx="4570200" cy="684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2040" cy="1141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700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640" cy="592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E2CEC0-04E8-492A-976D-3C0A5557F25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10320" cy="3448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64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92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6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C0EE43-98DD-4881-BE53-23617E46798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9280" cy="364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920" cy="227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2120" cy="10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960" cy="30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560" cy="1095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C3F614-D72D-4A53-9612-837DC79A64A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2024-07-25T09:59:50Z</dcterms:modified>
  <cp:revision>552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