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511C380-3DF5-47E2-AF13-2E5F460091E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92CE70-A1B6-48B8-9AA0-1587D2FD261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5E21B8-3A62-4C7A-9AC9-C0D7E0B6DC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02BDE0-E07C-4D57-9BB1-2B7957AC471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D04C0-C677-4C49-980D-5905F7EAC75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579026-2AC5-4948-BFDB-0F51EF39AC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A571FD-D26C-4ED9-8929-780470A087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CC5EC7-AD82-4D84-9D6B-CA9C6B6F4C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CC2BE2-34FD-4F04-AC1D-2DDCAE0E93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210366-BAC6-49CC-8541-F68F6F643C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528D82-F4DF-49F3-B6BA-9BD08D0222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8FBB8E-C0DB-43B5-AC73-167557D4B4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F2FC9A-B104-4EDD-9924-F38E40B982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4D4F94-B50C-474D-A54E-1343D49D8F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959420-3DDC-4762-B0FF-AFFA9E7DB4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6292B9-AE76-485F-A47C-CA0461D973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F93A25-F5E4-492F-9D96-CFF662DF7E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814279-D925-4423-A92B-08724794C94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AFC2C4-F10E-4F41-901C-8A9BFEC934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C047B8-662C-48BD-A901-65ACED4AA7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4B9CCA-2158-474D-84EF-440A847154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FB080A-4361-46FD-B48B-D3336C538C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301B2B-3A09-4FFF-AECC-ED4853EFB1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59623E-B688-4B84-8EE2-B53BC29B21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193A55-D09C-4C8B-B7C3-FB5849CCB6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011583-4AF2-4155-946A-425F3F53D0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603A24-3527-4D7C-AE31-1EDB258324AB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5EAE34-91F9-413D-A3AE-778806F72AD4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Balancing Efficiency and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Flexibility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224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960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9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3400" cy="30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5520" y="3108960"/>
            <a:ext cx="3464640" cy="91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6800" y="3108960"/>
            <a:ext cx="4023000" cy="822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 txBox="1"/>
          <p:nvPr/>
        </p:nvSpPr>
        <p:spPr>
          <a:xfrm>
            <a:off x="2791080" y="6035040"/>
            <a:ext cx="660960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9440" cy="6400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30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9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3400" cy="30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6800" y="3383280"/>
            <a:ext cx="4023720" cy="548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 txBox="1"/>
          <p:nvPr/>
        </p:nvSpPr>
        <p:spPr>
          <a:xfrm>
            <a:off x="3431160" y="5855040"/>
            <a:ext cx="5329440" cy="640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448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30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9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3400" cy="30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9840" y="3474000"/>
            <a:ext cx="2559960" cy="1825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 txBox="1"/>
          <p:nvPr/>
        </p:nvSpPr>
        <p:spPr>
          <a:xfrm>
            <a:off x="2379600" y="6035040"/>
            <a:ext cx="743256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280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38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9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3400" cy="30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9840" y="3474000"/>
            <a:ext cx="2559960" cy="456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6800" y="3930840"/>
            <a:ext cx="4023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 txBox="1"/>
          <p:nvPr/>
        </p:nvSpPr>
        <p:spPr>
          <a:xfrm>
            <a:off x="2631240" y="6035040"/>
            <a:ext cx="692964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5160" cy="602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74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9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3400" cy="30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6800" y="3931200"/>
            <a:ext cx="403236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 txBox="1"/>
          <p:nvPr/>
        </p:nvSpPr>
        <p:spPr>
          <a:xfrm>
            <a:off x="3408480" y="5855040"/>
            <a:ext cx="53751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2088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612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9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3400" cy="30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5280" y="4388400"/>
            <a:ext cx="4754520" cy="91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 txBox="1"/>
          <p:nvPr/>
        </p:nvSpPr>
        <p:spPr>
          <a:xfrm>
            <a:off x="3385440" y="6035040"/>
            <a:ext cx="54208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2720" cy="274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6960" cy="1097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1760" y="1920240"/>
            <a:ext cx="1965960" cy="1416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11760" cy="5943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9880" cy="274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6960" cy="777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5720" y="2926080"/>
            <a:ext cx="1828080" cy="640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11760" cy="5943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8360" cy="274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6960" cy="288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1720" y="3474720"/>
            <a:ext cx="2331720" cy="822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11760" cy="5943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732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6960" cy="288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7640" y="3749040"/>
            <a:ext cx="3566160" cy="914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1176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836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44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6960" cy="288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80760" y="4023360"/>
            <a:ext cx="1463040" cy="640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1176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18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6960" cy="264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IO_InitStruc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the values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configure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the GPIO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based on the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5080" y="4297680"/>
            <a:ext cx="1188720" cy="457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1176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86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6960" cy="250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200040" y="4526280"/>
            <a:ext cx="4343400" cy="9144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1176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9164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6960" cy="265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200040" y="4526280"/>
            <a:ext cx="4343400" cy="36576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1176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776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6960" cy="259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6520" y="4800240"/>
            <a:ext cx="1097280" cy="32004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1176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7840" cy="264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1176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736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6960" cy="2707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1960" cy="13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Consolas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200040" y="5303160"/>
            <a:ext cx="4343400" cy="41148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1176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 txBox="1"/>
          <p:nvPr/>
        </p:nvSpPr>
        <p:spPr>
          <a:xfrm>
            <a:off x="3914280" y="6035040"/>
            <a:ext cx="436356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ubtitle 24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C++ for the Rescue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604080" y="1736280"/>
            <a:ext cx="54277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Now imagine what could happen if we replaced this: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3256200" y="2514600"/>
            <a:ext cx="5298480" cy="196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latin typeface="Consolas"/>
              </a:rPr>
              <a:t>GPIO_InitTypeDef GPIO_InitStruct = {0};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latin typeface="Consolas"/>
              </a:rPr>
              <a:t>GPIO_InitStruct.Pin = GPIO_PIN_6 | GPIO_PIN_7;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latin typeface="Consolas"/>
              </a:rPr>
              <a:t>GPIO_InitStruct.Mode = GPIO_MODE_OUTPUT_PP;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latin typeface="Consolas"/>
              </a:rPr>
              <a:t>GPIO_InitStruct.Pull = GPIO_NOPULL;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latin typeface="Consolas"/>
              </a:rPr>
              <a:t>GPIO_InitStruct.Speed = GPIO_SPEED_FREQ_LOW;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latin typeface="Consolas"/>
              </a:rPr>
              <a:t>HAL_GPIO_Init(GPIOC, &amp;GPIO_InitStruct);</a:t>
            </a:r>
            <a:endParaRPr b="0" lang="en-US" sz="1600" spc="-1" strike="noStrike"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ubtitle 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C++ for the Rescue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621000" y="1748520"/>
            <a:ext cx="1121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With this: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666800" y="2565720"/>
            <a:ext cx="8858520" cy="171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constexpr GpioInitConfig gpio_init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.mode = modes::output,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.output_type = output_types::push_pull,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.speed = speeds::low,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.pull_type = pull_types::none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CPort&lt;ports::port_c&gt;::configure_pins&lt;gpio_init, pins::pin_06, pins::pin_07&gt;();</a:t>
            </a:r>
            <a:endParaRPr b="0" lang="en-US" sz="1600" spc="-1" strike="noStrike"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ubtitle 23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C++ for Register Operations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4360" cy="198684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908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2680" cy="7959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5920" cy="90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ubtitle 4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ubtitle 3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ubtitle 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ubtitle 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3440" cy="14234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848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2480" cy="16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5560" cy="65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8480" cy="23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200040" y="3739320"/>
            <a:ext cx="816480" cy="1629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04" name=""/>
          <p:cNvCxnSpPr/>
          <p:nvPr/>
        </p:nvCxnSpPr>
        <p:spPr>
          <a:xfrm>
            <a:off x="2742480" y="3738960"/>
            <a:ext cx="2549880" cy="360"/>
          </a:xfrm>
          <a:prstGeom prst="straightConnector1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</p:cxnSp>
      <p:sp>
        <p:nvSpPr>
          <p:cNvPr id="105" name="Subtitle 2"/>
          <p:cNvSpPr/>
          <p:nvPr/>
        </p:nvSpPr>
        <p:spPr>
          <a:xfrm>
            <a:off x="914400" y="3429360"/>
            <a:ext cx="1828080" cy="619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2800"/>
            <a:ext cx="1752840" cy="1765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2840" cy="1157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1954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3200" y="2598120"/>
            <a:ext cx="27424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53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162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18273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4506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4124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2697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4680" y="4049640"/>
            <a:ext cx="216000" cy="1318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3160" cy="5065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4080" cy="567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9160" cy="619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9800" cy="1203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9800" cy="11775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7760" cy="41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5800" cy="160020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5480" cy="30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7280" cy="52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71080" y="1599840"/>
            <a:ext cx="4571640" cy="685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5680" y="3200400"/>
            <a:ext cx="2103480" cy="1142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4280" y="2286360"/>
            <a:ext cx="1828440" cy="1142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400080" y="4206240"/>
            <a:ext cx="1189080" cy="594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11760" cy="3463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308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9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3400" cy="30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5440" y="2560320"/>
            <a:ext cx="3474360" cy="639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 txBox="1"/>
          <p:nvPr/>
        </p:nvSpPr>
        <p:spPr>
          <a:xfrm>
            <a:off x="3677040" y="6035040"/>
            <a:ext cx="4838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60720" cy="3657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80360" cy="228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3560" cy="10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Traditio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nal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9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3400" cy="307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6800" y="2834280"/>
            <a:ext cx="4023000" cy="1097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 txBox="1"/>
          <p:nvPr/>
        </p:nvSpPr>
        <p:spPr>
          <a:xfrm>
            <a:off x="3179880" y="6035040"/>
            <a:ext cx="583236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2024-07-23T21:07:25Z</dcterms:modified>
  <cp:revision>445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