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Open Sans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.fntdata"/><Relationship Id="rId6" Type="http://schemas.openxmlformats.org/officeDocument/2006/relationships/slide" Target="slides/slide1.xml"/><Relationship Id="rId18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1" name="Google Shape;14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8.png"/><Relationship Id="rId5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png"/><Relationship Id="rId4" Type="http://schemas.openxmlformats.org/officeDocument/2006/relationships/image" Target="../media/image14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>
            <a:off x="-608258" y="10287000"/>
            <a:ext cx="18896258" cy="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/>
          <p:nvPr/>
        </p:nvSpPr>
        <p:spPr>
          <a:xfrm>
            <a:off x="14558298" y="739200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5281200" y="1791075"/>
            <a:ext cx="772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Planitapp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3"/>
          <p:cNvSpPr txBox="1"/>
          <p:nvPr/>
        </p:nvSpPr>
        <p:spPr>
          <a:xfrm>
            <a:off x="3811050" y="3289200"/>
            <a:ext cx="106659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200"/>
              <a:buFont typeface="Arial"/>
              <a:buNone/>
            </a:pPr>
            <a:r>
              <a:rPr b="1" i="0" lang="en-US" sz="9200" u="none" cap="none" strike="noStrike">
                <a:solidFill>
                  <a:srgbClr val="0B223A"/>
                </a:solidFill>
                <a:latin typeface="Open Sans"/>
                <a:ea typeface="Open Sans"/>
                <a:cs typeface="Open Sans"/>
                <a:sym typeface="Open Sans"/>
              </a:rPr>
              <a:t>prezentációja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3868489" y="6356216"/>
            <a:ext cx="1055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Fejlesztők: Csordás János, Koós Balázs Bence, Vásári András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10676572" y="102870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3162267" y="361948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7" name="Google Shape;237;p22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2"/>
          <p:cNvSpPr/>
          <p:nvPr/>
        </p:nvSpPr>
        <p:spPr>
          <a:xfrm>
            <a:off x="2111549" y="4661247"/>
            <a:ext cx="14064902" cy="3560735"/>
          </a:xfrm>
          <a:custGeom>
            <a:rect b="b" l="l" r="r" t="t"/>
            <a:pathLst>
              <a:path extrusionOk="0" h="3560735" w="14064902">
                <a:moveTo>
                  <a:pt x="0" y="0"/>
                </a:moveTo>
                <a:lnTo>
                  <a:pt x="14064902" y="0"/>
                </a:lnTo>
                <a:lnTo>
                  <a:pt x="14064902" y="3560735"/>
                </a:lnTo>
                <a:lnTo>
                  <a:pt x="0" y="356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2"/>
          <p:cNvSpPr txBox="1"/>
          <p:nvPr/>
        </p:nvSpPr>
        <p:spPr>
          <a:xfrm>
            <a:off x="6784648" y="407750"/>
            <a:ext cx="47187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Tesztelés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22"/>
          <p:cNvSpPr txBox="1"/>
          <p:nvPr/>
        </p:nvSpPr>
        <p:spPr>
          <a:xfrm>
            <a:off x="1596292" y="3130920"/>
            <a:ext cx="1509541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Teszteléshez a Vitest és a React Testing Library tesztelési könyvtárat használtuk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2"/>
          <p:cNvSpPr/>
          <p:nvPr/>
        </p:nvSpPr>
        <p:spPr>
          <a:xfrm>
            <a:off x="15346262" y="889259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2"/>
          <p:cNvSpPr/>
          <p:nvPr/>
        </p:nvSpPr>
        <p:spPr>
          <a:xfrm>
            <a:off x="12358116" y="164965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22"/>
          <p:cNvSpPr/>
          <p:nvPr/>
        </p:nvSpPr>
        <p:spPr>
          <a:xfrm>
            <a:off x="578278" y="5868223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9" name="Google Shape;249;p23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3"/>
          <p:cNvSpPr txBox="1"/>
          <p:nvPr/>
        </p:nvSpPr>
        <p:spPr>
          <a:xfrm>
            <a:off x="5910286" y="474600"/>
            <a:ext cx="630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Publikálás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3"/>
          <p:cNvSpPr txBox="1"/>
          <p:nvPr/>
        </p:nvSpPr>
        <p:spPr>
          <a:xfrm>
            <a:off x="2976957" y="3359376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Nyilvános elérés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 txBox="1"/>
          <p:nvPr/>
        </p:nvSpPr>
        <p:spPr>
          <a:xfrm>
            <a:off x="3782343" y="4140525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Alkalmazás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3"/>
          <p:cNvSpPr txBox="1"/>
          <p:nvPr/>
        </p:nvSpPr>
        <p:spPr>
          <a:xfrm>
            <a:off x="5198855" y="4839385"/>
            <a:ext cx="402728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https://planitapp.hu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/>
        </p:nvSpPr>
        <p:spPr>
          <a:xfrm>
            <a:off x="3782343" y="5590315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Dokumentáció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5198855" y="6290084"/>
            <a:ext cx="507905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9"/>
              <a:buFont typeface="Arial"/>
              <a:buNone/>
            </a:pPr>
            <a:r>
              <a:rPr b="0" i="0" lang="en-US" sz="3399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https://docs.planitapp.hu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3"/>
          <p:cNvSpPr/>
          <p:nvPr/>
        </p:nvSpPr>
        <p:spPr>
          <a:xfrm>
            <a:off x="1956513" y="503798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3"/>
          <p:cNvSpPr/>
          <p:nvPr/>
        </p:nvSpPr>
        <p:spPr>
          <a:xfrm>
            <a:off x="13583456" y="773846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23"/>
          <p:cNvSpPr/>
          <p:nvPr/>
        </p:nvSpPr>
        <p:spPr>
          <a:xfrm>
            <a:off x="8464254" y="216634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4" name="Google Shape;264;p24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4688852" y="407750"/>
            <a:ext cx="89103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Jövőbeli tervek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24"/>
          <p:cNvSpPr txBox="1"/>
          <p:nvPr/>
        </p:nvSpPr>
        <p:spPr>
          <a:xfrm>
            <a:off x="2995436" y="4219893"/>
            <a:ext cx="8623746" cy="1780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Több nyelv támogatása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 előfizetés verzió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Üzenetekben képek küldése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4"/>
          <p:cNvSpPr/>
          <p:nvPr/>
        </p:nvSpPr>
        <p:spPr>
          <a:xfrm>
            <a:off x="7307309" y="240208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24"/>
          <p:cNvSpPr/>
          <p:nvPr/>
        </p:nvSpPr>
        <p:spPr>
          <a:xfrm>
            <a:off x="10898469" y="722727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24"/>
          <p:cNvSpPr/>
          <p:nvPr/>
        </p:nvSpPr>
        <p:spPr>
          <a:xfrm>
            <a:off x="1641750" y="614564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7" name="Google Shape;97;p14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3939750" y="5922564"/>
            <a:ext cx="86238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tervezéséhez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készítéséhez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és követéséhez.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4"/>
          <p:cNvSpPr/>
          <p:nvPr/>
        </p:nvSpPr>
        <p:spPr>
          <a:xfrm>
            <a:off x="9562537" y="729470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4"/>
          <p:cNvSpPr txBox="1"/>
          <p:nvPr/>
        </p:nvSpPr>
        <p:spPr>
          <a:xfrm>
            <a:off x="3950376" y="549675"/>
            <a:ext cx="1022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Programunk célja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3162954" y="3231110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Planitapp célja, hogy megoldást nyújtson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3939725" y="3926302"/>
            <a:ext cx="8623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kisebb csapatok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vagy akár nagyobb vállalatok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3162954" y="5246508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számára a projektjeik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4"/>
          <p:cNvSpPr/>
          <p:nvPr/>
        </p:nvSpPr>
        <p:spPr>
          <a:xfrm>
            <a:off x="1522495" y="420011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3865445" y="246428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1" name="Google Shape;111;p15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/>
          <p:nvPr/>
        </p:nvSpPr>
        <p:spPr>
          <a:xfrm>
            <a:off x="7675657" y="3089944"/>
            <a:ext cx="951577" cy="951577"/>
          </a:xfrm>
          <a:custGeom>
            <a:rect b="b" l="l" r="r" t="t"/>
            <a:pathLst>
              <a:path extrusionOk="0" h="951577" w="951577">
                <a:moveTo>
                  <a:pt x="0" y="0"/>
                </a:moveTo>
                <a:lnTo>
                  <a:pt x="951578" y="0"/>
                </a:lnTo>
                <a:lnTo>
                  <a:pt x="951578" y="951577"/>
                </a:lnTo>
                <a:lnTo>
                  <a:pt x="0" y="951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15"/>
          <p:cNvSpPr txBox="1"/>
          <p:nvPr/>
        </p:nvSpPr>
        <p:spPr>
          <a:xfrm>
            <a:off x="3839573" y="4458223"/>
            <a:ext cx="8623746" cy="166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Tailwind CSS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shadcn/ui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Radix UI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8966800" y="4843289"/>
            <a:ext cx="949800" cy="949800"/>
          </a:xfrm>
          <a:custGeom>
            <a:rect b="b" l="l" r="r" t="t"/>
            <a:pathLst>
              <a:path extrusionOk="0" h="949800" w="949800">
                <a:moveTo>
                  <a:pt x="0" y="0"/>
                </a:moveTo>
                <a:lnTo>
                  <a:pt x="949800" y="0"/>
                </a:lnTo>
                <a:lnTo>
                  <a:pt x="949800" y="949800"/>
                </a:lnTo>
                <a:lnTo>
                  <a:pt x="0" y="94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15"/>
          <p:cNvSpPr/>
          <p:nvPr/>
        </p:nvSpPr>
        <p:spPr>
          <a:xfrm>
            <a:off x="7675657" y="4842301"/>
            <a:ext cx="950788" cy="950788"/>
          </a:xfrm>
          <a:custGeom>
            <a:rect b="b" l="l" r="r" t="t"/>
            <a:pathLst>
              <a:path extrusionOk="0" h="950788" w="950788">
                <a:moveTo>
                  <a:pt x="0" y="0"/>
                </a:moveTo>
                <a:lnTo>
                  <a:pt x="950788" y="0"/>
                </a:lnTo>
                <a:lnTo>
                  <a:pt x="950788" y="950788"/>
                </a:lnTo>
                <a:lnTo>
                  <a:pt x="0" y="950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6" name="Google Shape;116;p15"/>
          <p:cNvSpPr/>
          <p:nvPr/>
        </p:nvSpPr>
        <p:spPr>
          <a:xfrm>
            <a:off x="10259500" y="4843289"/>
            <a:ext cx="951776" cy="951776"/>
          </a:xfrm>
          <a:custGeom>
            <a:rect b="b" l="l" r="r" t="t"/>
            <a:pathLst>
              <a:path extrusionOk="0" h="951776" w="951776">
                <a:moveTo>
                  <a:pt x="0" y="0"/>
                </a:moveTo>
                <a:lnTo>
                  <a:pt x="951777" y="0"/>
                </a:lnTo>
                <a:lnTo>
                  <a:pt x="951777" y="951777"/>
                </a:lnTo>
                <a:lnTo>
                  <a:pt x="0" y="9517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7" name="Google Shape;117;p15"/>
          <p:cNvSpPr/>
          <p:nvPr/>
        </p:nvSpPr>
        <p:spPr>
          <a:xfrm>
            <a:off x="7199466" y="6592742"/>
            <a:ext cx="952382" cy="953831"/>
          </a:xfrm>
          <a:custGeom>
            <a:rect b="b" l="l" r="r" t="t"/>
            <a:pathLst>
              <a:path extrusionOk="0" h="953831" w="952382">
                <a:moveTo>
                  <a:pt x="0" y="0"/>
                </a:moveTo>
                <a:lnTo>
                  <a:pt x="952382" y="0"/>
                </a:lnTo>
                <a:lnTo>
                  <a:pt x="952382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-2932"/>
            </a:stretch>
          </a:blipFill>
          <a:ln>
            <a:noFill/>
          </a:ln>
        </p:spPr>
      </p:sp>
      <p:sp>
        <p:nvSpPr>
          <p:cNvPr id="118" name="Google Shape;118;p15"/>
          <p:cNvSpPr txBox="1"/>
          <p:nvPr/>
        </p:nvSpPr>
        <p:spPr>
          <a:xfrm>
            <a:off x="3062802" y="2673083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Fullstack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15"/>
          <p:cNvSpPr txBox="1"/>
          <p:nvPr/>
        </p:nvSpPr>
        <p:spPr>
          <a:xfrm>
            <a:off x="3062802" y="6237292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Adatbázis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5"/>
          <p:cNvSpPr txBox="1"/>
          <p:nvPr/>
        </p:nvSpPr>
        <p:spPr>
          <a:xfrm>
            <a:off x="3839573" y="6772161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15"/>
          <p:cNvSpPr/>
          <p:nvPr/>
        </p:nvSpPr>
        <p:spPr>
          <a:xfrm>
            <a:off x="1601313" y="531769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15"/>
          <p:cNvSpPr/>
          <p:nvPr/>
        </p:nvSpPr>
        <p:spPr>
          <a:xfrm>
            <a:off x="9144000" y="826250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15"/>
          <p:cNvSpPr/>
          <p:nvPr/>
        </p:nvSpPr>
        <p:spPr>
          <a:xfrm>
            <a:off x="11853835" y="200644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15"/>
          <p:cNvSpPr txBox="1"/>
          <p:nvPr/>
        </p:nvSpPr>
        <p:spPr>
          <a:xfrm>
            <a:off x="5725500" y="383950"/>
            <a:ext cx="683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Tech stack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5"/>
          <p:cNvSpPr txBox="1"/>
          <p:nvPr/>
        </p:nvSpPr>
        <p:spPr>
          <a:xfrm>
            <a:off x="3839573" y="3268236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Next.js 15.2.3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3062802" y="3863229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UI könyvtárak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32" name="Google Shape;132;p16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" name="Google Shape;133;p16"/>
          <p:cNvSpPr txBox="1"/>
          <p:nvPr/>
        </p:nvSpPr>
        <p:spPr>
          <a:xfrm>
            <a:off x="5856982" y="348621"/>
            <a:ext cx="6574036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 Csapatmunka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3835402" y="4289189"/>
            <a:ext cx="13707600" cy="18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Slack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3062802" y="3716892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Kommunikációra használt alkalmazások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1730080" y="501724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>
            <a:off x="7963129" y="651295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/>
          <p:nvPr/>
        </p:nvSpPr>
        <p:spPr>
          <a:xfrm>
            <a:off x="11320389" y="2656142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4" name="Google Shape;144;p17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5" name="Google Shape;145;p17"/>
          <p:cNvSpPr txBox="1"/>
          <p:nvPr/>
        </p:nvSpPr>
        <p:spPr>
          <a:xfrm>
            <a:off x="6762600" y="350600"/>
            <a:ext cx="47628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Funkciók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7"/>
          <p:cNvSpPr txBox="1"/>
          <p:nvPr/>
        </p:nvSpPr>
        <p:spPr>
          <a:xfrm>
            <a:off x="3062802" y="2501746"/>
            <a:ext cx="13707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/>
        </p:nvSpPr>
        <p:spPr>
          <a:xfrm>
            <a:off x="3839573" y="3118774"/>
            <a:ext cx="86238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regisztráció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bejelentkezés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7"/>
          <p:cNvSpPr txBox="1"/>
          <p:nvPr/>
        </p:nvSpPr>
        <p:spPr>
          <a:xfrm>
            <a:off x="3062802" y="4425204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 funkciók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7"/>
          <p:cNvSpPr txBox="1"/>
          <p:nvPr/>
        </p:nvSpPr>
        <p:spPr>
          <a:xfrm>
            <a:off x="3839573" y="5020198"/>
            <a:ext cx="8623746" cy="3909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analitikák megtekintése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létrehozása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létrehozása és kezelése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csevegő felület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kezelése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felvétele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testreszabása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2338017" y="522505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7"/>
          <p:cNvSpPr/>
          <p:nvPr/>
        </p:nvSpPr>
        <p:spPr>
          <a:xfrm>
            <a:off x="11220599" y="843420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7"/>
          <p:cNvSpPr/>
          <p:nvPr/>
        </p:nvSpPr>
        <p:spPr>
          <a:xfrm>
            <a:off x="9145091" y="223899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8" name="Google Shape;158;p18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887315" y="407750"/>
            <a:ext cx="118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Feladatok felosztása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8"/>
          <p:cNvSpPr txBox="1"/>
          <p:nvPr/>
        </p:nvSpPr>
        <p:spPr>
          <a:xfrm>
            <a:off x="685322" y="3009334"/>
            <a:ext cx="2762428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CSORDÁS JÁNOS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13679611" y="3009334"/>
            <a:ext cx="2762428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VÁSÁRI ANDRÁS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/>
        </p:nvSpPr>
        <p:spPr>
          <a:xfrm>
            <a:off x="6986883" y="3009334"/>
            <a:ext cx="3627477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KOÓS BALÁZS BENCE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8"/>
          <p:cNvSpPr txBox="1"/>
          <p:nvPr/>
        </p:nvSpPr>
        <p:spPr>
          <a:xfrm>
            <a:off x="13679611" y="3742579"/>
            <a:ext cx="3558923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8"/>
          <p:cNvSpPr txBox="1"/>
          <p:nvPr/>
        </p:nvSpPr>
        <p:spPr>
          <a:xfrm>
            <a:off x="6986883" y="371209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8"/>
          <p:cNvSpPr txBox="1"/>
          <p:nvPr/>
        </p:nvSpPr>
        <p:spPr>
          <a:xfrm>
            <a:off x="685322" y="374257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8"/>
          <p:cNvSpPr txBox="1"/>
          <p:nvPr/>
        </p:nvSpPr>
        <p:spPr>
          <a:xfrm>
            <a:off x="14204004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8"/>
          <p:cNvSpPr txBox="1"/>
          <p:nvPr/>
        </p:nvSpPr>
        <p:spPr>
          <a:xfrm>
            <a:off x="14204004" y="477831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Áttekintés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8"/>
          <p:cNvSpPr txBox="1"/>
          <p:nvPr/>
        </p:nvSpPr>
        <p:spPr>
          <a:xfrm>
            <a:off x="14204004" y="525075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8"/>
          <p:cNvSpPr txBox="1"/>
          <p:nvPr/>
        </p:nvSpPr>
        <p:spPr>
          <a:xfrm>
            <a:off x="14204004" y="572319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Profil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8"/>
          <p:cNvSpPr txBox="1"/>
          <p:nvPr/>
        </p:nvSpPr>
        <p:spPr>
          <a:xfrm>
            <a:off x="14204004" y="619562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Megjelenés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8"/>
          <p:cNvSpPr txBox="1"/>
          <p:nvPr/>
        </p:nvSpPr>
        <p:spPr>
          <a:xfrm>
            <a:off x="13679611" y="6763318"/>
            <a:ext cx="3098652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8"/>
          <p:cNvSpPr txBox="1"/>
          <p:nvPr/>
        </p:nvSpPr>
        <p:spPr>
          <a:xfrm>
            <a:off x="14204004" y="733100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8"/>
          <p:cNvSpPr txBox="1"/>
          <p:nvPr/>
        </p:nvSpPr>
        <p:spPr>
          <a:xfrm>
            <a:off x="14204004" y="780344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Világos/sötét mód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8"/>
          <p:cNvSpPr txBox="1"/>
          <p:nvPr/>
        </p:nvSpPr>
        <p:spPr>
          <a:xfrm>
            <a:off x="14204004" y="8275882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Képek szerkesztése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8"/>
          <p:cNvSpPr txBox="1"/>
          <p:nvPr/>
        </p:nvSpPr>
        <p:spPr>
          <a:xfrm>
            <a:off x="7531769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8"/>
          <p:cNvSpPr txBox="1"/>
          <p:nvPr/>
        </p:nvSpPr>
        <p:spPr>
          <a:xfrm>
            <a:off x="1202912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8"/>
          <p:cNvSpPr txBox="1"/>
          <p:nvPr/>
        </p:nvSpPr>
        <p:spPr>
          <a:xfrm>
            <a:off x="1202912" y="477831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18"/>
          <p:cNvSpPr txBox="1"/>
          <p:nvPr/>
        </p:nvSpPr>
        <p:spPr>
          <a:xfrm>
            <a:off x="7531769" y="714050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beállítások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8"/>
          <p:cNvSpPr txBox="1"/>
          <p:nvPr/>
        </p:nvSpPr>
        <p:spPr>
          <a:xfrm>
            <a:off x="7531769" y="4778255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Sidebar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8"/>
          <p:cNvSpPr txBox="1"/>
          <p:nvPr/>
        </p:nvSpPr>
        <p:spPr>
          <a:xfrm>
            <a:off x="7531769" y="525069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Értesítések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8"/>
          <p:cNvSpPr txBox="1"/>
          <p:nvPr/>
        </p:nvSpPr>
        <p:spPr>
          <a:xfrm>
            <a:off x="685322" y="723575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Teljes backend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/>
          <p:nvPr/>
        </p:nvSpPr>
        <p:spPr>
          <a:xfrm>
            <a:off x="6986883" y="7736769"/>
            <a:ext cx="3098652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8"/>
          <p:cNvSpPr txBox="1"/>
          <p:nvPr/>
        </p:nvSpPr>
        <p:spPr>
          <a:xfrm>
            <a:off x="7531769" y="83044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8"/>
          <p:cNvSpPr txBox="1"/>
          <p:nvPr/>
        </p:nvSpPr>
        <p:spPr>
          <a:xfrm>
            <a:off x="1202912" y="572319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8"/>
          <p:cNvSpPr txBox="1"/>
          <p:nvPr/>
        </p:nvSpPr>
        <p:spPr>
          <a:xfrm>
            <a:off x="7531769" y="572313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8"/>
          <p:cNvSpPr txBox="1"/>
          <p:nvPr/>
        </p:nvSpPr>
        <p:spPr>
          <a:xfrm>
            <a:off x="1202912" y="619562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8"/>
          <p:cNvSpPr txBox="1"/>
          <p:nvPr/>
        </p:nvSpPr>
        <p:spPr>
          <a:xfrm>
            <a:off x="7531769" y="6195570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Projektek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8"/>
          <p:cNvSpPr txBox="1"/>
          <p:nvPr/>
        </p:nvSpPr>
        <p:spPr>
          <a:xfrm>
            <a:off x="1202912" y="666806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Planie AI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8"/>
          <p:cNvSpPr txBox="1"/>
          <p:nvPr/>
        </p:nvSpPr>
        <p:spPr>
          <a:xfrm>
            <a:off x="1202912" y="525075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 profil oldal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8"/>
          <p:cNvSpPr txBox="1"/>
          <p:nvPr/>
        </p:nvSpPr>
        <p:spPr>
          <a:xfrm>
            <a:off x="7531769" y="666806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Reszponzivitás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2496266" y="878451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8"/>
          <p:cNvSpPr/>
          <p:nvPr/>
        </p:nvSpPr>
        <p:spPr>
          <a:xfrm>
            <a:off x="12894204" y="6096683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8"/>
          <p:cNvSpPr/>
          <p:nvPr/>
        </p:nvSpPr>
        <p:spPr>
          <a:xfrm>
            <a:off x="4916694" y="2373312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9" name="Google Shape;199;p19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2623888" y="1923173"/>
            <a:ext cx="13040225" cy="7335127"/>
          </a:xfrm>
          <a:custGeom>
            <a:rect b="b" l="l" r="r" t="t"/>
            <a:pathLst>
              <a:path extrusionOk="0" h="7335127" w="13040225">
                <a:moveTo>
                  <a:pt x="0" y="0"/>
                </a:moveTo>
                <a:lnTo>
                  <a:pt x="13040224" y="0"/>
                </a:lnTo>
                <a:lnTo>
                  <a:pt x="13040224" y="7335127"/>
                </a:lnTo>
                <a:lnTo>
                  <a:pt x="0" y="7335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9"/>
          <p:cNvSpPr txBox="1"/>
          <p:nvPr/>
        </p:nvSpPr>
        <p:spPr>
          <a:xfrm>
            <a:off x="1298540" y="407750"/>
            <a:ext cx="1552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Folyamatban lévő feladatok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9"/>
          <p:cNvSpPr/>
          <p:nvPr/>
        </p:nvSpPr>
        <p:spPr>
          <a:xfrm>
            <a:off x="1028700" y="3545286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9"/>
          <p:cNvSpPr/>
          <p:nvPr/>
        </p:nvSpPr>
        <p:spPr>
          <a:xfrm>
            <a:off x="16649816" y="6573476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9" name="Google Shape;209;p20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0"/>
          <p:cNvSpPr/>
          <p:nvPr/>
        </p:nvSpPr>
        <p:spPr>
          <a:xfrm>
            <a:off x="12971515" y="6093821"/>
            <a:ext cx="2099930" cy="2056484"/>
          </a:xfrm>
          <a:custGeom>
            <a:rect b="b" l="l" r="r" t="t"/>
            <a:pathLst>
              <a:path extrusionOk="0" h="2056484" w="2099930">
                <a:moveTo>
                  <a:pt x="0" y="0"/>
                </a:moveTo>
                <a:lnTo>
                  <a:pt x="2099930" y="0"/>
                </a:lnTo>
                <a:lnTo>
                  <a:pt x="2099930" y="2056484"/>
                </a:lnTo>
                <a:lnTo>
                  <a:pt x="0" y="2056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20"/>
          <p:cNvSpPr/>
          <p:nvPr/>
        </p:nvSpPr>
        <p:spPr>
          <a:xfrm>
            <a:off x="4287700" y="6100340"/>
            <a:ext cx="1471532" cy="1471532"/>
          </a:xfrm>
          <a:custGeom>
            <a:rect b="b" l="l" r="r" t="t"/>
            <a:pathLst>
              <a:path extrusionOk="0" h="1471532" w="1471532">
                <a:moveTo>
                  <a:pt x="0" y="0"/>
                </a:moveTo>
                <a:lnTo>
                  <a:pt x="1471532" y="0"/>
                </a:lnTo>
                <a:lnTo>
                  <a:pt x="1471532" y="1471532"/>
                </a:lnTo>
                <a:lnTo>
                  <a:pt x="0" y="1471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20"/>
          <p:cNvSpPr txBox="1"/>
          <p:nvPr/>
        </p:nvSpPr>
        <p:spPr>
          <a:xfrm>
            <a:off x="5257050" y="407750"/>
            <a:ext cx="77739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Adatbázisok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20"/>
          <p:cNvSpPr txBox="1"/>
          <p:nvPr/>
        </p:nvSpPr>
        <p:spPr>
          <a:xfrm>
            <a:off x="3281264" y="2961669"/>
            <a:ext cx="3484403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NEON ADATBÁZIS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20"/>
          <p:cNvSpPr txBox="1"/>
          <p:nvPr/>
        </p:nvSpPr>
        <p:spPr>
          <a:xfrm>
            <a:off x="11846421" y="2961669"/>
            <a:ext cx="435011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SUPABASE ADATBÁZIS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0"/>
          <p:cNvSpPr txBox="1"/>
          <p:nvPr/>
        </p:nvSpPr>
        <p:spPr>
          <a:xfrm>
            <a:off x="3281264" y="3673680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20"/>
          <p:cNvSpPr txBox="1"/>
          <p:nvPr/>
        </p:nvSpPr>
        <p:spPr>
          <a:xfrm>
            <a:off x="11846421" y="3673680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0"/>
          <p:cNvSpPr txBox="1"/>
          <p:nvPr/>
        </p:nvSpPr>
        <p:spPr>
          <a:xfrm>
            <a:off x="3281264" y="4277525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tábla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20"/>
          <p:cNvSpPr txBox="1"/>
          <p:nvPr/>
        </p:nvSpPr>
        <p:spPr>
          <a:xfrm>
            <a:off x="11846421" y="4277525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tábla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0"/>
          <p:cNvSpPr txBox="1"/>
          <p:nvPr/>
        </p:nvSpPr>
        <p:spPr>
          <a:xfrm>
            <a:off x="12545812" y="4882044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 Time funkció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0"/>
          <p:cNvSpPr/>
          <p:nvPr/>
        </p:nvSpPr>
        <p:spPr>
          <a:xfrm>
            <a:off x="16196539" y="664134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20"/>
          <p:cNvSpPr/>
          <p:nvPr/>
        </p:nvSpPr>
        <p:spPr>
          <a:xfrm>
            <a:off x="909050" y="589169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0"/>
          <p:cNvSpPr/>
          <p:nvPr/>
        </p:nvSpPr>
        <p:spPr>
          <a:xfrm>
            <a:off x="8839257" y="757188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8" name="Google Shape;228;p21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1"/>
          <p:cNvSpPr/>
          <p:nvPr/>
        </p:nvSpPr>
        <p:spPr>
          <a:xfrm>
            <a:off x="3797181" y="391514"/>
            <a:ext cx="10693639" cy="9503971"/>
          </a:xfrm>
          <a:custGeom>
            <a:rect b="b" l="l" r="r" t="t"/>
            <a:pathLst>
              <a:path extrusionOk="0" h="9503971" w="10693639">
                <a:moveTo>
                  <a:pt x="0" y="0"/>
                </a:moveTo>
                <a:lnTo>
                  <a:pt x="10693638" y="0"/>
                </a:lnTo>
                <a:lnTo>
                  <a:pt x="10693638" y="9503972"/>
                </a:lnTo>
                <a:lnTo>
                  <a:pt x="0" y="95039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16545126" y="177413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21"/>
          <p:cNvSpPr/>
          <p:nvPr/>
        </p:nvSpPr>
        <p:spPr>
          <a:xfrm>
            <a:off x="1830104" y="7326787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