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10287000" cx="18288000"/>
  <p:notesSz cx="6858000" cy="9144000"/>
  <p:embeddedFontLst>
    <p:embeddedFont>
      <p:font typeface="Open Sans"/>
      <p:bold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OpenSans-boldItalic.fntdata"/><Relationship Id="rId6" Type="http://schemas.openxmlformats.org/officeDocument/2006/relationships/slide" Target="slides/slide1.xml"/><Relationship Id="rId18" Type="http://schemas.openxmlformats.org/officeDocument/2006/relationships/font" Target="fonts/OpenSans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7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7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1.png"/><Relationship Id="rId5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9" Type="http://schemas.openxmlformats.org/officeDocument/2006/relationships/image" Target="../media/image3.png"/><Relationship Id="rId5" Type="http://schemas.openxmlformats.org/officeDocument/2006/relationships/image" Target="../media/image8.png"/><Relationship Id="rId6" Type="http://schemas.openxmlformats.org/officeDocument/2006/relationships/image" Target="../media/image6.png"/><Relationship Id="rId7" Type="http://schemas.openxmlformats.org/officeDocument/2006/relationships/image" Target="../media/image10.png"/><Relationship Id="rId8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Relationship Id="rId4" Type="http://schemas.openxmlformats.org/officeDocument/2006/relationships/image" Target="../media/image13.png"/><Relationship Id="rId5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12.png"/><Relationship Id="rId5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85" name="Google Shape;85;p13"/>
          <p:cNvCxnSpPr/>
          <p:nvPr/>
        </p:nvCxnSpPr>
        <p:spPr>
          <a:xfrm>
            <a:off x="-608258" y="10287000"/>
            <a:ext cx="18896258" cy="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6" name="Google Shape;86;p13"/>
          <p:cNvSpPr/>
          <p:nvPr/>
        </p:nvSpPr>
        <p:spPr>
          <a:xfrm>
            <a:off x="14558298" y="73920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3"/>
          <p:cNvSpPr txBox="1"/>
          <p:nvPr/>
        </p:nvSpPr>
        <p:spPr>
          <a:xfrm>
            <a:off x="5281200" y="1791075"/>
            <a:ext cx="77256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Planitapp</a:t>
            </a:r>
            <a:endParaRPr/>
          </a:p>
        </p:txBody>
      </p:sp>
      <p:sp>
        <p:nvSpPr>
          <p:cNvPr id="88" name="Google Shape;88;p13"/>
          <p:cNvSpPr txBox="1"/>
          <p:nvPr/>
        </p:nvSpPr>
        <p:spPr>
          <a:xfrm>
            <a:off x="5172001" y="3359976"/>
            <a:ext cx="7943999" cy="15665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9200" u="none" cap="none" strike="noStrike">
                <a:solidFill>
                  <a:srgbClr val="0B223A"/>
                </a:solidFill>
                <a:latin typeface="Open Sans"/>
                <a:ea typeface="Open Sans"/>
                <a:cs typeface="Open Sans"/>
                <a:sym typeface="Open Sans"/>
              </a:rPr>
              <a:t>prezentációja</a:t>
            </a:r>
            <a:endParaRPr/>
          </a:p>
        </p:txBody>
      </p:sp>
      <p:sp>
        <p:nvSpPr>
          <p:cNvPr id="89" name="Google Shape;89;p13"/>
          <p:cNvSpPr txBox="1"/>
          <p:nvPr/>
        </p:nvSpPr>
        <p:spPr>
          <a:xfrm>
            <a:off x="3868489" y="6356216"/>
            <a:ext cx="10551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0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Fejlesztők: Csordás János, Koós Balázs Bence, Vásári András</a:t>
            </a:r>
            <a:endParaRPr/>
          </a:p>
        </p:txBody>
      </p:sp>
      <p:sp>
        <p:nvSpPr>
          <p:cNvPr id="90" name="Google Shape;90;p13"/>
          <p:cNvSpPr/>
          <p:nvPr/>
        </p:nvSpPr>
        <p:spPr>
          <a:xfrm>
            <a:off x="10676572" y="102870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3"/>
          <p:cNvSpPr/>
          <p:nvPr/>
        </p:nvSpPr>
        <p:spPr>
          <a:xfrm>
            <a:off x="3162267" y="361948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37" name="Google Shape;237;p22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8" name="Google Shape;238;p22"/>
          <p:cNvSpPr/>
          <p:nvPr/>
        </p:nvSpPr>
        <p:spPr>
          <a:xfrm>
            <a:off x="2111549" y="4661247"/>
            <a:ext cx="14064902" cy="3560735"/>
          </a:xfrm>
          <a:custGeom>
            <a:rect b="b" l="l" r="r" t="t"/>
            <a:pathLst>
              <a:path extrusionOk="0" h="3560735" w="14064902">
                <a:moveTo>
                  <a:pt x="0" y="0"/>
                </a:moveTo>
                <a:lnTo>
                  <a:pt x="14064902" y="0"/>
                </a:lnTo>
                <a:lnTo>
                  <a:pt x="14064902" y="3560735"/>
                </a:lnTo>
                <a:lnTo>
                  <a:pt x="0" y="356073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9" name="Google Shape;239;p22"/>
          <p:cNvSpPr txBox="1"/>
          <p:nvPr/>
        </p:nvSpPr>
        <p:spPr>
          <a:xfrm>
            <a:off x="7053337" y="348621"/>
            <a:ext cx="4181326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Tesztelés</a:t>
            </a:r>
            <a:endParaRPr/>
          </a:p>
        </p:txBody>
      </p:sp>
      <p:sp>
        <p:nvSpPr>
          <p:cNvPr id="240" name="Google Shape;240;p22"/>
          <p:cNvSpPr txBox="1"/>
          <p:nvPr/>
        </p:nvSpPr>
        <p:spPr>
          <a:xfrm>
            <a:off x="1596292" y="3130920"/>
            <a:ext cx="1509541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Teszteléshez a Vitest és a React Testing Library tesztelési könyvtárat használtuk </a:t>
            </a:r>
            <a:endParaRPr/>
          </a:p>
        </p:txBody>
      </p:sp>
      <p:sp>
        <p:nvSpPr>
          <p:cNvPr id="241" name="Google Shape;241;p22"/>
          <p:cNvSpPr/>
          <p:nvPr/>
        </p:nvSpPr>
        <p:spPr>
          <a:xfrm>
            <a:off x="15346262" y="889259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2" name="Google Shape;242;p22"/>
          <p:cNvSpPr/>
          <p:nvPr/>
        </p:nvSpPr>
        <p:spPr>
          <a:xfrm>
            <a:off x="12079191" y="199580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3" name="Google Shape;243;p22"/>
          <p:cNvSpPr/>
          <p:nvPr/>
        </p:nvSpPr>
        <p:spPr>
          <a:xfrm>
            <a:off x="895778" y="613687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3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49" name="Google Shape;249;p23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50" name="Google Shape;250;p23"/>
          <p:cNvSpPr txBox="1"/>
          <p:nvPr/>
        </p:nvSpPr>
        <p:spPr>
          <a:xfrm>
            <a:off x="5910286" y="474600"/>
            <a:ext cx="6303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Publikálás</a:t>
            </a:r>
            <a:endParaRPr/>
          </a:p>
        </p:txBody>
      </p:sp>
      <p:sp>
        <p:nvSpPr>
          <p:cNvPr id="251" name="Google Shape;251;p23"/>
          <p:cNvSpPr txBox="1"/>
          <p:nvPr/>
        </p:nvSpPr>
        <p:spPr>
          <a:xfrm>
            <a:off x="2976957" y="3359376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Nyilvános elérés</a:t>
            </a:r>
            <a:endParaRPr/>
          </a:p>
        </p:txBody>
      </p:sp>
      <p:sp>
        <p:nvSpPr>
          <p:cNvPr id="252" name="Google Shape;252;p23"/>
          <p:cNvSpPr txBox="1"/>
          <p:nvPr/>
        </p:nvSpPr>
        <p:spPr>
          <a:xfrm>
            <a:off x="3782343" y="414052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Alkalmazás</a:t>
            </a:r>
            <a:endParaRPr/>
          </a:p>
        </p:txBody>
      </p:sp>
      <p:sp>
        <p:nvSpPr>
          <p:cNvPr id="253" name="Google Shape;253;p23"/>
          <p:cNvSpPr txBox="1"/>
          <p:nvPr/>
        </p:nvSpPr>
        <p:spPr>
          <a:xfrm>
            <a:off x="5198855" y="4839385"/>
            <a:ext cx="4027289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https://planitapp.hu</a:t>
            </a:r>
            <a:endParaRPr/>
          </a:p>
        </p:txBody>
      </p:sp>
      <p:sp>
        <p:nvSpPr>
          <p:cNvPr id="254" name="Google Shape;254;p23"/>
          <p:cNvSpPr txBox="1"/>
          <p:nvPr/>
        </p:nvSpPr>
        <p:spPr>
          <a:xfrm>
            <a:off x="3782343" y="5590315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Dokumentáció</a:t>
            </a:r>
            <a:endParaRPr/>
          </a:p>
        </p:txBody>
      </p:sp>
      <p:sp>
        <p:nvSpPr>
          <p:cNvPr id="255" name="Google Shape;255;p23"/>
          <p:cNvSpPr txBox="1"/>
          <p:nvPr/>
        </p:nvSpPr>
        <p:spPr>
          <a:xfrm>
            <a:off x="5198855" y="6290084"/>
            <a:ext cx="5079057" cy="5803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399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https://docs.planitapp.hu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956513" y="503798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7" name="Google Shape;257;p23"/>
          <p:cNvSpPr/>
          <p:nvPr/>
        </p:nvSpPr>
        <p:spPr>
          <a:xfrm>
            <a:off x="13583456" y="773846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8" name="Google Shape;258;p23"/>
          <p:cNvSpPr/>
          <p:nvPr/>
        </p:nvSpPr>
        <p:spPr>
          <a:xfrm>
            <a:off x="8094216" y="250224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64" name="Google Shape;264;p2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65" name="Google Shape;265;p24"/>
          <p:cNvSpPr txBox="1"/>
          <p:nvPr/>
        </p:nvSpPr>
        <p:spPr>
          <a:xfrm>
            <a:off x="5719242" y="348621"/>
            <a:ext cx="6849517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Jövőbeli tervek</a:t>
            </a:r>
            <a:endParaRPr/>
          </a:p>
        </p:txBody>
      </p:sp>
      <p:sp>
        <p:nvSpPr>
          <p:cNvPr id="266" name="Google Shape;266;p24"/>
          <p:cNvSpPr txBox="1"/>
          <p:nvPr/>
        </p:nvSpPr>
        <p:spPr>
          <a:xfrm>
            <a:off x="2995436" y="4219893"/>
            <a:ext cx="8623746" cy="17805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Több nyelv támogatása</a:t>
            </a:r>
            <a:endParaRPr/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 előfizetés verzió</a:t>
            </a:r>
            <a:endParaRPr/>
          </a:p>
          <a:p>
            <a:pPr indent="-367035" lvl="1" marL="734069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Char char="•"/>
            </a:pPr>
            <a:r>
              <a:rPr b="1" i="0" lang="en-US" sz="3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Üzenetekben képek küldése</a:t>
            </a:r>
            <a:endParaRPr/>
          </a:p>
        </p:txBody>
      </p:sp>
      <p:sp>
        <p:nvSpPr>
          <p:cNvPr id="267" name="Google Shape;267;p24"/>
          <p:cNvSpPr/>
          <p:nvPr/>
        </p:nvSpPr>
        <p:spPr>
          <a:xfrm>
            <a:off x="7307309" y="240208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8" name="Google Shape;268;p24"/>
          <p:cNvSpPr/>
          <p:nvPr/>
        </p:nvSpPr>
        <p:spPr>
          <a:xfrm>
            <a:off x="10898469" y="722727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9" name="Google Shape;269;p24"/>
          <p:cNvSpPr/>
          <p:nvPr/>
        </p:nvSpPr>
        <p:spPr>
          <a:xfrm>
            <a:off x="1641750" y="614564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97" name="Google Shape;97;p14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8" name="Google Shape;98;p14"/>
          <p:cNvSpPr txBox="1"/>
          <p:nvPr/>
        </p:nvSpPr>
        <p:spPr>
          <a:xfrm>
            <a:off x="3939725" y="5678339"/>
            <a:ext cx="8623746" cy="166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tervezéséhez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készítéséhez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és követéséhez.</a:t>
            </a:r>
            <a:endParaRPr/>
          </a:p>
        </p:txBody>
      </p:sp>
      <p:sp>
        <p:nvSpPr>
          <p:cNvPr id="99" name="Google Shape;99;p14"/>
          <p:cNvSpPr/>
          <p:nvPr/>
        </p:nvSpPr>
        <p:spPr>
          <a:xfrm>
            <a:off x="9562537" y="72947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14"/>
          <p:cNvSpPr txBox="1"/>
          <p:nvPr/>
        </p:nvSpPr>
        <p:spPr>
          <a:xfrm>
            <a:off x="3950376" y="549675"/>
            <a:ext cx="102234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Programunk célja</a:t>
            </a:r>
            <a:endParaRPr/>
          </a:p>
        </p:txBody>
      </p:sp>
      <p:sp>
        <p:nvSpPr>
          <p:cNvPr id="101" name="Google Shape;101;p14"/>
          <p:cNvSpPr txBox="1"/>
          <p:nvPr/>
        </p:nvSpPr>
        <p:spPr>
          <a:xfrm>
            <a:off x="3162954" y="3331223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Planitapp célja, hogy megoldást nyújtson</a:t>
            </a:r>
            <a:endParaRPr/>
          </a:p>
        </p:txBody>
      </p:sp>
      <p:sp>
        <p:nvSpPr>
          <p:cNvPr id="102" name="Google Shape;102;p14"/>
          <p:cNvSpPr txBox="1"/>
          <p:nvPr/>
        </p:nvSpPr>
        <p:spPr>
          <a:xfrm>
            <a:off x="3939725" y="3926377"/>
            <a:ext cx="8623746" cy="1099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kisebb csapatok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vagy akár nagyobb vállalatok</a:t>
            </a:r>
            <a:endParaRPr/>
          </a:p>
        </p:txBody>
      </p:sp>
      <p:sp>
        <p:nvSpPr>
          <p:cNvPr id="103" name="Google Shape;103;p14"/>
          <p:cNvSpPr txBox="1"/>
          <p:nvPr/>
        </p:nvSpPr>
        <p:spPr>
          <a:xfrm>
            <a:off x="3162954" y="5083345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számára a projektjeik</a:t>
            </a:r>
            <a:endParaRPr/>
          </a:p>
        </p:txBody>
      </p:sp>
      <p:sp>
        <p:nvSpPr>
          <p:cNvPr id="104" name="Google Shape;104;p14"/>
          <p:cNvSpPr/>
          <p:nvPr/>
        </p:nvSpPr>
        <p:spPr>
          <a:xfrm>
            <a:off x="1522495" y="42001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14"/>
          <p:cNvSpPr/>
          <p:nvPr/>
        </p:nvSpPr>
        <p:spPr>
          <a:xfrm>
            <a:off x="13865445" y="246428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5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11" name="Google Shape;111;p15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15"/>
          <p:cNvSpPr txBox="1"/>
          <p:nvPr/>
        </p:nvSpPr>
        <p:spPr>
          <a:xfrm>
            <a:off x="7067401" y="348621"/>
            <a:ext cx="4153198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Funkciók</a:t>
            </a:r>
            <a:endParaRPr/>
          </a:p>
        </p:txBody>
      </p:sp>
      <p:sp>
        <p:nvSpPr>
          <p:cNvPr id="113" name="Google Shape;113;p15"/>
          <p:cNvSpPr txBox="1"/>
          <p:nvPr/>
        </p:nvSpPr>
        <p:spPr>
          <a:xfrm>
            <a:off x="3062802" y="2673083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/>
          </a:p>
        </p:txBody>
      </p:sp>
      <p:sp>
        <p:nvSpPr>
          <p:cNvPr id="114" name="Google Shape;114;p15"/>
          <p:cNvSpPr txBox="1"/>
          <p:nvPr/>
        </p:nvSpPr>
        <p:spPr>
          <a:xfrm>
            <a:off x="3839573" y="3268236"/>
            <a:ext cx="8623746" cy="109981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regisztráció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bejelentkezés</a:t>
            </a:r>
            <a:endParaRPr/>
          </a:p>
        </p:txBody>
      </p:sp>
      <p:sp>
        <p:nvSpPr>
          <p:cNvPr id="115" name="Google Shape;115;p15"/>
          <p:cNvSpPr txBox="1"/>
          <p:nvPr/>
        </p:nvSpPr>
        <p:spPr>
          <a:xfrm>
            <a:off x="3062802" y="4425204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 funkciók</a:t>
            </a:r>
            <a:endParaRPr/>
          </a:p>
        </p:txBody>
      </p:sp>
      <p:sp>
        <p:nvSpPr>
          <p:cNvPr id="116" name="Google Shape;116;p15"/>
          <p:cNvSpPr txBox="1"/>
          <p:nvPr/>
        </p:nvSpPr>
        <p:spPr>
          <a:xfrm>
            <a:off x="3839573" y="5020198"/>
            <a:ext cx="8623746" cy="39096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analitikák megtekintése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létrehozása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létrehozása és kezelése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csevegő felület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kezelése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felvétele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testreszabása </a:t>
            </a:r>
            <a:endParaRPr/>
          </a:p>
        </p:txBody>
      </p:sp>
      <p:sp>
        <p:nvSpPr>
          <p:cNvPr id="117" name="Google Shape;117;p15"/>
          <p:cNvSpPr/>
          <p:nvPr/>
        </p:nvSpPr>
        <p:spPr>
          <a:xfrm>
            <a:off x="2338017" y="52250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8" name="Google Shape;118;p15"/>
          <p:cNvSpPr/>
          <p:nvPr/>
        </p:nvSpPr>
        <p:spPr>
          <a:xfrm>
            <a:off x="11220599" y="843420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9" name="Google Shape;119;p15"/>
          <p:cNvSpPr/>
          <p:nvPr/>
        </p:nvSpPr>
        <p:spPr>
          <a:xfrm>
            <a:off x="8534516" y="23610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25" name="Google Shape;125;p16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6" name="Google Shape;126;p16"/>
          <p:cNvSpPr/>
          <p:nvPr/>
        </p:nvSpPr>
        <p:spPr>
          <a:xfrm>
            <a:off x="7675657" y="3089944"/>
            <a:ext cx="951577" cy="951577"/>
          </a:xfrm>
          <a:custGeom>
            <a:rect b="b" l="l" r="r" t="t"/>
            <a:pathLst>
              <a:path extrusionOk="0" h="951577" w="951577">
                <a:moveTo>
                  <a:pt x="0" y="0"/>
                </a:moveTo>
                <a:lnTo>
                  <a:pt x="951578" y="0"/>
                </a:lnTo>
                <a:lnTo>
                  <a:pt x="951578" y="951577"/>
                </a:lnTo>
                <a:lnTo>
                  <a:pt x="0" y="9515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7" name="Google Shape;127;p16"/>
          <p:cNvSpPr txBox="1"/>
          <p:nvPr/>
        </p:nvSpPr>
        <p:spPr>
          <a:xfrm>
            <a:off x="3839573" y="4458223"/>
            <a:ext cx="8623746" cy="166179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Tailwind CSS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shadcn/ui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Radix UI</a:t>
            </a:r>
            <a:endParaRPr/>
          </a:p>
        </p:txBody>
      </p:sp>
      <p:sp>
        <p:nvSpPr>
          <p:cNvPr id="128" name="Google Shape;128;p16"/>
          <p:cNvSpPr/>
          <p:nvPr/>
        </p:nvSpPr>
        <p:spPr>
          <a:xfrm>
            <a:off x="8966800" y="4843289"/>
            <a:ext cx="949800" cy="949800"/>
          </a:xfrm>
          <a:custGeom>
            <a:rect b="b" l="l" r="r" t="t"/>
            <a:pathLst>
              <a:path extrusionOk="0" h="949800" w="949800">
                <a:moveTo>
                  <a:pt x="0" y="0"/>
                </a:moveTo>
                <a:lnTo>
                  <a:pt x="949800" y="0"/>
                </a:lnTo>
                <a:lnTo>
                  <a:pt x="949800" y="949800"/>
                </a:lnTo>
                <a:lnTo>
                  <a:pt x="0" y="949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9" name="Google Shape;129;p16"/>
          <p:cNvSpPr/>
          <p:nvPr/>
        </p:nvSpPr>
        <p:spPr>
          <a:xfrm>
            <a:off x="7675657" y="4842301"/>
            <a:ext cx="950788" cy="950788"/>
          </a:xfrm>
          <a:custGeom>
            <a:rect b="b" l="l" r="r" t="t"/>
            <a:pathLst>
              <a:path extrusionOk="0" h="950788" w="950788">
                <a:moveTo>
                  <a:pt x="0" y="0"/>
                </a:moveTo>
                <a:lnTo>
                  <a:pt x="950788" y="0"/>
                </a:lnTo>
                <a:lnTo>
                  <a:pt x="950788" y="950788"/>
                </a:lnTo>
                <a:lnTo>
                  <a:pt x="0" y="9507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0" name="Google Shape;130;p16"/>
          <p:cNvSpPr/>
          <p:nvPr/>
        </p:nvSpPr>
        <p:spPr>
          <a:xfrm>
            <a:off x="10259500" y="4843289"/>
            <a:ext cx="951776" cy="951776"/>
          </a:xfrm>
          <a:custGeom>
            <a:rect b="b" l="l" r="r" t="t"/>
            <a:pathLst>
              <a:path extrusionOk="0" h="951776" w="951776">
                <a:moveTo>
                  <a:pt x="0" y="0"/>
                </a:moveTo>
                <a:lnTo>
                  <a:pt x="951777" y="0"/>
                </a:lnTo>
                <a:lnTo>
                  <a:pt x="951777" y="951777"/>
                </a:lnTo>
                <a:lnTo>
                  <a:pt x="0" y="95177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1" name="Google Shape;131;p16"/>
          <p:cNvSpPr/>
          <p:nvPr/>
        </p:nvSpPr>
        <p:spPr>
          <a:xfrm>
            <a:off x="7199466" y="6592742"/>
            <a:ext cx="952382" cy="953831"/>
          </a:xfrm>
          <a:custGeom>
            <a:rect b="b" l="l" r="r" t="t"/>
            <a:pathLst>
              <a:path extrusionOk="0" h="953831" w="952382">
                <a:moveTo>
                  <a:pt x="0" y="0"/>
                </a:moveTo>
                <a:lnTo>
                  <a:pt x="952382" y="0"/>
                </a:lnTo>
                <a:lnTo>
                  <a:pt x="952382" y="953831"/>
                </a:lnTo>
                <a:lnTo>
                  <a:pt x="0" y="9538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-2934"/>
            </a:stretch>
          </a:blipFill>
          <a:ln>
            <a:noFill/>
          </a:ln>
        </p:spPr>
      </p:sp>
      <p:sp>
        <p:nvSpPr>
          <p:cNvPr id="132" name="Google Shape;132;p16"/>
          <p:cNvSpPr txBox="1"/>
          <p:nvPr/>
        </p:nvSpPr>
        <p:spPr>
          <a:xfrm>
            <a:off x="3062802" y="2673083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Fullstack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3062802" y="6177167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Adatbázis</a:t>
            </a:r>
            <a:endParaRPr/>
          </a:p>
        </p:txBody>
      </p:sp>
      <p:sp>
        <p:nvSpPr>
          <p:cNvPr id="134" name="Google Shape;134;p16"/>
          <p:cNvSpPr txBox="1"/>
          <p:nvPr/>
        </p:nvSpPr>
        <p:spPr>
          <a:xfrm>
            <a:off x="3839573" y="6772161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/>
          </a:p>
        </p:txBody>
      </p:sp>
      <p:sp>
        <p:nvSpPr>
          <p:cNvPr id="135" name="Google Shape;135;p16"/>
          <p:cNvSpPr/>
          <p:nvPr/>
        </p:nvSpPr>
        <p:spPr>
          <a:xfrm>
            <a:off x="1601313" y="531769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16"/>
          <p:cNvSpPr/>
          <p:nvPr/>
        </p:nvSpPr>
        <p:spPr>
          <a:xfrm>
            <a:off x="9144000" y="826250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16"/>
          <p:cNvSpPr/>
          <p:nvPr/>
        </p:nvSpPr>
        <p:spPr>
          <a:xfrm>
            <a:off x="11853835" y="200644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9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16"/>
          <p:cNvSpPr txBox="1"/>
          <p:nvPr/>
        </p:nvSpPr>
        <p:spPr>
          <a:xfrm>
            <a:off x="5725500" y="383950"/>
            <a:ext cx="68370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Tech stack</a:t>
            </a:r>
            <a:endParaRPr/>
          </a:p>
        </p:txBody>
      </p:sp>
      <p:sp>
        <p:nvSpPr>
          <p:cNvPr id="139" name="Google Shape;139;p16"/>
          <p:cNvSpPr txBox="1"/>
          <p:nvPr/>
        </p:nvSpPr>
        <p:spPr>
          <a:xfrm>
            <a:off x="3839573" y="3268236"/>
            <a:ext cx="8623746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Next.js 15.2.3</a:t>
            </a:r>
            <a:endParaRPr/>
          </a:p>
        </p:txBody>
      </p:sp>
      <p:sp>
        <p:nvSpPr>
          <p:cNvPr id="140" name="Google Shape;140;p16"/>
          <p:cNvSpPr txBox="1"/>
          <p:nvPr/>
        </p:nvSpPr>
        <p:spPr>
          <a:xfrm>
            <a:off x="3062802" y="3863229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UI könyvtárak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7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46" name="Google Shape;146;p17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47" name="Google Shape;147;p17"/>
          <p:cNvSpPr txBox="1"/>
          <p:nvPr/>
        </p:nvSpPr>
        <p:spPr>
          <a:xfrm>
            <a:off x="5856982" y="348621"/>
            <a:ext cx="6574036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 Csapatmunka</a:t>
            </a:r>
            <a:endParaRPr/>
          </a:p>
        </p:txBody>
      </p:sp>
      <p:sp>
        <p:nvSpPr>
          <p:cNvPr id="148" name="Google Shape;148;p17"/>
          <p:cNvSpPr txBox="1"/>
          <p:nvPr/>
        </p:nvSpPr>
        <p:spPr>
          <a:xfrm>
            <a:off x="3835402" y="4289189"/>
            <a:ext cx="13707597" cy="22237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Discord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Slack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GitHub</a:t>
            </a:r>
            <a:endParaRPr/>
          </a:p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Jira</a:t>
            </a:r>
            <a:endParaRPr/>
          </a:p>
        </p:txBody>
      </p:sp>
      <p:sp>
        <p:nvSpPr>
          <p:cNvPr id="149" name="Google Shape;149;p17"/>
          <p:cNvSpPr txBox="1"/>
          <p:nvPr/>
        </p:nvSpPr>
        <p:spPr>
          <a:xfrm>
            <a:off x="3062802" y="3716892"/>
            <a:ext cx="1370759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Kommunikációra használt alkalmazások</a:t>
            </a:r>
            <a:endParaRPr/>
          </a:p>
        </p:txBody>
      </p:sp>
      <p:sp>
        <p:nvSpPr>
          <p:cNvPr id="150" name="Google Shape;150;p17"/>
          <p:cNvSpPr/>
          <p:nvPr/>
        </p:nvSpPr>
        <p:spPr>
          <a:xfrm>
            <a:off x="1730080" y="5017240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1" name="Google Shape;151;p17"/>
          <p:cNvSpPr/>
          <p:nvPr/>
        </p:nvSpPr>
        <p:spPr>
          <a:xfrm>
            <a:off x="7963129" y="6512958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17"/>
          <p:cNvSpPr/>
          <p:nvPr/>
        </p:nvSpPr>
        <p:spPr>
          <a:xfrm>
            <a:off x="11320389" y="265614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8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58" name="Google Shape;158;p18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59" name="Google Shape;159;p18"/>
          <p:cNvSpPr txBox="1"/>
          <p:nvPr/>
        </p:nvSpPr>
        <p:spPr>
          <a:xfrm>
            <a:off x="2887315" y="407750"/>
            <a:ext cx="118266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Feladatok felosztása</a:t>
            </a:r>
            <a:endParaRPr/>
          </a:p>
        </p:txBody>
      </p:sp>
      <p:sp>
        <p:nvSpPr>
          <p:cNvPr id="160" name="Google Shape;160;p18"/>
          <p:cNvSpPr txBox="1"/>
          <p:nvPr/>
        </p:nvSpPr>
        <p:spPr>
          <a:xfrm>
            <a:off x="685322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CSORDÁS JÁNOS</a:t>
            </a:r>
            <a:endParaRPr/>
          </a:p>
        </p:txBody>
      </p:sp>
      <p:sp>
        <p:nvSpPr>
          <p:cNvPr id="161" name="Google Shape;161;p18"/>
          <p:cNvSpPr txBox="1"/>
          <p:nvPr/>
        </p:nvSpPr>
        <p:spPr>
          <a:xfrm>
            <a:off x="13679611" y="3009334"/>
            <a:ext cx="2762428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VÁSÁRI ANDRÁS</a:t>
            </a:r>
            <a:endParaRPr/>
          </a:p>
        </p:txBody>
      </p:sp>
      <p:sp>
        <p:nvSpPr>
          <p:cNvPr id="162" name="Google Shape;162;p18"/>
          <p:cNvSpPr txBox="1"/>
          <p:nvPr/>
        </p:nvSpPr>
        <p:spPr>
          <a:xfrm>
            <a:off x="6986883" y="3009334"/>
            <a:ext cx="3627477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KOÓS BALÁZS BENCE</a:t>
            </a:r>
            <a:endParaRPr/>
          </a:p>
        </p:txBody>
      </p:sp>
      <p:sp>
        <p:nvSpPr>
          <p:cNvPr id="163" name="Google Shape;163;p18"/>
          <p:cNvSpPr txBox="1"/>
          <p:nvPr/>
        </p:nvSpPr>
        <p:spPr>
          <a:xfrm>
            <a:off x="13679611" y="3742579"/>
            <a:ext cx="3558923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/>
          </a:p>
        </p:txBody>
      </p:sp>
      <p:sp>
        <p:nvSpPr>
          <p:cNvPr id="164" name="Google Shape;164;p18"/>
          <p:cNvSpPr txBox="1"/>
          <p:nvPr/>
        </p:nvSpPr>
        <p:spPr>
          <a:xfrm>
            <a:off x="6986883" y="371209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/>
          </a:p>
        </p:txBody>
      </p:sp>
      <p:sp>
        <p:nvSpPr>
          <p:cNvPr id="165" name="Google Shape;165;p18"/>
          <p:cNvSpPr txBox="1"/>
          <p:nvPr/>
        </p:nvSpPr>
        <p:spPr>
          <a:xfrm>
            <a:off x="685322" y="374257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Frontend</a:t>
            </a:r>
            <a:endParaRPr/>
          </a:p>
        </p:txBody>
      </p:sp>
      <p:sp>
        <p:nvSpPr>
          <p:cNvPr id="166" name="Google Shape;166;p18"/>
          <p:cNvSpPr txBox="1"/>
          <p:nvPr/>
        </p:nvSpPr>
        <p:spPr>
          <a:xfrm>
            <a:off x="14204004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Főoldal</a:t>
            </a:r>
            <a:endParaRPr/>
          </a:p>
        </p:txBody>
      </p:sp>
      <p:sp>
        <p:nvSpPr>
          <p:cNvPr id="167" name="Google Shape;167;p18"/>
          <p:cNvSpPr txBox="1"/>
          <p:nvPr/>
        </p:nvSpPr>
        <p:spPr>
          <a:xfrm>
            <a:off x="14204004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Áttekintés oldal</a:t>
            </a:r>
            <a:endParaRPr/>
          </a:p>
        </p:txBody>
      </p:sp>
      <p:sp>
        <p:nvSpPr>
          <p:cNvPr id="168" name="Google Shape;168;p18"/>
          <p:cNvSpPr txBox="1"/>
          <p:nvPr/>
        </p:nvSpPr>
        <p:spPr>
          <a:xfrm>
            <a:off x="14204004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Tagok oldal</a:t>
            </a:r>
            <a:endParaRPr/>
          </a:p>
        </p:txBody>
      </p:sp>
      <p:sp>
        <p:nvSpPr>
          <p:cNvPr id="169" name="Google Shape;169;p18"/>
          <p:cNvSpPr txBox="1"/>
          <p:nvPr/>
        </p:nvSpPr>
        <p:spPr>
          <a:xfrm>
            <a:off x="14204004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Profil oldal</a:t>
            </a:r>
            <a:endParaRPr/>
          </a:p>
        </p:txBody>
      </p:sp>
      <p:sp>
        <p:nvSpPr>
          <p:cNvPr id="170" name="Google Shape;170;p18"/>
          <p:cNvSpPr txBox="1"/>
          <p:nvPr/>
        </p:nvSpPr>
        <p:spPr>
          <a:xfrm>
            <a:off x="14204004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Megjelenés oldal</a:t>
            </a:r>
            <a:endParaRPr/>
          </a:p>
        </p:txBody>
      </p:sp>
      <p:sp>
        <p:nvSpPr>
          <p:cNvPr id="171" name="Google Shape;171;p18"/>
          <p:cNvSpPr txBox="1"/>
          <p:nvPr/>
        </p:nvSpPr>
        <p:spPr>
          <a:xfrm>
            <a:off x="13679611" y="6763318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/>
          </a:p>
        </p:txBody>
      </p:sp>
      <p:sp>
        <p:nvSpPr>
          <p:cNvPr id="172" name="Google Shape;172;p18"/>
          <p:cNvSpPr txBox="1"/>
          <p:nvPr/>
        </p:nvSpPr>
        <p:spPr>
          <a:xfrm>
            <a:off x="14204004" y="73310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Logo</a:t>
            </a:r>
            <a:endParaRPr/>
          </a:p>
        </p:txBody>
      </p:sp>
      <p:sp>
        <p:nvSpPr>
          <p:cNvPr id="173" name="Google Shape;173;p18"/>
          <p:cNvSpPr txBox="1"/>
          <p:nvPr/>
        </p:nvSpPr>
        <p:spPr>
          <a:xfrm>
            <a:off x="14204004" y="780344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Világos/sötét mód</a:t>
            </a:r>
            <a:endParaRPr/>
          </a:p>
        </p:txBody>
      </p:sp>
      <p:sp>
        <p:nvSpPr>
          <p:cNvPr id="174" name="Google Shape;174;p18"/>
          <p:cNvSpPr txBox="1"/>
          <p:nvPr/>
        </p:nvSpPr>
        <p:spPr>
          <a:xfrm>
            <a:off x="14204004" y="8275882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Képek szerkesztése</a:t>
            </a:r>
            <a:endParaRPr/>
          </a:p>
        </p:txBody>
      </p:sp>
      <p:sp>
        <p:nvSpPr>
          <p:cNvPr id="175" name="Google Shape;175;p18"/>
          <p:cNvSpPr txBox="1"/>
          <p:nvPr/>
        </p:nvSpPr>
        <p:spPr>
          <a:xfrm>
            <a:off x="7531769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Feladatok oldal</a:t>
            </a:r>
            <a:endParaRPr/>
          </a:p>
        </p:txBody>
      </p:sp>
      <p:sp>
        <p:nvSpPr>
          <p:cNvPr id="176" name="Google Shape;176;p18"/>
          <p:cNvSpPr txBox="1"/>
          <p:nvPr/>
        </p:nvSpPr>
        <p:spPr>
          <a:xfrm>
            <a:off x="1202912" y="43057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Üzenetek oldal</a:t>
            </a:r>
            <a:endParaRPr/>
          </a:p>
        </p:txBody>
      </p:sp>
      <p:sp>
        <p:nvSpPr>
          <p:cNvPr id="177" name="Google Shape;177;p18"/>
          <p:cNvSpPr txBox="1"/>
          <p:nvPr/>
        </p:nvSpPr>
        <p:spPr>
          <a:xfrm>
            <a:off x="1202912" y="4778314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Problémák oldal</a:t>
            </a:r>
            <a:endParaRPr/>
          </a:p>
        </p:txBody>
      </p:sp>
      <p:sp>
        <p:nvSpPr>
          <p:cNvPr id="178" name="Google Shape;178;p18"/>
          <p:cNvSpPr txBox="1"/>
          <p:nvPr/>
        </p:nvSpPr>
        <p:spPr>
          <a:xfrm>
            <a:off x="7531769" y="714050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 beállítások oldal</a:t>
            </a:r>
            <a:endParaRPr/>
          </a:p>
        </p:txBody>
      </p:sp>
      <p:sp>
        <p:nvSpPr>
          <p:cNvPr id="179" name="Google Shape;179;p18"/>
          <p:cNvSpPr txBox="1"/>
          <p:nvPr/>
        </p:nvSpPr>
        <p:spPr>
          <a:xfrm>
            <a:off x="7531769" y="4778255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Sidebar</a:t>
            </a:r>
            <a:endParaRPr/>
          </a:p>
        </p:txBody>
      </p:sp>
      <p:sp>
        <p:nvSpPr>
          <p:cNvPr id="180" name="Google Shape;180;p18"/>
          <p:cNvSpPr txBox="1"/>
          <p:nvPr/>
        </p:nvSpPr>
        <p:spPr>
          <a:xfrm>
            <a:off x="7531769" y="525069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Értesítések oldal</a:t>
            </a:r>
            <a:endParaRPr/>
          </a:p>
        </p:txBody>
      </p:sp>
      <p:sp>
        <p:nvSpPr>
          <p:cNvPr id="181" name="Google Shape;181;p18"/>
          <p:cNvSpPr txBox="1"/>
          <p:nvPr/>
        </p:nvSpPr>
        <p:spPr>
          <a:xfrm>
            <a:off x="685322" y="7235756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Teljes backend</a:t>
            </a:r>
            <a:endParaRPr/>
          </a:p>
        </p:txBody>
      </p:sp>
      <p:sp>
        <p:nvSpPr>
          <p:cNvPr id="182" name="Google Shape;182;p18"/>
          <p:cNvSpPr txBox="1"/>
          <p:nvPr/>
        </p:nvSpPr>
        <p:spPr>
          <a:xfrm>
            <a:off x="6986883" y="7736769"/>
            <a:ext cx="3098652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Design</a:t>
            </a:r>
            <a:endParaRPr/>
          </a:p>
        </p:txBody>
      </p:sp>
      <p:sp>
        <p:nvSpPr>
          <p:cNvPr id="183" name="Google Shape;183;p18"/>
          <p:cNvSpPr txBox="1"/>
          <p:nvPr/>
        </p:nvSpPr>
        <p:spPr>
          <a:xfrm>
            <a:off x="7531769" y="8304457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Email</a:t>
            </a:r>
            <a:endParaRPr/>
          </a:p>
        </p:txBody>
      </p:sp>
      <p:sp>
        <p:nvSpPr>
          <p:cNvPr id="184" name="Google Shape;184;p18"/>
          <p:cNvSpPr txBox="1"/>
          <p:nvPr/>
        </p:nvSpPr>
        <p:spPr>
          <a:xfrm>
            <a:off x="1202912" y="572319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Autentikáció</a:t>
            </a:r>
            <a:endParaRPr/>
          </a:p>
        </p:txBody>
      </p:sp>
      <p:sp>
        <p:nvSpPr>
          <p:cNvPr id="185" name="Google Shape;185;p18"/>
          <p:cNvSpPr txBox="1"/>
          <p:nvPr/>
        </p:nvSpPr>
        <p:spPr>
          <a:xfrm>
            <a:off x="7531769" y="5723131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/>
          </a:p>
        </p:txBody>
      </p:sp>
      <p:sp>
        <p:nvSpPr>
          <p:cNvPr id="186" name="Google Shape;186;p18"/>
          <p:cNvSpPr txBox="1"/>
          <p:nvPr/>
        </p:nvSpPr>
        <p:spPr>
          <a:xfrm>
            <a:off x="1202912" y="6195629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Optimalizálás</a:t>
            </a:r>
            <a:endParaRPr/>
          </a:p>
        </p:txBody>
      </p:sp>
      <p:sp>
        <p:nvSpPr>
          <p:cNvPr id="187" name="Google Shape;187;p18"/>
          <p:cNvSpPr txBox="1"/>
          <p:nvPr/>
        </p:nvSpPr>
        <p:spPr>
          <a:xfrm>
            <a:off x="7531769" y="6195570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Projektek oldal</a:t>
            </a:r>
            <a:endParaRPr/>
          </a:p>
        </p:txBody>
      </p:sp>
      <p:sp>
        <p:nvSpPr>
          <p:cNvPr id="188" name="Google Shape;188;p18"/>
          <p:cNvSpPr txBox="1"/>
          <p:nvPr/>
        </p:nvSpPr>
        <p:spPr>
          <a:xfrm>
            <a:off x="1202912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Planie AI</a:t>
            </a:r>
            <a:endParaRPr/>
          </a:p>
        </p:txBody>
      </p:sp>
      <p:sp>
        <p:nvSpPr>
          <p:cNvPr id="189" name="Google Shape;189;p18"/>
          <p:cNvSpPr txBox="1"/>
          <p:nvPr/>
        </p:nvSpPr>
        <p:spPr>
          <a:xfrm>
            <a:off x="1202912" y="5250753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Tag profil oldal</a:t>
            </a:r>
            <a:endParaRPr/>
          </a:p>
        </p:txBody>
      </p:sp>
      <p:sp>
        <p:nvSpPr>
          <p:cNvPr id="190" name="Google Shape;190;p18"/>
          <p:cNvSpPr txBox="1"/>
          <p:nvPr/>
        </p:nvSpPr>
        <p:spPr>
          <a:xfrm>
            <a:off x="7531769" y="6668068"/>
            <a:ext cx="4231371" cy="39623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59087" lvl="1" marL="518175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Reszponzivitás</a:t>
            </a:r>
            <a:endParaRPr/>
          </a:p>
        </p:txBody>
      </p:sp>
      <p:sp>
        <p:nvSpPr>
          <p:cNvPr id="191" name="Google Shape;191;p18"/>
          <p:cNvSpPr/>
          <p:nvPr/>
        </p:nvSpPr>
        <p:spPr>
          <a:xfrm>
            <a:off x="2496266" y="8784519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2" name="Google Shape;192;p18"/>
          <p:cNvSpPr/>
          <p:nvPr/>
        </p:nvSpPr>
        <p:spPr>
          <a:xfrm>
            <a:off x="12894204" y="6096683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18"/>
          <p:cNvSpPr/>
          <p:nvPr/>
        </p:nvSpPr>
        <p:spPr>
          <a:xfrm>
            <a:off x="4916694" y="2373312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9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199" name="Google Shape;199;p19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00" name="Google Shape;200;p19"/>
          <p:cNvSpPr/>
          <p:nvPr/>
        </p:nvSpPr>
        <p:spPr>
          <a:xfrm>
            <a:off x="2623888" y="1923173"/>
            <a:ext cx="13040225" cy="7335127"/>
          </a:xfrm>
          <a:custGeom>
            <a:rect b="b" l="l" r="r" t="t"/>
            <a:pathLst>
              <a:path extrusionOk="0" h="7335127" w="13040225">
                <a:moveTo>
                  <a:pt x="0" y="0"/>
                </a:moveTo>
                <a:lnTo>
                  <a:pt x="13040224" y="0"/>
                </a:lnTo>
                <a:lnTo>
                  <a:pt x="13040224" y="7335127"/>
                </a:lnTo>
                <a:lnTo>
                  <a:pt x="0" y="733512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1" name="Google Shape;201;p19"/>
          <p:cNvSpPr txBox="1"/>
          <p:nvPr/>
        </p:nvSpPr>
        <p:spPr>
          <a:xfrm>
            <a:off x="1298540" y="407750"/>
            <a:ext cx="155271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Folyamatban lévő feladatok</a:t>
            </a:r>
            <a:endParaRPr/>
          </a:p>
        </p:txBody>
      </p:sp>
      <p:sp>
        <p:nvSpPr>
          <p:cNvPr id="202" name="Google Shape;202;p19"/>
          <p:cNvSpPr/>
          <p:nvPr/>
        </p:nvSpPr>
        <p:spPr>
          <a:xfrm>
            <a:off x="1028700" y="354528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03" name="Google Shape;203;p19"/>
          <p:cNvSpPr/>
          <p:nvPr/>
        </p:nvSpPr>
        <p:spPr>
          <a:xfrm>
            <a:off x="16649816" y="6573476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0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09" name="Google Shape;209;p20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10" name="Google Shape;210;p20"/>
          <p:cNvSpPr/>
          <p:nvPr/>
        </p:nvSpPr>
        <p:spPr>
          <a:xfrm>
            <a:off x="12971515" y="6093821"/>
            <a:ext cx="2099930" cy="2056484"/>
          </a:xfrm>
          <a:custGeom>
            <a:rect b="b" l="l" r="r" t="t"/>
            <a:pathLst>
              <a:path extrusionOk="0" h="2056484" w="2099930">
                <a:moveTo>
                  <a:pt x="0" y="0"/>
                </a:moveTo>
                <a:lnTo>
                  <a:pt x="2099930" y="0"/>
                </a:lnTo>
                <a:lnTo>
                  <a:pt x="2099930" y="2056484"/>
                </a:lnTo>
                <a:lnTo>
                  <a:pt x="0" y="2056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1" name="Google Shape;211;p20"/>
          <p:cNvSpPr/>
          <p:nvPr/>
        </p:nvSpPr>
        <p:spPr>
          <a:xfrm>
            <a:off x="4287700" y="6100340"/>
            <a:ext cx="1471532" cy="1471532"/>
          </a:xfrm>
          <a:custGeom>
            <a:rect b="b" l="l" r="r" t="t"/>
            <a:pathLst>
              <a:path extrusionOk="0" h="1471532" w="1471532">
                <a:moveTo>
                  <a:pt x="0" y="0"/>
                </a:moveTo>
                <a:lnTo>
                  <a:pt x="1471532" y="0"/>
                </a:lnTo>
                <a:lnTo>
                  <a:pt x="1471532" y="1471532"/>
                </a:lnTo>
                <a:lnTo>
                  <a:pt x="0" y="14715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12" name="Google Shape;212;p20"/>
          <p:cNvSpPr txBox="1"/>
          <p:nvPr/>
        </p:nvSpPr>
        <p:spPr>
          <a:xfrm>
            <a:off x="6342757" y="348621"/>
            <a:ext cx="5602486" cy="12268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44CA84"/>
                </a:solidFill>
                <a:latin typeface="Open Sans"/>
                <a:ea typeface="Open Sans"/>
                <a:cs typeface="Open Sans"/>
                <a:sym typeface="Open Sans"/>
              </a:rPr>
              <a:t>Adatbázisok</a:t>
            </a:r>
            <a:endParaRPr/>
          </a:p>
        </p:txBody>
      </p:sp>
      <p:sp>
        <p:nvSpPr>
          <p:cNvPr id="213" name="Google Shape;213;p20"/>
          <p:cNvSpPr txBox="1"/>
          <p:nvPr/>
        </p:nvSpPr>
        <p:spPr>
          <a:xfrm>
            <a:off x="3281264" y="2961669"/>
            <a:ext cx="3484403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NEON ADATBÁZIS</a:t>
            </a:r>
            <a:endParaRPr/>
          </a:p>
        </p:txBody>
      </p:sp>
      <p:sp>
        <p:nvSpPr>
          <p:cNvPr id="214" name="Google Shape;214;p20"/>
          <p:cNvSpPr txBox="1"/>
          <p:nvPr/>
        </p:nvSpPr>
        <p:spPr>
          <a:xfrm>
            <a:off x="11846421" y="2961669"/>
            <a:ext cx="4350117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SUPABASE ADATBÁZIS</a:t>
            </a:r>
            <a:endParaRPr/>
          </a:p>
        </p:txBody>
      </p:sp>
      <p:sp>
        <p:nvSpPr>
          <p:cNvPr id="215" name="Google Shape;215;p20"/>
          <p:cNvSpPr txBox="1"/>
          <p:nvPr/>
        </p:nvSpPr>
        <p:spPr>
          <a:xfrm>
            <a:off x="3281264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/>
          </a:p>
        </p:txBody>
      </p:sp>
      <p:sp>
        <p:nvSpPr>
          <p:cNvPr id="216" name="Google Shape;216;p20"/>
          <p:cNvSpPr txBox="1"/>
          <p:nvPr/>
        </p:nvSpPr>
        <p:spPr>
          <a:xfrm>
            <a:off x="11846421" y="3673680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PostgreSQL</a:t>
            </a:r>
            <a:endParaRPr/>
          </a:p>
        </p:txBody>
      </p:sp>
      <p:sp>
        <p:nvSpPr>
          <p:cNvPr id="217" name="Google Shape;217;p20"/>
          <p:cNvSpPr txBox="1"/>
          <p:nvPr/>
        </p:nvSpPr>
        <p:spPr>
          <a:xfrm>
            <a:off x="3281264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13 tábla</a:t>
            </a:r>
            <a:endParaRPr/>
          </a:p>
        </p:txBody>
      </p:sp>
      <p:sp>
        <p:nvSpPr>
          <p:cNvPr id="218" name="Google Shape;218;p20"/>
          <p:cNvSpPr txBox="1"/>
          <p:nvPr/>
        </p:nvSpPr>
        <p:spPr>
          <a:xfrm>
            <a:off x="11846421" y="4277525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1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 tábla</a:t>
            </a:r>
            <a:endParaRPr/>
          </a:p>
        </p:txBody>
      </p:sp>
      <p:sp>
        <p:nvSpPr>
          <p:cNvPr id="219" name="Google Shape;219;p20"/>
          <p:cNvSpPr txBox="1"/>
          <p:nvPr/>
        </p:nvSpPr>
        <p:spPr>
          <a:xfrm>
            <a:off x="12545812" y="4882044"/>
            <a:ext cx="4231371" cy="537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45445" lvl="1" marL="690890" marR="0" rtl="0" algn="l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Char char="•"/>
            </a:pPr>
            <a:r>
              <a:rPr b="0" i="0" lang="en-US" sz="320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Real Time funkció</a:t>
            </a:r>
            <a:endParaRPr/>
          </a:p>
        </p:txBody>
      </p:sp>
      <p:sp>
        <p:nvSpPr>
          <p:cNvPr id="220" name="Google Shape;220;p20"/>
          <p:cNvSpPr/>
          <p:nvPr/>
        </p:nvSpPr>
        <p:spPr>
          <a:xfrm>
            <a:off x="16196539" y="6641345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4" y="0"/>
                </a:lnTo>
                <a:lnTo>
                  <a:pt x="609484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1" name="Google Shape;221;p20"/>
          <p:cNvSpPr/>
          <p:nvPr/>
        </p:nvSpPr>
        <p:spPr>
          <a:xfrm>
            <a:off x="1641750" y="493919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20"/>
          <p:cNvSpPr/>
          <p:nvPr/>
        </p:nvSpPr>
        <p:spPr>
          <a:xfrm>
            <a:off x="7877794" y="2286234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21"/>
          <p:cNvSpPr/>
          <p:nvPr/>
        </p:nvSpPr>
        <p:spPr>
          <a:xfrm>
            <a:off x="415650" y="407749"/>
            <a:ext cx="1226101" cy="1241901"/>
          </a:xfrm>
          <a:custGeom>
            <a:rect b="b" l="l" r="r" t="t"/>
            <a:pathLst>
              <a:path extrusionOk="0" h="1241901" w="1226101">
                <a:moveTo>
                  <a:pt x="0" y="0"/>
                </a:moveTo>
                <a:lnTo>
                  <a:pt x="1226100" y="0"/>
                </a:lnTo>
                <a:lnTo>
                  <a:pt x="1226100" y="1241902"/>
                </a:lnTo>
                <a:lnTo>
                  <a:pt x="0" y="12419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cxnSp>
        <p:nvCxnSpPr>
          <p:cNvPr id="228" name="Google Shape;228;p21"/>
          <p:cNvCxnSpPr/>
          <p:nvPr/>
        </p:nvCxnSpPr>
        <p:spPr>
          <a:xfrm>
            <a:off x="-163821" y="10267950"/>
            <a:ext cx="18451821" cy="19050"/>
          </a:xfrm>
          <a:prstGeom prst="straightConnector1">
            <a:avLst/>
          </a:prstGeom>
          <a:noFill/>
          <a:ln cap="flat" cmpd="sng" w="190500">
            <a:solidFill>
              <a:srgbClr val="44CA8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9" name="Google Shape;229;p21"/>
          <p:cNvSpPr/>
          <p:nvPr/>
        </p:nvSpPr>
        <p:spPr>
          <a:xfrm>
            <a:off x="3797181" y="391514"/>
            <a:ext cx="10693639" cy="9503971"/>
          </a:xfrm>
          <a:custGeom>
            <a:rect b="b" l="l" r="r" t="t"/>
            <a:pathLst>
              <a:path extrusionOk="0" h="9503971" w="10693639">
                <a:moveTo>
                  <a:pt x="0" y="0"/>
                </a:moveTo>
                <a:lnTo>
                  <a:pt x="10693638" y="0"/>
                </a:lnTo>
                <a:lnTo>
                  <a:pt x="10693638" y="9503972"/>
                </a:lnTo>
                <a:lnTo>
                  <a:pt x="0" y="950397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16056651" y="1649651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4"/>
                </a:lnTo>
                <a:lnTo>
                  <a:pt x="0" y="60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31" name="Google Shape;231;p21"/>
          <p:cNvSpPr/>
          <p:nvPr/>
        </p:nvSpPr>
        <p:spPr>
          <a:xfrm>
            <a:off x="1830104" y="7326787"/>
            <a:ext cx="609484" cy="609484"/>
          </a:xfrm>
          <a:custGeom>
            <a:rect b="b" l="l" r="r" t="t"/>
            <a:pathLst>
              <a:path extrusionOk="0" h="609484" w="609484">
                <a:moveTo>
                  <a:pt x="0" y="0"/>
                </a:moveTo>
                <a:lnTo>
                  <a:pt x="609485" y="0"/>
                </a:lnTo>
                <a:lnTo>
                  <a:pt x="609485" y="609485"/>
                </a:lnTo>
                <a:lnTo>
                  <a:pt x="0" y="609485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