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-608258" y="10287000"/>
            <a:ext cx="18896258" cy="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558298" y="7392004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38069" y="1834064"/>
            <a:ext cx="56118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Planitapp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72001" y="3359976"/>
            <a:ext cx="79439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B223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prezentációja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68489" y="6356216"/>
            <a:ext cx="10551021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Fejlesztők: Csordás János, Koós Balázs Bence, Vásári András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76572" y="1028700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62267" y="3619488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111549" y="4661247"/>
            <a:ext cx="14064902" cy="3560735"/>
          </a:xfrm>
          <a:custGeom>
            <a:avLst/>
            <a:gdLst/>
            <a:ahLst/>
            <a:cxnLst/>
            <a:rect r="r" b="b" t="t" l="l"/>
            <a:pathLst>
              <a:path h="3560735" w="14064902">
                <a:moveTo>
                  <a:pt x="0" y="0"/>
                </a:moveTo>
                <a:lnTo>
                  <a:pt x="14064902" y="0"/>
                </a:lnTo>
                <a:lnTo>
                  <a:pt x="14064902" y="3560735"/>
                </a:lnTo>
                <a:lnTo>
                  <a:pt x="0" y="3560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53337" y="348621"/>
            <a:ext cx="4181326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Tesztelés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6292" y="3130920"/>
            <a:ext cx="15095416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Teszteléshez a Vitest és a React Testing Library tesztelési könyvtárat használtuk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346262" y="8892599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79191" y="1995800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5778" y="6136873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785446" y="348621"/>
            <a:ext cx="4717107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Publikálás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76957" y="3359376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Nyilvános elérés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82343" y="4140525"/>
            <a:ext cx="8623746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Alkalmazás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98855" y="4839385"/>
            <a:ext cx="40272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https://planitapp.hu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2343" y="5590315"/>
            <a:ext cx="8623746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Dokumentáció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98855" y="6290084"/>
            <a:ext cx="50790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https://docs.planitapp.hu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956513" y="5037981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3456" y="7738465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94216" y="2502241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719242" y="348621"/>
            <a:ext cx="6849517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Jövőbeli tervek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5436" y="4219893"/>
            <a:ext cx="8623746" cy="178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Több nyelv támogatása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 előfizetés verzió</a:t>
            </a:r>
          </a:p>
          <a:p>
            <a:pPr algn="l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Üzenetekben képek küldése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307309" y="2402089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8469" y="7227278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1750" y="6145649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939725" y="5678339"/>
            <a:ext cx="8623746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tervezéséhez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készítéséhez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és követéséhez.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562537" y="7294705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11576" y="348621"/>
            <a:ext cx="8064847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Programunk célja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62954" y="3331223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Planitapp célja, hogy megoldást nyújtson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39725" y="3926377"/>
            <a:ext cx="8623746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kisebb csapatok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vagy akár nagyobb vállalatok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62954" y="5083345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számára a projektjeik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22495" y="4200119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65445" y="2464285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067401" y="348621"/>
            <a:ext cx="4153198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Funkciók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2802" y="2673083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39573" y="3268236"/>
            <a:ext cx="8623746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regisztráció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bejelentkezés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62802" y="4425204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 funkciók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39573" y="5020198"/>
            <a:ext cx="8623746" cy="390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analitikák megtekintése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projekt létrehozása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feladatok létrehozása és kezelése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csevegő felület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problémák kezelése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tagok felvétele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projekt testreszabása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38017" y="5225058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20599" y="8434204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34516" y="2361095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675657" y="3089944"/>
            <a:ext cx="951577" cy="951577"/>
          </a:xfrm>
          <a:custGeom>
            <a:avLst/>
            <a:gdLst/>
            <a:ahLst/>
            <a:cxnLst/>
            <a:rect r="r" b="b" t="t" l="l"/>
            <a:pathLst>
              <a:path h="951577" w="951577">
                <a:moveTo>
                  <a:pt x="0" y="0"/>
                </a:moveTo>
                <a:lnTo>
                  <a:pt x="951578" y="0"/>
                </a:lnTo>
                <a:lnTo>
                  <a:pt x="951578" y="951577"/>
                </a:lnTo>
                <a:lnTo>
                  <a:pt x="0" y="951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39573" y="4458223"/>
            <a:ext cx="8623746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Tailwind CSS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shadcn/ui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Radix UI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66800" y="4843289"/>
            <a:ext cx="949800" cy="949800"/>
          </a:xfrm>
          <a:custGeom>
            <a:avLst/>
            <a:gdLst/>
            <a:ahLst/>
            <a:cxnLst/>
            <a:rect r="r" b="b" t="t" l="l"/>
            <a:pathLst>
              <a:path h="949800" w="949800">
                <a:moveTo>
                  <a:pt x="0" y="0"/>
                </a:moveTo>
                <a:lnTo>
                  <a:pt x="949800" y="0"/>
                </a:lnTo>
                <a:lnTo>
                  <a:pt x="949800" y="949800"/>
                </a:lnTo>
                <a:lnTo>
                  <a:pt x="0" y="949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75657" y="4842301"/>
            <a:ext cx="950788" cy="950788"/>
          </a:xfrm>
          <a:custGeom>
            <a:avLst/>
            <a:gdLst/>
            <a:ahLst/>
            <a:cxnLst/>
            <a:rect r="r" b="b" t="t" l="l"/>
            <a:pathLst>
              <a:path h="950788" w="950788">
                <a:moveTo>
                  <a:pt x="0" y="0"/>
                </a:moveTo>
                <a:lnTo>
                  <a:pt x="950788" y="0"/>
                </a:lnTo>
                <a:lnTo>
                  <a:pt x="950788" y="950788"/>
                </a:lnTo>
                <a:lnTo>
                  <a:pt x="0" y="9507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59500" y="4843289"/>
            <a:ext cx="951776" cy="951776"/>
          </a:xfrm>
          <a:custGeom>
            <a:avLst/>
            <a:gdLst/>
            <a:ahLst/>
            <a:cxnLst/>
            <a:rect r="r" b="b" t="t" l="l"/>
            <a:pathLst>
              <a:path h="951776" w="951776">
                <a:moveTo>
                  <a:pt x="0" y="0"/>
                </a:moveTo>
                <a:lnTo>
                  <a:pt x="951777" y="0"/>
                </a:lnTo>
                <a:lnTo>
                  <a:pt x="951777" y="951777"/>
                </a:lnTo>
                <a:lnTo>
                  <a:pt x="0" y="9517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99466" y="6592742"/>
            <a:ext cx="952382" cy="953831"/>
          </a:xfrm>
          <a:custGeom>
            <a:avLst/>
            <a:gdLst/>
            <a:ahLst/>
            <a:cxnLst/>
            <a:rect r="r" b="b" t="t" l="l"/>
            <a:pathLst>
              <a:path h="953831" w="952382">
                <a:moveTo>
                  <a:pt x="0" y="0"/>
                </a:moveTo>
                <a:lnTo>
                  <a:pt x="952382" y="0"/>
                </a:lnTo>
                <a:lnTo>
                  <a:pt x="952382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936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62802" y="2673083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Fullstack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2802" y="6177167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Adatbázis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39573" y="6772161"/>
            <a:ext cx="8623746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PostgreSQL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01313" y="5317695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44000" y="8262505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53835" y="2006448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734324" y="348621"/>
            <a:ext cx="4819352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 stack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39573" y="3268236"/>
            <a:ext cx="8623746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Next.js 15.2.3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62802" y="3863229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UI könyvtárak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856982" y="348621"/>
            <a:ext cx="6574036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Csapatmunka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35402" y="4289189"/>
            <a:ext cx="13707597" cy="222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Discord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Slack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GitHub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Jira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62802" y="3716892"/>
            <a:ext cx="1370759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Kommunikációra használt alkalmazások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30080" y="5017240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63129" y="6512958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20389" y="2656142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459932" y="348621"/>
            <a:ext cx="9368135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Feladatok felosztása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322" y="3009334"/>
            <a:ext cx="276242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CSORDÁS JÁNOS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79611" y="3009334"/>
            <a:ext cx="2762428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VÁSÁRI ANDRÁS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6883" y="3009334"/>
            <a:ext cx="3627477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KOÓS BALÁZS BENCE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79611" y="3742579"/>
            <a:ext cx="3558923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86883" y="3712098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322" y="3742579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04004" y="4305757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Főoldal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04004" y="4778314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Áttekintés oldal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04004" y="5250753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Tagok oldal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04004" y="5723191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Profil oldal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04004" y="6195629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Megjelenés oldal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79611" y="6763318"/>
            <a:ext cx="3098652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Design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204004" y="7331006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04004" y="7803444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Világos/sötét mód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04004" y="8275882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Képek szerkesztése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31769" y="4305757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Feladatok oldal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2912" y="4305757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Üzenetek oldal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2912" y="4778314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Problémák oldal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31769" y="7140506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beállítások oldal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31769" y="4778255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Sidebar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31769" y="5250693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Értesítések oldal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5322" y="7235756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Teljes backend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86883" y="7736769"/>
            <a:ext cx="3098652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Design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31769" y="8304457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2912" y="5723191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31769" y="5723131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2912" y="6195629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31769" y="6195570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Projektek oldal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2912" y="6668068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Planie AI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02912" y="5250753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 profil oldal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531769" y="6668068"/>
            <a:ext cx="4231371" cy="39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75" indent="-259087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Reszponzivitás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2496266" y="8784519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2894204" y="6096683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916694" y="2373312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23888" y="1923173"/>
            <a:ext cx="13040225" cy="7335127"/>
          </a:xfrm>
          <a:custGeom>
            <a:avLst/>
            <a:gdLst/>
            <a:ahLst/>
            <a:cxnLst/>
            <a:rect r="r" b="b" t="t" l="l"/>
            <a:pathLst>
              <a:path h="7335127" w="13040225">
                <a:moveTo>
                  <a:pt x="0" y="0"/>
                </a:moveTo>
                <a:lnTo>
                  <a:pt x="13040224" y="0"/>
                </a:lnTo>
                <a:lnTo>
                  <a:pt x="13040224" y="7335127"/>
                </a:lnTo>
                <a:lnTo>
                  <a:pt x="0" y="73351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1059" y="348621"/>
            <a:ext cx="12765881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Folyamatban lévő feladatok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3545286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49816" y="6573476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71515" y="6093821"/>
            <a:ext cx="2099930" cy="2056484"/>
          </a:xfrm>
          <a:custGeom>
            <a:avLst/>
            <a:gdLst/>
            <a:ahLst/>
            <a:cxnLst/>
            <a:rect r="r" b="b" t="t" l="l"/>
            <a:pathLst>
              <a:path h="2056484" w="2099930">
                <a:moveTo>
                  <a:pt x="0" y="0"/>
                </a:moveTo>
                <a:lnTo>
                  <a:pt x="2099930" y="0"/>
                </a:lnTo>
                <a:lnTo>
                  <a:pt x="2099930" y="2056484"/>
                </a:lnTo>
                <a:lnTo>
                  <a:pt x="0" y="2056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87700" y="6100340"/>
            <a:ext cx="1471532" cy="1471532"/>
          </a:xfrm>
          <a:custGeom>
            <a:avLst/>
            <a:gdLst/>
            <a:ahLst/>
            <a:cxnLst/>
            <a:rect r="r" b="b" t="t" l="l"/>
            <a:pathLst>
              <a:path h="1471532" w="1471532">
                <a:moveTo>
                  <a:pt x="0" y="0"/>
                </a:moveTo>
                <a:lnTo>
                  <a:pt x="1471532" y="0"/>
                </a:lnTo>
                <a:lnTo>
                  <a:pt x="1471532" y="1471532"/>
                </a:lnTo>
                <a:lnTo>
                  <a:pt x="0" y="14715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42757" y="348621"/>
            <a:ext cx="5602486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44CA8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Adatbázisok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1264" y="2961669"/>
            <a:ext cx="3484403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NEON ADATBÁZIS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46421" y="2961669"/>
            <a:ext cx="4350117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SUPABASE ADATBÁZIS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1264" y="3673680"/>
            <a:ext cx="4231371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PostgreSQL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46421" y="3673680"/>
            <a:ext cx="4231371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PostgreSQL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81264" y="4277525"/>
            <a:ext cx="4231371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 tábla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46421" y="4277525"/>
            <a:ext cx="4231371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 tábla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45812" y="4882044"/>
            <a:ext cx="4231371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 Time funkció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196539" y="6641345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1750" y="4939194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877794" y="2286234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650" y="407749"/>
            <a:ext cx="1226101" cy="1241901"/>
          </a:xfrm>
          <a:custGeom>
            <a:avLst/>
            <a:gdLst/>
            <a:ahLst/>
            <a:cxnLst/>
            <a:rect r="r" b="b" t="t" l="l"/>
            <a:pathLst>
              <a:path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63821" y="10267950"/>
            <a:ext cx="18451821" cy="19050"/>
          </a:xfrm>
          <a:prstGeom prst="line">
            <a:avLst/>
          </a:prstGeom>
          <a:ln cap="flat" w="190500">
            <a:solidFill>
              <a:srgbClr val="44CA8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797181" y="391514"/>
            <a:ext cx="10693639" cy="9503971"/>
          </a:xfrm>
          <a:custGeom>
            <a:avLst/>
            <a:gdLst/>
            <a:ahLst/>
            <a:cxnLst/>
            <a:rect r="r" b="b" t="t" l="l"/>
            <a:pathLst>
              <a:path h="9503971" w="10693639">
                <a:moveTo>
                  <a:pt x="0" y="0"/>
                </a:moveTo>
                <a:lnTo>
                  <a:pt x="10693638" y="0"/>
                </a:lnTo>
                <a:lnTo>
                  <a:pt x="10693638" y="9503972"/>
                </a:lnTo>
                <a:lnTo>
                  <a:pt x="0" y="9503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56651" y="1649651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30104" y="7326787"/>
            <a:ext cx="609484" cy="609484"/>
          </a:xfrm>
          <a:custGeom>
            <a:avLst/>
            <a:gdLst/>
            <a:ahLst/>
            <a:cxnLst/>
            <a:rect r="r" b="b" t="t" l="l"/>
            <a:pathLst>
              <a:path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DAGh-QPeCaE</dc:identifier>
  <dcterms:modified xsi:type="dcterms:W3CDTF">2011-08-01T06:04:30Z</dcterms:modified>
  <cp:revision>1</cp:revision>
  <dc:title>Planitapp</dc:title>
</cp:coreProperties>
</file>