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26"/>
  </p:normalViewPr>
  <p:slideViewPr>
    <p:cSldViewPr snapToGrid="0" snapToObjects="1">
      <p:cViewPr>
        <p:scale>
          <a:sx n="75" d="100"/>
          <a:sy n="75" d="100"/>
        </p:scale>
        <p:origin x="196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041EB3-6CAF-CA4F-8551-BCD146B9CEEE}" type="datetimeFigureOut">
              <a:rPr lang="sk-SK" smtClean="0"/>
              <a:t>26.11.20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EF2888-AC78-0B4D-9EC7-B8BEAA11F9A8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56019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1EB3-6CAF-CA4F-8551-BCD146B9CEEE}" type="datetimeFigureOut">
              <a:rPr lang="sk-SK" smtClean="0"/>
              <a:t>26.11.20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2888-AC78-0B4D-9EC7-B8BEAA11F9A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738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1EB3-6CAF-CA4F-8551-BCD146B9CEEE}" type="datetimeFigureOut">
              <a:rPr lang="sk-SK" smtClean="0"/>
              <a:t>26.11.20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2888-AC78-0B4D-9EC7-B8BEAA11F9A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2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1EB3-6CAF-CA4F-8551-BCD146B9CEEE}" type="datetimeFigureOut">
              <a:rPr lang="sk-SK" smtClean="0"/>
              <a:t>26.11.20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2888-AC78-0B4D-9EC7-B8BEAA11F9A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533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041EB3-6CAF-CA4F-8551-BCD146B9CEEE}" type="datetimeFigureOut">
              <a:rPr lang="sk-SK" smtClean="0"/>
              <a:t>26.11.20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EF2888-AC78-0B4D-9EC7-B8BEAA11F9A8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2048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1EB3-6CAF-CA4F-8551-BCD146B9CEEE}" type="datetimeFigureOut">
              <a:rPr lang="sk-SK" smtClean="0"/>
              <a:t>26.11.20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2888-AC78-0B4D-9EC7-B8BEAA11F9A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088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1EB3-6CAF-CA4F-8551-BCD146B9CEEE}" type="datetimeFigureOut">
              <a:rPr lang="sk-SK" smtClean="0"/>
              <a:t>26.11.20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2888-AC78-0B4D-9EC7-B8BEAA11F9A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041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1EB3-6CAF-CA4F-8551-BCD146B9CEEE}" type="datetimeFigureOut">
              <a:rPr lang="sk-SK" smtClean="0"/>
              <a:t>26.11.20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2888-AC78-0B4D-9EC7-B8BEAA11F9A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488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1EB3-6CAF-CA4F-8551-BCD146B9CEEE}" type="datetimeFigureOut">
              <a:rPr lang="sk-SK" smtClean="0"/>
              <a:t>26.11.20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2888-AC78-0B4D-9EC7-B8BEAA11F9A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83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041EB3-6CAF-CA4F-8551-BCD146B9CEEE}" type="datetimeFigureOut">
              <a:rPr lang="sk-SK" smtClean="0"/>
              <a:t>26.11.20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EF2888-AC78-0B4D-9EC7-B8BEAA11F9A8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659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041EB3-6CAF-CA4F-8551-BCD146B9CEEE}" type="datetimeFigureOut">
              <a:rPr lang="sk-SK" smtClean="0"/>
              <a:t>26.11.20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EF2888-AC78-0B4D-9EC7-B8BEAA11F9A8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008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D041EB3-6CAF-CA4F-8551-BCD146B9CEEE}" type="datetimeFigureOut">
              <a:rPr lang="sk-SK" smtClean="0"/>
              <a:t>26.11.20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1EF2888-AC78-0B4D-9EC7-B8BEAA11F9A8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932F4E82-26DF-394B-AEFC-F7B4F989760D}"/>
              </a:ext>
            </a:extLst>
          </p:cNvPr>
          <p:cNvSpPr txBox="1"/>
          <p:nvPr userDrawn="1"/>
        </p:nvSpPr>
        <p:spPr>
          <a:xfrm>
            <a:off x="706695" y="135467"/>
            <a:ext cx="310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Nejaky</a:t>
            </a:r>
            <a:r>
              <a:rPr lang="sk-SK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182146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2B33CF74-21FC-FD4C-AD27-100D87F46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Vplývajú mobilné technológie na študentov vo výučbe predmetu matematika?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47D9BD5F-046D-2143-8B6F-CC066F3F1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790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A476FE-043B-574B-BA83-042986AE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13CBA71-30B9-0440-9E25-496AA413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8163391"/>
      </p:ext>
    </p:extLst>
  </p:cSld>
  <p:clrMapOvr>
    <a:masterClrMapping/>
  </p:clrMapOvr>
</p:sld>
</file>

<file path=ppt/theme/theme1.xml><?xml version="1.0" encoding="utf-8"?>
<a:theme xmlns:a="http://schemas.openxmlformats.org/drawingml/2006/main" name="Orezanie">
  <a:themeElements>
    <a:clrScheme name="Orez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rez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ez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{8A3B734E-404C-5E42-98C1-953B878516FF}tf10001072</Template>
  <TotalTime>348</TotalTime>
  <Words>10</Words>
  <Application>Microsoft Macintosh PowerPoint</Application>
  <PresentationFormat>Širokouhlá</PresentationFormat>
  <Paragraphs>1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4" baseType="lpstr">
      <vt:lpstr>Franklin Gothic Book</vt:lpstr>
      <vt:lpstr>Orezanie</vt:lpstr>
      <vt:lpstr>Vplývajú mobilné technológie na študentov vo výučbe predmetu matematika?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Tamara Janotková</dc:creator>
  <cp:lastModifiedBy>Tamara Janotková</cp:lastModifiedBy>
  <cp:revision>4</cp:revision>
  <dcterms:created xsi:type="dcterms:W3CDTF">2020-11-26T11:41:58Z</dcterms:created>
  <dcterms:modified xsi:type="dcterms:W3CDTF">2020-11-26T17:30:57Z</dcterms:modified>
</cp:coreProperties>
</file>