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6671-97CB-478E-9533-502B23E7A5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1C8B-0F23-4094-B284-3D14C938B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1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edium.com/@joshuawcomeau/efficient-nested-react-components-dd9347e9b3f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bscore.com/#Re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derson.me/2014/11/01/react-series-intro/" TargetMode="External"/><Relationship Id="rId2" Type="http://schemas.openxmlformats.org/officeDocument/2006/relationships/hyperlink" Target="https://facebook.github.io/flux/docs/over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owak/react_pres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08200" y="142716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React.js </a:t>
            </a:r>
            <a:r>
              <a:rPr lang="en-US" sz="3100" dirty="0" smtClean="0"/>
              <a:t>– a modern UI framework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4000" dirty="0" smtClean="0"/>
              <a:t>+</a:t>
            </a:r>
            <a:r>
              <a:rPr lang="en-US" sz="5300" dirty="0" smtClean="0"/>
              <a:t> </a:t>
            </a:r>
            <a:r>
              <a:rPr lang="en-US" sz="4000" dirty="0" smtClean="0"/>
              <a:t>other web development “goodies”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							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 err="1" smtClean="0"/>
              <a:t>Jakub</a:t>
            </a:r>
            <a:r>
              <a:rPr lang="en-US" dirty="0" smtClean="0"/>
              <a:t> Nowak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diff algorithm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Delegation</a:t>
            </a:r>
          </a:p>
          <a:p>
            <a:pPr marL="0" indent="0">
              <a:buNone/>
            </a:pPr>
            <a:r>
              <a:rPr lang="en-US" dirty="0" smtClean="0"/>
              <a:t>	Attaching </a:t>
            </a:r>
            <a:r>
              <a:rPr lang="en-US" dirty="0"/>
              <a:t>event listeners to DOM nodes is painfully </a:t>
            </a:r>
            <a:r>
              <a:rPr lang="en-US" dirty="0" smtClean="0"/>
              <a:t>slow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single event listener is attached to the root of the document</a:t>
            </a:r>
          </a:p>
          <a:p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09" y="3492533"/>
            <a:ext cx="6150720" cy="16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diff algorithm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5"/>
            <a:ext cx="54329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Batching</a:t>
            </a:r>
          </a:p>
          <a:p>
            <a:r>
              <a:rPr lang="en-US" dirty="0"/>
              <a:t>Sub-tree </a:t>
            </a:r>
            <a:r>
              <a:rPr lang="en-US" dirty="0" smtClean="0"/>
              <a:t>Rendering	</a:t>
            </a:r>
          </a:p>
          <a:p>
            <a:r>
              <a:rPr lang="en-US" dirty="0" smtClean="0"/>
              <a:t>Selective </a:t>
            </a:r>
            <a:r>
              <a:rPr lang="en-US" dirty="0"/>
              <a:t>Sub-tree </a:t>
            </a:r>
            <a:r>
              <a:rPr lang="en-US" dirty="0" smtClean="0"/>
              <a:t>Rendering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5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 smtClean="0">
                <a:solidFill>
                  <a:srgbClr val="11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110000"/>
                </a:solidFill>
                <a:latin typeface="Courier New" panose="02070309020205020404" pitchFamily="49" charset="0"/>
              </a:rPr>
              <a:t>shouldComponentUpdate</a:t>
            </a:r>
            <a:r>
              <a:rPr lang="en-US" sz="1500" dirty="0">
                <a:solidFill>
                  <a:srgbClr val="11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110000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110000"/>
                </a:solidFill>
                <a:latin typeface="Courier New" panose="02070309020205020404" pitchFamily="49" charset="0"/>
              </a:rPr>
              <a:t>	(object </a:t>
            </a:r>
            <a:r>
              <a:rPr lang="en-US" sz="1500" dirty="0" err="1" smtClean="0">
                <a:solidFill>
                  <a:srgbClr val="110000"/>
                </a:solidFill>
                <a:latin typeface="Courier New" panose="02070309020205020404" pitchFamily="49" charset="0"/>
              </a:rPr>
              <a:t>nextProps</a:t>
            </a:r>
            <a:r>
              <a:rPr lang="en-US" sz="1500" dirty="0" smtClean="0">
                <a:solidFill>
                  <a:srgbClr val="339933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smtClean="0">
                <a:solidFill>
                  <a:srgbClr val="110000"/>
                </a:solidFill>
                <a:latin typeface="Courier New" panose="02070309020205020404" pitchFamily="49" charset="0"/>
              </a:rPr>
              <a:t> object </a:t>
            </a:r>
            <a:r>
              <a:rPr lang="en-US" sz="1500" dirty="0" err="1" smtClean="0">
                <a:solidFill>
                  <a:srgbClr val="110000"/>
                </a:solidFill>
                <a:latin typeface="Courier New" panose="02070309020205020404" pitchFamily="49" charset="0"/>
              </a:rPr>
              <a:t>nextState</a:t>
            </a:r>
            <a:r>
              <a:rPr lang="en-US" sz="1500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)</a:t>
            </a:r>
            <a:endParaRPr lang="en-US" sz="1500" dirty="0"/>
          </a:p>
          <a:p>
            <a:pPr marL="0" indent="0">
              <a:buNone/>
            </a:pPr>
            <a:endParaRPr lang="en-US" sz="1600" dirty="0" smtClean="0">
              <a:hlinkClick r:id="rId2"/>
            </a:endParaRPr>
          </a:p>
          <a:p>
            <a:pPr marL="0" indent="0">
              <a:buNone/>
            </a:pP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://medium.com/@</a:t>
            </a:r>
            <a:r>
              <a:rPr lang="en-US" sz="1600" dirty="0" smtClean="0">
                <a:hlinkClick r:id="rId2"/>
              </a:rPr>
              <a:t>joshuawcomeau/efficient-nested-react-components-dd9347e9b3f3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3074" name="Picture 2" descr="http://i.imgur.com/aLVWG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56" y="2358001"/>
            <a:ext cx="3211444" cy="17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imgur.com/hmfuk8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81" y="4001294"/>
            <a:ext cx="3201919" cy="16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imgur.com/TAupHX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56" y="731036"/>
            <a:ext cx="3211444" cy="16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	 in the box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React.js</a:t>
            </a:r>
          </a:p>
          <a:p>
            <a:pPr lvl="1"/>
            <a:r>
              <a:rPr lang="en-US" dirty="0" smtClean="0"/>
              <a:t>Concepts behind framework</a:t>
            </a:r>
          </a:p>
          <a:p>
            <a:pPr lvl="1"/>
            <a:r>
              <a:rPr lang="en-US" dirty="0" smtClean="0"/>
              <a:t>“Hello World” and “</a:t>
            </a:r>
            <a:r>
              <a:rPr lang="en-US" dirty="0" err="1" smtClean="0"/>
              <a:t>Todo</a:t>
            </a:r>
            <a:r>
              <a:rPr lang="en-US" dirty="0" smtClean="0"/>
              <a:t> List” app</a:t>
            </a:r>
          </a:p>
          <a:p>
            <a:pPr lvl="1"/>
            <a:r>
              <a:rPr lang="en-US" dirty="0" smtClean="0"/>
              <a:t>Under the hood</a:t>
            </a:r>
          </a:p>
          <a:p>
            <a:r>
              <a:rPr lang="en-US" dirty="0" err="1" smtClean="0"/>
              <a:t>Webpack</a:t>
            </a:r>
            <a:r>
              <a:rPr lang="en-US" dirty="0"/>
              <a:t> </a:t>
            </a:r>
            <a:r>
              <a:rPr lang="en-US" dirty="0" smtClean="0"/>
              <a:t>and React hot loader</a:t>
            </a:r>
          </a:p>
          <a:p>
            <a:r>
              <a:rPr lang="en-US" dirty="0" err="1" smtClean="0"/>
              <a:t>Esma</a:t>
            </a:r>
            <a:r>
              <a:rPr lang="en-US" dirty="0" smtClean="0"/>
              <a:t> 6 new features</a:t>
            </a:r>
          </a:p>
          <a:p>
            <a:pPr lvl="2"/>
            <a:r>
              <a:rPr lang="en-US" dirty="0" smtClean="0"/>
              <a:t>Imports/exports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Await/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Isomorphic apps – holy grail of web development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cap="all" dirty="0" smtClean="0"/>
          </a:p>
          <a:p>
            <a:r>
              <a:rPr lang="en-US" dirty="0" smtClean="0"/>
              <a:t>Yet another JS library for building user interfaces</a:t>
            </a:r>
          </a:p>
          <a:p>
            <a:r>
              <a:rPr lang="en-US" dirty="0" smtClean="0"/>
              <a:t>Developed by </a:t>
            </a:r>
            <a:r>
              <a:rPr lang="en-US" dirty="0"/>
              <a:t>F</a:t>
            </a:r>
            <a:r>
              <a:rPr lang="en-US" dirty="0" smtClean="0"/>
              <a:t>acebook</a:t>
            </a:r>
          </a:p>
          <a:p>
            <a:r>
              <a:rPr lang="en-US" dirty="0" smtClean="0"/>
              <a:t>V </a:t>
            </a:r>
            <a:r>
              <a:rPr lang="en-US" dirty="0"/>
              <a:t>in </a:t>
            </a:r>
            <a:r>
              <a:rPr lang="en-US" dirty="0" smtClean="0"/>
              <a:t>MVC – no assumptions </a:t>
            </a:r>
            <a:r>
              <a:rPr lang="en-US" dirty="0"/>
              <a:t>about the rest of your technology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Used in (no </a:t>
            </a:r>
            <a:r>
              <a:rPr lang="en-US" dirty="0" err="1" smtClean="0"/>
              <a:t>facebook</a:t>
            </a:r>
            <a:r>
              <a:rPr lang="en-US" dirty="0" smtClean="0"/>
              <a:t>?):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://libscore.com/#</a:t>
            </a:r>
            <a:r>
              <a:rPr lang="en-US" dirty="0" smtClean="0">
                <a:hlinkClick r:id="rId2"/>
              </a:rPr>
              <a:t>React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architecture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DOM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cap="all" dirty="0"/>
              <a:t>JAVASCRIPT IS FAST. DOM IS SLOW.</a:t>
            </a:r>
          </a:p>
          <a:p>
            <a:pPr marL="0" indent="0" algn="ctr">
              <a:buNone/>
            </a:pPr>
            <a:r>
              <a:rPr lang="en-US" b="1" cap="all" dirty="0" smtClean="0"/>
              <a:t>UI Apps contains less then 1000 elements</a:t>
            </a:r>
          </a:p>
          <a:p>
            <a:pPr marL="0" indent="0" algn="ctr">
              <a:buNone/>
            </a:pPr>
            <a:endParaRPr lang="en-US" b="1" cap="all" dirty="0" smtClean="0"/>
          </a:p>
        </p:txBody>
      </p:sp>
      <p:pic>
        <p:nvPicPr>
          <p:cNvPr id="1026" name="Picture 2" descr="http://i.imgur.com/Lrzy1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2170112"/>
            <a:ext cx="51625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architecture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components (with special XML-like syntax: JSX</a:t>
            </a:r>
            <a:r>
              <a:rPr lang="en-US" dirty="0" smtClean="0"/>
              <a:t>)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/>
          </a:p>
          <a:p>
            <a:r>
              <a:rPr lang="en-US" dirty="0" smtClean="0"/>
              <a:t>Support for native HTML elements: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JSX is optional (maps directly to .</a:t>
            </a:r>
            <a:r>
              <a:rPr lang="en-US" dirty="0" err="1" smtClean="0"/>
              <a:t>js</a:t>
            </a:r>
            <a:r>
              <a:rPr lang="en-US" dirty="0" smtClean="0"/>
              <a:t> code), whole compilation can be done in fly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namespaced</a:t>
            </a:r>
            <a:r>
              <a:rPr lang="en-US" dirty="0" smtClean="0"/>
              <a:t> elements</a:t>
            </a:r>
          </a:p>
          <a:p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91" y="2523396"/>
            <a:ext cx="4494292" cy="34331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91" y="3756538"/>
            <a:ext cx="6096363" cy="9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architecture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</a:t>
            </a:r>
            <a:r>
              <a:rPr lang="en-US" dirty="0" smtClean="0"/>
              <a:t>way, </a:t>
            </a:r>
            <a:r>
              <a:rPr lang="en-US" dirty="0"/>
              <a:t>reactive data </a:t>
            </a:r>
            <a:r>
              <a:rPr lang="en-US" dirty="0" smtClean="0"/>
              <a:t>flow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Each component have its own:</a:t>
            </a:r>
          </a:p>
          <a:p>
            <a:pPr lvl="2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State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Any change in any of this triggers recursive render() </a:t>
            </a:r>
          </a:p>
          <a:p>
            <a:pPr lvl="1"/>
            <a:r>
              <a:rPr lang="en-US" dirty="0" smtClean="0"/>
              <a:t>Higher picture: one way unified dataflow (Flux architecture):</a:t>
            </a:r>
          </a:p>
          <a:p>
            <a:pPr marL="914400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facebook.github.io/flux/docs/overview.html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://www.banderson.me/2014/11/01/react-series-intro/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img.scoop.it/Sfha_0rDmo1m-ZVyfPhGPjl72eJkfbmt4t8yenImKBVvK0kTmF0xjctABnaLJIm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735496"/>
            <a:ext cx="3265798" cy="326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github.com/janowak/react_presentation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Hello world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Todo</a:t>
            </a:r>
            <a:r>
              <a:rPr lang="en-US" dirty="0" smtClean="0"/>
              <a:t>” app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diff algorithm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i="1" dirty="0" smtClean="0"/>
              <a:t>“Generating </a:t>
            </a:r>
            <a:r>
              <a:rPr lang="en-US" sz="1800" i="1" dirty="0"/>
              <a:t>the minimum number of operations to transform </a:t>
            </a:r>
            <a:r>
              <a:rPr lang="en-US" sz="1800" i="1" dirty="0" smtClean="0"/>
              <a:t>one tree </a:t>
            </a:r>
            <a:r>
              <a:rPr lang="en-US" sz="1800" i="1" dirty="0"/>
              <a:t>into </a:t>
            </a:r>
            <a:r>
              <a:rPr lang="en-US" sz="1800" i="1" dirty="0" smtClean="0"/>
              <a:t>another”</a:t>
            </a:r>
          </a:p>
          <a:p>
            <a:pPr marL="0" indent="0">
              <a:buNone/>
            </a:pPr>
            <a:endParaRPr lang="en-US" sz="1800" i="1" dirty="0" smtClean="0"/>
          </a:p>
          <a:p>
            <a:r>
              <a:rPr lang="en-US" dirty="0" smtClean="0"/>
              <a:t>Th</a:t>
            </a:r>
            <a:r>
              <a:rPr lang="en-US" dirty="0"/>
              <a:t>e</a:t>
            </a:r>
            <a:r>
              <a:rPr lang="en-US" dirty="0"/>
              <a:t> </a:t>
            </a:r>
            <a:r>
              <a:rPr lang="en-US" dirty="0" smtClean="0"/>
              <a:t>state of arts algorithms have </a:t>
            </a:r>
            <a:r>
              <a:rPr lang="en-US" dirty="0"/>
              <a:t>a complexity in the order of O(n</a:t>
            </a:r>
            <a:r>
              <a:rPr lang="en-US" baseline="30000" dirty="0"/>
              <a:t>3</a:t>
            </a:r>
            <a:r>
              <a:rPr lang="en-US" dirty="0"/>
              <a:t>) where n is the number of nodes in the 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React algorithm is optimal </a:t>
            </a:r>
            <a:r>
              <a:rPr lang="en-US" dirty="0"/>
              <a:t>O(n) algorithm using </a:t>
            </a:r>
            <a:r>
              <a:rPr lang="en-US" dirty="0" smtClean="0"/>
              <a:t>heuristics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diff algorithm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50557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React only tries to reconcile trees level by </a:t>
            </a:r>
            <a:r>
              <a:rPr lang="en-US" dirty="0" smtClean="0"/>
              <a:t>level</a:t>
            </a:r>
            <a:r>
              <a:rPr lang="en-US" dirty="0"/>
              <a:t> 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Two components of the same class will generate similar trees and two components of different classes will generate different trees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is possible to provide a unique key for elements that is stable across different renders.</a:t>
            </a:r>
          </a:p>
        </p:txBody>
      </p:sp>
      <p:pic>
        <p:nvPicPr>
          <p:cNvPr id="2050" name="Picture 2" descr="http://i.imgur.com/OesTu5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51" y="3151189"/>
            <a:ext cx="33242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imgur.com/sFbY7H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02" y="810419"/>
            <a:ext cx="3590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37" y="4953795"/>
            <a:ext cx="5724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228</Words>
  <Application>Microsoft Office PowerPoint</Application>
  <PresentationFormat>Panoramiczny</PresentationFormat>
  <Paragraphs>84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Courier New</vt:lpstr>
      <vt:lpstr>Motyw pakietu Office</vt:lpstr>
      <vt:lpstr>React.js – a modern UI framework  + other web development “goodies”  </vt:lpstr>
      <vt:lpstr>What is  in the box</vt:lpstr>
      <vt:lpstr>React</vt:lpstr>
      <vt:lpstr>React architecture</vt:lpstr>
      <vt:lpstr>React architecture</vt:lpstr>
      <vt:lpstr>React architecture</vt:lpstr>
      <vt:lpstr>Getting started</vt:lpstr>
      <vt:lpstr>React diff algorithm</vt:lpstr>
      <vt:lpstr>React diff algorithm</vt:lpstr>
      <vt:lpstr>React diff algorithm</vt:lpstr>
      <vt:lpstr>React diff algorithm</vt:lpstr>
      <vt:lpstr>Webpack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kuba</dc:creator>
  <cp:lastModifiedBy>kuba</cp:lastModifiedBy>
  <cp:revision>19</cp:revision>
  <dcterms:created xsi:type="dcterms:W3CDTF">2015-09-19T13:13:08Z</dcterms:created>
  <dcterms:modified xsi:type="dcterms:W3CDTF">2015-09-21T17:36:44Z</dcterms:modified>
</cp:coreProperties>
</file>