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3" y="2635860"/>
            <a:ext cx="6619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" y="3890595"/>
            <a:ext cx="320992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231" y="5488069"/>
            <a:ext cx="270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31" y="2904026"/>
            <a:ext cx="14954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025" y="3542201"/>
            <a:ext cx="6848475" cy="1695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262" y="5599601"/>
            <a:ext cx="5857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0" y="1044819"/>
            <a:ext cx="287655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10" y="962025"/>
            <a:ext cx="66865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40" y="1822571"/>
            <a:ext cx="25336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40" y="3337047"/>
            <a:ext cx="6000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640" y="4843097"/>
            <a:ext cx="67341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771" y="5791566"/>
            <a:ext cx="660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827943"/>
            <a:ext cx="24955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4" y="1571258"/>
            <a:ext cx="66865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78" y="2785694"/>
            <a:ext cx="46386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878" y="4737588"/>
            <a:ext cx="494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7" y="3132992"/>
            <a:ext cx="18954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77" y="912934"/>
            <a:ext cx="25050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51" y="1594338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57" y="2362933"/>
            <a:ext cx="20288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31" y="1837958"/>
            <a:ext cx="9048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563" y="1637200"/>
            <a:ext cx="20669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893" y="3491645"/>
            <a:ext cx="31813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92" y="4597278"/>
            <a:ext cx="2295525" cy="1971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9632" y="5164381"/>
            <a:ext cx="1981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52" y="1255468"/>
            <a:ext cx="1543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79" y="1941472"/>
            <a:ext cx="31718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9" y="2898163"/>
            <a:ext cx="406717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43" y="2888638"/>
            <a:ext cx="7048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872" y="4848590"/>
            <a:ext cx="6677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57" y="2128149"/>
            <a:ext cx="317182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57" y="1478412"/>
            <a:ext cx="67246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218" y="2128149"/>
            <a:ext cx="3028950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257" y="4235328"/>
            <a:ext cx="151447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4" y="4667250"/>
            <a:ext cx="456247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279" y="4521078"/>
            <a:ext cx="3028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729" y="5810250"/>
            <a:ext cx="249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12</cp:revision>
  <dcterms:created xsi:type="dcterms:W3CDTF">2022-07-18T21:42:33Z</dcterms:created>
  <dcterms:modified xsi:type="dcterms:W3CDTF">2022-07-28T11:00:34Z</dcterms:modified>
</cp:coreProperties>
</file>