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DB1E-4DC6-400E-93E9-01B8D6702F69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4" y="4055026"/>
            <a:ext cx="3185685" cy="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56" y="3295650"/>
            <a:ext cx="5076825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5" y="4989447"/>
            <a:ext cx="115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9" y="3728746"/>
            <a:ext cx="5029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925" y="5073229"/>
            <a:ext cx="1152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2" y="872119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8" y="1753923"/>
            <a:ext cx="11430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81" y="2295720"/>
            <a:ext cx="52959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98" y="3028017"/>
            <a:ext cx="3886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81" y="3790212"/>
            <a:ext cx="5114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258" y="4844338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8"/>
            <a:ext cx="33528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096159"/>
            <a:ext cx="22002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961500"/>
            <a:ext cx="16002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1616441"/>
            <a:ext cx="2333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037767"/>
            <a:ext cx="20097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385" y="1875775"/>
            <a:ext cx="193357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24" y="1134259"/>
            <a:ext cx="2133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649" y="1628125"/>
            <a:ext cx="180975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807" y="4116266"/>
            <a:ext cx="8477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5" y="4639041"/>
            <a:ext cx="2362200" cy="885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9072" y="4116266"/>
            <a:ext cx="8382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273" y="4639041"/>
            <a:ext cx="193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2076204"/>
            <a:ext cx="1447800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517894"/>
            <a:ext cx="66484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3059478"/>
            <a:ext cx="41719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424968"/>
            <a:ext cx="137160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5" y="166648"/>
            <a:ext cx="7000875" cy="962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93892"/>
            <a:ext cx="38576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5" y="3893892"/>
            <a:ext cx="4124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661" y="4935023"/>
            <a:ext cx="676275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04" y="4551824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37" y="2480945"/>
            <a:ext cx="4733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 Lukas</dc:creator>
  <cp:lastModifiedBy>Lukas Franken</cp:lastModifiedBy>
  <cp:revision>6</cp:revision>
  <dcterms:created xsi:type="dcterms:W3CDTF">2022-07-18T21:42:33Z</dcterms:created>
  <dcterms:modified xsi:type="dcterms:W3CDTF">2022-07-22T18:37:34Z</dcterms:modified>
</cp:coreProperties>
</file>