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4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6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05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0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3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6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2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DB1E-4DC6-400E-93E9-01B8D6702F69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3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2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4" y="4055026"/>
            <a:ext cx="3185685" cy="5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81" y="1285875"/>
            <a:ext cx="3028950" cy="10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43" y="2635860"/>
            <a:ext cx="6619875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065" y="3890595"/>
            <a:ext cx="3209925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2231" y="5488069"/>
            <a:ext cx="2705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81" y="1285875"/>
            <a:ext cx="3028950" cy="1095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31" y="2904026"/>
            <a:ext cx="14954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7025" y="3542201"/>
            <a:ext cx="6848475" cy="1695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262" y="5599601"/>
            <a:ext cx="5857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40" y="1044819"/>
            <a:ext cx="2876550" cy="26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710" y="962025"/>
            <a:ext cx="66865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640" y="1822571"/>
            <a:ext cx="2533650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1640" y="3337047"/>
            <a:ext cx="6000750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640" y="4843097"/>
            <a:ext cx="6734175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771" y="5791566"/>
            <a:ext cx="6600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09" y="827943"/>
            <a:ext cx="2495550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784" y="1571258"/>
            <a:ext cx="6686550" cy="1019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878" y="2785694"/>
            <a:ext cx="4638675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878" y="4737588"/>
            <a:ext cx="4943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67" y="3132992"/>
            <a:ext cx="1895475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77" y="912934"/>
            <a:ext cx="2505075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651" y="1594338"/>
            <a:ext cx="1990725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57" y="2362933"/>
            <a:ext cx="2028825" cy="20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9131" y="1837958"/>
            <a:ext cx="904875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5563" y="1637200"/>
            <a:ext cx="2066925" cy="1114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0893" y="3491645"/>
            <a:ext cx="3181350" cy="695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4692" y="4597278"/>
            <a:ext cx="2295525" cy="1971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9632" y="5164381"/>
            <a:ext cx="19812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997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95" y="886171"/>
            <a:ext cx="222885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930" y="1272193"/>
            <a:ext cx="5362575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330" y="2564476"/>
            <a:ext cx="628650" cy="171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4925" y="2469226"/>
            <a:ext cx="3467100" cy="361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7330" y="3736398"/>
            <a:ext cx="3819525" cy="19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7330" y="4893427"/>
            <a:ext cx="5029200" cy="12001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1430" y="4731155"/>
            <a:ext cx="27051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9975" cy="34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82" y="1008437"/>
            <a:ext cx="1457325" cy="28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144" y="1545388"/>
            <a:ext cx="253365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144" y="2691505"/>
            <a:ext cx="4038600" cy="20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2144" y="3736917"/>
            <a:ext cx="3619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581" y="4650711"/>
            <a:ext cx="38957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9425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90" y="371475"/>
            <a:ext cx="5314950" cy="733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36" y="1394893"/>
            <a:ext cx="245745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136" y="2231534"/>
            <a:ext cx="1304925" cy="285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560" y="2690033"/>
            <a:ext cx="5295900" cy="581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129" y="2231534"/>
            <a:ext cx="3867150" cy="1314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6560" y="3994698"/>
            <a:ext cx="1323975" cy="32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6560" y="4565678"/>
            <a:ext cx="5305425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8804" y="5319885"/>
            <a:ext cx="4533900" cy="657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4465" y="5864542"/>
            <a:ext cx="22002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9425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90" y="371475"/>
            <a:ext cx="5314950" cy="733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74" y="1104900"/>
            <a:ext cx="287655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38" y="2000250"/>
            <a:ext cx="2200275" cy="438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338" y="3882737"/>
            <a:ext cx="5648325" cy="15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6384" y="2800350"/>
            <a:ext cx="2200275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6384" y="2438400"/>
            <a:ext cx="21240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5338" y="4222174"/>
            <a:ext cx="5314950" cy="361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5338" y="4695825"/>
            <a:ext cx="5257800" cy="3619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3912" y="5173979"/>
            <a:ext cx="5257800" cy="1809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3912" y="5492462"/>
            <a:ext cx="53625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" y="0"/>
            <a:ext cx="258127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76" y="3944372"/>
            <a:ext cx="2619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96" y="1289208"/>
            <a:ext cx="3467100" cy="209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396" y="3425396"/>
            <a:ext cx="3609975" cy="466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676" y="2343765"/>
            <a:ext cx="5410200" cy="771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676" y="5062130"/>
            <a:ext cx="1809750" cy="247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2131" y="5430339"/>
            <a:ext cx="1762125" cy="190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019" y="1289208"/>
            <a:ext cx="26193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856" y="3295650"/>
            <a:ext cx="5076825" cy="209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255" y="4989447"/>
            <a:ext cx="11525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909" y="0"/>
            <a:ext cx="30099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936" y="724988"/>
            <a:ext cx="211455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67" y="2990579"/>
            <a:ext cx="1552575" cy="21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04" y="3418115"/>
            <a:ext cx="2095500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323" y="2879953"/>
            <a:ext cx="1247775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396" y="3320960"/>
            <a:ext cx="1714500" cy="15906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0079" y="2218236"/>
            <a:ext cx="2705100" cy="333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2490" y="2218236"/>
            <a:ext cx="3600450" cy="2952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094" y="2211160"/>
            <a:ext cx="3257550" cy="323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00564" y="3127603"/>
            <a:ext cx="2381250" cy="2476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4879" y="3615827"/>
            <a:ext cx="20955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2200" cy="333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820079"/>
            <a:ext cx="26670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36" y="1573483"/>
            <a:ext cx="2381250" cy="133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638" y="1611583"/>
            <a:ext cx="2314575" cy="1257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638" y="3420055"/>
            <a:ext cx="2352675" cy="1266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6787" y="5238052"/>
            <a:ext cx="2200275" cy="1276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4145" y="1573483"/>
            <a:ext cx="2266950" cy="1343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7759" y="3839155"/>
            <a:ext cx="50387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69" y="3728746"/>
            <a:ext cx="50292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925" y="5073229"/>
            <a:ext cx="1152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492" y="872119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98" y="1753923"/>
            <a:ext cx="1143000" cy="2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381" y="2295720"/>
            <a:ext cx="52959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798" y="3028017"/>
            <a:ext cx="3886200" cy="23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381" y="3790212"/>
            <a:ext cx="5114925" cy="44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2258" y="4844338"/>
            <a:ext cx="5143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18"/>
            <a:ext cx="3352800" cy="36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096159"/>
            <a:ext cx="2200275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1961500"/>
            <a:ext cx="160020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" y="1616441"/>
            <a:ext cx="2333625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185" y="1037767"/>
            <a:ext cx="2009775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385" y="1875775"/>
            <a:ext cx="1933575" cy="209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2724" y="1134259"/>
            <a:ext cx="213360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4649" y="1628125"/>
            <a:ext cx="180975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9807" y="4116266"/>
            <a:ext cx="847725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885" y="4639041"/>
            <a:ext cx="2362200" cy="885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9072" y="4116266"/>
            <a:ext cx="838200" cy="247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1273" y="4639041"/>
            <a:ext cx="1933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" y="879840"/>
            <a:ext cx="325755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" y="1691664"/>
            <a:ext cx="5057775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31" y="1679940"/>
            <a:ext cx="1581150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" y="2076204"/>
            <a:ext cx="1447800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517894"/>
            <a:ext cx="664845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425" y="3059478"/>
            <a:ext cx="4171950" cy="247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3424968"/>
            <a:ext cx="1371600" cy="285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1125" y="166648"/>
            <a:ext cx="7000875" cy="962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200" y="3893892"/>
            <a:ext cx="3857625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1125" y="3893892"/>
            <a:ext cx="4124325" cy="200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661" y="4935023"/>
            <a:ext cx="6762750" cy="962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304" y="4551824"/>
            <a:ext cx="1447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0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" y="879840"/>
            <a:ext cx="3257550" cy="4000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" y="1691664"/>
            <a:ext cx="5057775" cy="200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31" y="1679940"/>
            <a:ext cx="1581150" cy="180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237" y="2480945"/>
            <a:ext cx="4733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52" y="1255468"/>
            <a:ext cx="1543050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979" y="1941472"/>
            <a:ext cx="3171825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979" y="2898163"/>
            <a:ext cx="4067175" cy="209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943" y="2888638"/>
            <a:ext cx="70485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8872" y="4848590"/>
            <a:ext cx="6677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7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57" y="2128149"/>
            <a:ext cx="3171825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57" y="1478412"/>
            <a:ext cx="672465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218" y="2128149"/>
            <a:ext cx="3028950" cy="1095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257" y="4235328"/>
            <a:ext cx="1514475" cy="28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744" y="4667250"/>
            <a:ext cx="4562475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1279" y="4521078"/>
            <a:ext cx="302895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5729" y="5810250"/>
            <a:ext cx="24955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1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24617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FRANKEN Lukas</dc:creator>
  <cp:lastModifiedBy>Lukas Franken</cp:lastModifiedBy>
  <cp:revision>25</cp:revision>
  <dcterms:created xsi:type="dcterms:W3CDTF">2022-07-18T21:42:33Z</dcterms:created>
  <dcterms:modified xsi:type="dcterms:W3CDTF">2022-08-23T11:39:37Z</dcterms:modified>
</cp:coreProperties>
</file>