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DB1E-4DC6-400E-93E9-01B8D6702F69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4" y="4055026"/>
            <a:ext cx="3185685" cy="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3" y="2635860"/>
            <a:ext cx="6619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65" y="3890595"/>
            <a:ext cx="320992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231" y="5488069"/>
            <a:ext cx="2705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31" y="2904026"/>
            <a:ext cx="14954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025" y="3542201"/>
            <a:ext cx="6848475" cy="1695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262" y="5599601"/>
            <a:ext cx="5857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0" y="1044819"/>
            <a:ext cx="2876550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710" y="962025"/>
            <a:ext cx="66865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40" y="1822571"/>
            <a:ext cx="253365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640" y="3337047"/>
            <a:ext cx="6000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640" y="4843097"/>
            <a:ext cx="67341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771" y="5791566"/>
            <a:ext cx="660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9" y="827943"/>
            <a:ext cx="24955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84" y="1571258"/>
            <a:ext cx="66865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78" y="2785694"/>
            <a:ext cx="46386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878" y="4737588"/>
            <a:ext cx="4943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67" y="3132992"/>
            <a:ext cx="189547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77" y="912934"/>
            <a:ext cx="25050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51" y="1594338"/>
            <a:ext cx="199072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57" y="2362933"/>
            <a:ext cx="202882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131" y="1837958"/>
            <a:ext cx="904875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563" y="1637200"/>
            <a:ext cx="2066925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893" y="3491645"/>
            <a:ext cx="3181350" cy="69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92" y="4597278"/>
            <a:ext cx="2295525" cy="1971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9632" y="5164381"/>
            <a:ext cx="1981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886171"/>
            <a:ext cx="22288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30" y="1272193"/>
            <a:ext cx="536257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330" y="2564476"/>
            <a:ext cx="62865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925" y="2469226"/>
            <a:ext cx="3467100" cy="36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30" y="3736398"/>
            <a:ext cx="3819525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330" y="4893427"/>
            <a:ext cx="5029200" cy="1200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430" y="4731155"/>
            <a:ext cx="2705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82" y="1008437"/>
            <a:ext cx="1457325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44" y="1545388"/>
            <a:ext cx="25336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144" y="2691505"/>
            <a:ext cx="4038600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144" y="3736917"/>
            <a:ext cx="3619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581" y="4650711"/>
            <a:ext cx="3895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36" y="1394893"/>
            <a:ext cx="24574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136" y="2231534"/>
            <a:ext cx="1304925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60" y="2690033"/>
            <a:ext cx="5295900" cy="58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129" y="2231534"/>
            <a:ext cx="3867150" cy="1314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560" y="3994698"/>
            <a:ext cx="132397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560" y="4565678"/>
            <a:ext cx="5305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8804" y="5319885"/>
            <a:ext cx="4533900" cy="657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4465" y="5864542"/>
            <a:ext cx="2200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74" y="1104900"/>
            <a:ext cx="28765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38" y="2000250"/>
            <a:ext cx="2200275" cy="43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38" y="3882737"/>
            <a:ext cx="5648325" cy="15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384" y="2800350"/>
            <a:ext cx="220027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6384" y="2438400"/>
            <a:ext cx="21240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5338" y="4222174"/>
            <a:ext cx="5314950" cy="361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5338" y="4695825"/>
            <a:ext cx="5257800" cy="361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3912" y="5173979"/>
            <a:ext cx="5257800" cy="180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912" y="5492462"/>
            <a:ext cx="53625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" y="0"/>
            <a:ext cx="258127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6" y="3944372"/>
            <a:ext cx="2619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96" y="1289208"/>
            <a:ext cx="3467100" cy="209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96" y="3425396"/>
            <a:ext cx="3609975" cy="466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76" y="2343765"/>
            <a:ext cx="5410200" cy="771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676" y="5062130"/>
            <a:ext cx="18097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2131" y="5430339"/>
            <a:ext cx="1762125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19" y="1289208"/>
            <a:ext cx="26193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56" y="3295650"/>
            <a:ext cx="5076825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5" y="4989447"/>
            <a:ext cx="115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909" y="0"/>
            <a:ext cx="30099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36" y="724988"/>
            <a:ext cx="211455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67" y="2990579"/>
            <a:ext cx="1552575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04" y="3418115"/>
            <a:ext cx="2095500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323" y="2879953"/>
            <a:ext cx="1247775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396" y="3320960"/>
            <a:ext cx="1714500" cy="1590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0079" y="2218236"/>
            <a:ext cx="270510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2490" y="2218236"/>
            <a:ext cx="3600450" cy="2952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094" y="2211160"/>
            <a:ext cx="3257550" cy="323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00564" y="3127603"/>
            <a:ext cx="2381250" cy="247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4879" y="3615827"/>
            <a:ext cx="2095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9" y="3728746"/>
            <a:ext cx="5029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925" y="5073229"/>
            <a:ext cx="1152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2" y="872119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8" y="1753923"/>
            <a:ext cx="11430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81" y="2295720"/>
            <a:ext cx="52959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98" y="3028017"/>
            <a:ext cx="3886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81" y="3790212"/>
            <a:ext cx="5114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258" y="4844338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8"/>
            <a:ext cx="33528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096159"/>
            <a:ext cx="22002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961500"/>
            <a:ext cx="16002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1616441"/>
            <a:ext cx="2333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037767"/>
            <a:ext cx="20097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385" y="1875775"/>
            <a:ext cx="193357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24" y="1134259"/>
            <a:ext cx="2133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649" y="1628125"/>
            <a:ext cx="180975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807" y="4116266"/>
            <a:ext cx="8477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5" y="4639041"/>
            <a:ext cx="2362200" cy="885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9072" y="4116266"/>
            <a:ext cx="8382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273" y="4639041"/>
            <a:ext cx="193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2076204"/>
            <a:ext cx="1447800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517894"/>
            <a:ext cx="66484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3059478"/>
            <a:ext cx="41719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424968"/>
            <a:ext cx="137160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5" y="166648"/>
            <a:ext cx="7000875" cy="962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93892"/>
            <a:ext cx="38576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5" y="3893892"/>
            <a:ext cx="4124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661" y="4935023"/>
            <a:ext cx="676275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04" y="4551824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37" y="2480945"/>
            <a:ext cx="4733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52" y="1255468"/>
            <a:ext cx="15430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79" y="1941472"/>
            <a:ext cx="31718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79" y="2898163"/>
            <a:ext cx="406717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43" y="2888638"/>
            <a:ext cx="70485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872" y="4848590"/>
            <a:ext cx="6677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57" y="2128149"/>
            <a:ext cx="317182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57" y="1478412"/>
            <a:ext cx="67246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218" y="2128149"/>
            <a:ext cx="3028950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257" y="4235328"/>
            <a:ext cx="151447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44" y="4667250"/>
            <a:ext cx="456247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279" y="4521078"/>
            <a:ext cx="302895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729" y="5810250"/>
            <a:ext cx="2495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19269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 Lukas</dc:creator>
  <cp:lastModifiedBy>Lukas Franken</cp:lastModifiedBy>
  <cp:revision>21</cp:revision>
  <dcterms:created xsi:type="dcterms:W3CDTF">2022-07-18T21:42:33Z</dcterms:created>
  <dcterms:modified xsi:type="dcterms:W3CDTF">2022-08-19T11:25:42Z</dcterms:modified>
</cp:coreProperties>
</file>