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FF7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>
        <p:scale>
          <a:sx n="96" d="100"/>
          <a:sy n="96" d="100"/>
        </p:scale>
        <p:origin x="10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2D45-F128-2B44-B7F3-EB111FD31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1F2C6-14BD-EE47-9CFC-A9CAC17AE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047E-4A90-9F4A-B512-68974D64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7E54-225C-654F-94DC-64776968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A6B9-155D-2E4C-B91A-AC272C0A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27B6-4275-184D-89FC-32F64B3C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E373-2F8A-C744-AF03-3A58B153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1587-13F3-5E4C-96EB-1FC6FD77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0515-4DEC-6046-873D-5B76B5E9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E94C-4C03-1143-B5F2-80EDE72A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A4A38-B322-0C41-9C43-80B00FE5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F9155-263A-5E4E-A51D-17323D19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AA6F-1EB4-444C-BC26-94DE9C62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7EAE-4353-6F43-89E3-1B2BAAF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EC31-6596-BE4E-8203-19AF946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D871-91EF-DE49-831A-B193FDDB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6133-F277-344D-A92A-92EF0377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81DA-C525-754A-87A6-F42DA289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A0CA-4C15-474C-9866-6FD63888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6106-7EE1-EB46-B50A-F8274F60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6BEC-D553-ED40-B2F2-10E3FAAF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04B-B41F-2647-AD93-BCB4E30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DB1-576F-1F47-9C9B-DE5A9D14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F384-5D5F-6749-974B-7E5AA75A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C125-2994-5F40-B30F-F0F7345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ED4D-DFBE-D341-A00C-CECCCA19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0784-AA0D-6947-9D9E-EAAB9C183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36DF4-4C35-5144-8F8D-2F0A3BE7F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D3D5-FA68-2C47-A158-4B2516C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D185-BD77-A140-A10B-CB3CDC47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F164-D7FB-AE42-A48E-D6D9B2B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20DC-A717-0C43-9CB7-D6765BB3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46CC-D49C-E749-9EAD-68E01690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CA40F-CA57-044C-B279-FAC321B5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312C9-A0F6-D04B-90BE-B8885B59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9F0F-0E5B-E640-ADE5-FFDF993CE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6D0D0-EE66-F747-932A-4F76AEE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D0D97-4362-BB46-9204-5C106635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53F3B-B248-B74A-A747-F3036F58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7437-2287-1E44-ABF7-43DA9B2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32471-6072-F749-8B73-2521914F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5E9BD-C864-D141-A81F-D494179E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D1374-8574-3148-B03C-EFA76AAA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1A147-CDB4-A943-8B98-074F810F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15C0-04E6-5149-B567-83E1455C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7FC08-8707-524A-93CA-7218F03D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1B7-BAAE-9049-84E2-73718C9B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FFBE-E61E-7F4A-A15D-8F6EB638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6C00E-1F47-CF46-9944-2BB78CD9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9545-8057-3547-A777-E3809D54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F472C-7F37-3542-9240-25D39A3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2EA2F-DBE3-AC4B-8346-EEC91948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5E84-721E-F349-B331-88ECEE55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8E839-CF7A-AE4C-829A-6D7BE1707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85788-9AD3-714A-96AF-D0A34BC5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ECCF-9A59-F64D-87AB-0FEE564C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1C29-3E7A-1A4B-B8E6-A259318A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768D-348D-7C4C-86D5-2D20A4BA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BFC66-0C73-A048-A701-EFD11AD7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D71A8-8532-6B4F-B972-979F355C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5082-8182-6C4E-85B6-2D155484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8AC6-326F-AA46-88D4-73C9818C1B3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3337-746C-5E4D-A1C1-9BE5DDE4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C3AF-F76E-2447-A169-817AF6A9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DAF6-B8C4-B64A-8EC0-23E91BF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58DBC3-E464-0D4E-8331-57DDDF87C157}"/>
              </a:ext>
            </a:extLst>
          </p:cNvPr>
          <p:cNvGrpSpPr/>
          <p:nvPr/>
        </p:nvGrpSpPr>
        <p:grpSpPr>
          <a:xfrm>
            <a:off x="-1200631" y="716280"/>
            <a:ext cx="11335052" cy="4942840"/>
            <a:chOff x="-6687031" y="182880"/>
            <a:chExt cx="11335052" cy="49428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CC984A-F837-0240-B14B-37A13AD31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687031" y="182880"/>
              <a:ext cx="11214100" cy="4927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6BE965-7524-0B4A-8646-479F45D48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83" t="9666" r="19206" b="65128"/>
            <a:stretch/>
          </p:blipFill>
          <p:spPr>
            <a:xfrm>
              <a:off x="-1799107" y="2661920"/>
              <a:ext cx="6447128" cy="246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2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BC0DD3-9CD6-CF47-BA17-12EC6358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7" t="50973" r="5191" b="4250"/>
          <a:stretch/>
        </p:blipFill>
        <p:spPr>
          <a:xfrm>
            <a:off x="13155588" y="-605197"/>
            <a:ext cx="6629101" cy="4446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E219A-6D32-CF4D-8957-503D492E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85" r="55118" b="4271"/>
          <a:stretch/>
        </p:blipFill>
        <p:spPr>
          <a:xfrm>
            <a:off x="7306844" y="-2957700"/>
            <a:ext cx="6859711" cy="44245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DB50352-2600-344D-83BD-4DFBD7B19BFF}"/>
              </a:ext>
            </a:extLst>
          </p:cNvPr>
          <p:cNvGrpSpPr/>
          <p:nvPr/>
        </p:nvGrpSpPr>
        <p:grpSpPr>
          <a:xfrm>
            <a:off x="1301395" y="528557"/>
            <a:ext cx="5410200" cy="4254500"/>
            <a:chOff x="1572701" y="56284"/>
            <a:chExt cx="5410200" cy="42545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F56198-9221-454C-BE30-2051381A0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701" y="56284"/>
              <a:ext cx="5410200" cy="42545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F574DB-4F3D-A448-B6DD-CEADDF437C4B}"/>
                    </a:ext>
                  </a:extLst>
                </p:cNvPr>
                <p:cNvSpPr/>
                <p:nvPr/>
              </p:nvSpPr>
              <p:spPr>
                <a:xfrm>
                  <a:off x="3446585" y="4099728"/>
                  <a:ext cx="2270927" cy="190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Global Belief Proportions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nary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F574DB-4F3D-A448-B6DD-CEADDF437C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585" y="4099728"/>
                  <a:ext cx="2270927" cy="190960"/>
                </a:xfrm>
                <a:prstGeom prst="rect">
                  <a:avLst/>
                </a:prstGeom>
                <a:blipFill>
                  <a:blip r:embed="rId4"/>
                  <a:stretch>
                    <a:fillRect t="-153333" b="-13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63F3-3D7D-6E48-A3CB-5F0CBE96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85" r="55118" b="4271"/>
          <a:stretch/>
        </p:blipFill>
        <p:spPr>
          <a:xfrm>
            <a:off x="7459244" y="-2805300"/>
            <a:ext cx="6859711" cy="44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1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4DB-4F3D-A448-B6DD-CEADDF437C4B}"/>
                  </a:ext>
                </a:extLst>
              </p:cNvPr>
              <p:cNvSpPr/>
              <p:nvPr/>
            </p:nvSpPr>
            <p:spPr>
              <a:xfrm>
                <a:off x="3175279" y="4572001"/>
                <a:ext cx="2270927" cy="190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Global Belief Proportions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nary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GB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4DB-4F3D-A448-B6DD-CEADDF437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79" y="4572001"/>
                <a:ext cx="2270927" cy="190960"/>
              </a:xfrm>
              <a:prstGeom prst="rect">
                <a:avLst/>
              </a:prstGeom>
              <a:blipFill>
                <a:blip r:embed="rId2"/>
                <a:stretch>
                  <a:fillRect t="-153333" b="-1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F4BFC-3882-B849-9177-55BF9AF2CD5C}"/>
              </a:ext>
            </a:extLst>
          </p:cNvPr>
          <p:cNvGrpSpPr/>
          <p:nvPr/>
        </p:nvGrpSpPr>
        <p:grpSpPr>
          <a:xfrm>
            <a:off x="546674" y="571759"/>
            <a:ext cx="13488812" cy="4903720"/>
            <a:chOff x="-1084902" y="607969"/>
            <a:chExt cx="13488812" cy="49037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96457B-2F31-0F40-AF51-734BA0CD0B1A}"/>
                </a:ext>
              </a:extLst>
            </p:cNvPr>
            <p:cNvGrpSpPr/>
            <p:nvPr/>
          </p:nvGrpSpPr>
          <p:grpSpPr>
            <a:xfrm>
              <a:off x="-1084902" y="607969"/>
              <a:ext cx="13488812" cy="4446370"/>
              <a:chOff x="0" y="1216742"/>
              <a:chExt cx="13488812" cy="444637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DBC0DD3-9CD6-CF47-BA17-12EC6358EC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327" t="50973" r="5191" b="4250"/>
              <a:stretch/>
            </p:blipFill>
            <p:spPr>
              <a:xfrm>
                <a:off x="6859711" y="1216742"/>
                <a:ext cx="6629101" cy="444637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6563F3-3D7D-6E48-A3CB-5F0CBE968B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285" r="55118" b="4271"/>
              <a:stretch/>
            </p:blipFill>
            <p:spPr>
              <a:xfrm>
                <a:off x="0" y="1227669"/>
                <a:ext cx="6859711" cy="4424516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AAD8D1-DC5E-474E-A54E-05A1B5C27F21}"/>
                </a:ext>
              </a:extLst>
            </p:cNvPr>
            <p:cNvSpPr txBox="1"/>
            <p:nvPr/>
          </p:nvSpPr>
          <p:spPr>
            <a:xfrm>
              <a:off x="4424230" y="5142357"/>
              <a:ext cx="247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Connectivity Density (%)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5D235-6FB9-9242-9A96-DF9EDD4E2AF1}"/>
              </a:ext>
            </a:extLst>
          </p:cNvPr>
          <p:cNvGrpSpPr/>
          <p:nvPr/>
        </p:nvGrpSpPr>
        <p:grpSpPr>
          <a:xfrm>
            <a:off x="4270754" y="1197855"/>
            <a:ext cx="1339754" cy="1088144"/>
            <a:chOff x="1519518" y="227710"/>
            <a:chExt cx="1339754" cy="10881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F90004-C866-DC4D-BCE8-D43420A26EAA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18" y="412376"/>
              <a:ext cx="35858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7AE0B-C4DA-8946-898F-B873BBE2DDEF}"/>
                    </a:ext>
                  </a:extLst>
                </p:cNvPr>
                <p:cNvSpPr txBox="1"/>
                <p:nvPr/>
              </p:nvSpPr>
              <p:spPr>
                <a:xfrm>
                  <a:off x="1878106" y="227710"/>
                  <a:ext cx="9811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=0.40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7AE0B-C4DA-8946-898F-B873BBE2D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106" y="227710"/>
                  <a:ext cx="98116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0829A-8F02-C143-9B0E-284BA2E9E3C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18" y="792635"/>
              <a:ext cx="358588" cy="0"/>
            </a:xfrm>
            <a:prstGeom prst="line">
              <a:avLst/>
            </a:prstGeom>
            <a:ln w="38100">
              <a:solidFill>
                <a:srgbClr val="FF0000">
                  <a:alpha val="6588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9A322B-2699-1742-8DF3-9566D2D7D8A7}"/>
                    </a:ext>
                  </a:extLst>
                </p:cNvPr>
                <p:cNvSpPr txBox="1"/>
                <p:nvPr/>
              </p:nvSpPr>
              <p:spPr>
                <a:xfrm>
                  <a:off x="1878106" y="607969"/>
                  <a:ext cx="9811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9A322B-2699-1742-8DF3-9566D2D7D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106" y="607969"/>
                  <a:ext cx="98116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9F1CC8-6520-D34B-99F8-E83EA461658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18" y="1161966"/>
              <a:ext cx="358588" cy="0"/>
            </a:xfrm>
            <a:prstGeom prst="line">
              <a:avLst/>
            </a:prstGeom>
            <a:ln w="38100">
              <a:solidFill>
                <a:srgbClr val="0070C0">
                  <a:alpha val="6588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2E6337-29DD-474F-ACEC-3F61EF8D8BB6}"/>
                    </a:ext>
                  </a:extLst>
                </p:cNvPr>
                <p:cNvSpPr txBox="1"/>
                <p:nvPr/>
              </p:nvSpPr>
              <p:spPr>
                <a:xfrm>
                  <a:off x="1878106" y="977300"/>
                  <a:ext cx="9811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2E6337-29DD-474F-ACEC-3F61EF8D8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106" y="977300"/>
                  <a:ext cx="98116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18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4D6638A-C887-D043-8B0B-FEA9621D7D28}"/>
              </a:ext>
            </a:extLst>
          </p:cNvPr>
          <p:cNvGrpSpPr/>
          <p:nvPr/>
        </p:nvGrpSpPr>
        <p:grpSpPr>
          <a:xfrm>
            <a:off x="-641597" y="1054817"/>
            <a:ext cx="13034274" cy="4669701"/>
            <a:chOff x="-641597" y="1054817"/>
            <a:chExt cx="13034274" cy="46697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04060C-3B12-B74A-8AC7-218A241E1219}"/>
                </a:ext>
              </a:extLst>
            </p:cNvPr>
            <p:cNvGrpSpPr/>
            <p:nvPr/>
          </p:nvGrpSpPr>
          <p:grpSpPr>
            <a:xfrm>
              <a:off x="-641597" y="1054817"/>
              <a:ext cx="11094645" cy="4669701"/>
              <a:chOff x="-641597" y="1054817"/>
              <a:chExt cx="11094645" cy="466970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A4A1D2D-3735-9B4A-8A41-00E22DDA882C}"/>
                  </a:ext>
                </a:extLst>
              </p:cNvPr>
              <p:cNvGrpSpPr/>
              <p:nvPr/>
            </p:nvGrpSpPr>
            <p:grpSpPr>
              <a:xfrm>
                <a:off x="-326437" y="1054817"/>
                <a:ext cx="5840124" cy="382584"/>
                <a:chOff x="711711" y="1045179"/>
                <a:chExt cx="5840124" cy="38258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D836C8-FDE3-0345-A713-B0B154D20DC6}"/>
                    </a:ext>
                  </a:extLst>
                </p:cNvPr>
                <p:cNvSpPr txBox="1"/>
                <p:nvPr/>
              </p:nvSpPr>
              <p:spPr>
                <a:xfrm>
                  <a:off x="711711" y="104517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a)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547A2D-F062-5446-A557-C64F239C01FF}"/>
                    </a:ext>
                  </a:extLst>
                </p:cNvPr>
                <p:cNvSpPr txBox="1"/>
                <p:nvPr/>
              </p:nvSpPr>
              <p:spPr>
                <a:xfrm>
                  <a:off x="6290225" y="1058431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b)</a:t>
                  </a:r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632FCE2-C439-B649-A8E3-E8161200C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1597" y="1470018"/>
                <a:ext cx="7302500" cy="4254500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A7E8353-5828-5F4A-A96A-9C078C36AA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23883"/>
              <a:stretch/>
            </p:blipFill>
            <p:spPr>
              <a:xfrm>
                <a:off x="4894569" y="1470023"/>
                <a:ext cx="5558479" cy="4254491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680A146-DC24-CD41-B4CF-3F46F2C49403}"/>
                </a:ext>
              </a:extLst>
            </p:cNvPr>
            <p:cNvGrpSpPr/>
            <p:nvPr/>
          </p:nvGrpSpPr>
          <p:grpSpPr>
            <a:xfrm>
              <a:off x="10696443" y="2779305"/>
              <a:ext cx="1696234" cy="1220724"/>
              <a:chOff x="9625102" y="2730834"/>
              <a:chExt cx="2499506" cy="17070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775257D-016A-3246-9786-5A393DA18375}"/>
                  </a:ext>
                </a:extLst>
              </p:cNvPr>
              <p:cNvGrpSpPr/>
              <p:nvPr/>
            </p:nvGrpSpPr>
            <p:grpSpPr>
              <a:xfrm>
                <a:off x="9920352" y="3144174"/>
                <a:ext cx="1891582" cy="1293680"/>
                <a:chOff x="1519518" y="227710"/>
                <a:chExt cx="1115602" cy="1015290"/>
              </a:xfrm>
              <a:solidFill>
                <a:schemeClr val="bg1"/>
              </a:solidFill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121DCB6-981F-7340-BF05-69D11E181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518" y="381174"/>
                  <a:ext cx="358588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AA1C5130-8A92-D049-82CB-F3BF989132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106" y="227710"/>
                      <a:ext cx="578664" cy="26570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=0.00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AA1C5130-8A92-D049-82CB-F3BF989132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8106" y="227710"/>
                      <a:ext cx="578664" cy="2657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5849" b="-238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B3A8A41-0A91-AB4B-8E8D-AB594D0E4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518" y="771834"/>
                  <a:ext cx="358588" cy="0"/>
                </a:xfrm>
                <a:prstGeom prst="line">
                  <a:avLst/>
                </a:prstGeom>
                <a:grpFill/>
                <a:ln w="38100">
                  <a:solidFill>
                    <a:srgbClr val="00FF7D">
                      <a:alpha val="65098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E1BAD62-E95E-F143-B9AA-8E0B6F5A8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106" y="607969"/>
                      <a:ext cx="757014" cy="3524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=0.20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E1BAD62-E95E-F143-B9AA-8E0B6F5A8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8106" y="607969"/>
                      <a:ext cx="757014" cy="35241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0D331B4-C80A-C04D-86EB-21B781FB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518" y="1130765"/>
                  <a:ext cx="358588" cy="0"/>
                </a:xfrm>
                <a:prstGeom prst="line">
                  <a:avLst/>
                </a:prstGeom>
                <a:grpFill/>
                <a:ln w="38100"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998A2D3-29AE-5E4A-9888-8C98AFC0D2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106" y="977300"/>
                      <a:ext cx="578664" cy="2657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=0.40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998A2D3-29AE-5E4A-9888-8C98AFC0D2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8106" y="977300"/>
                      <a:ext cx="578664" cy="26570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5849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74644B-41A8-EB46-AA90-2161D5AE8C38}"/>
                  </a:ext>
                </a:extLst>
              </p:cNvPr>
              <p:cNvSpPr txBox="1"/>
              <p:nvPr/>
            </p:nvSpPr>
            <p:spPr>
              <a:xfrm>
                <a:off x="9625102" y="2730834"/>
                <a:ext cx="2499506" cy="473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Expertise strength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64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39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FRÄNKEN Jan-Philipp</dc:creator>
  <cp:lastModifiedBy>FRÄNKEN Jan-Philipp</cp:lastModifiedBy>
  <cp:revision>9</cp:revision>
  <dcterms:created xsi:type="dcterms:W3CDTF">2021-02-25T10:00:01Z</dcterms:created>
  <dcterms:modified xsi:type="dcterms:W3CDTF">2021-02-27T05:42:58Z</dcterms:modified>
</cp:coreProperties>
</file>