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7"/>
  </p:normalViewPr>
  <p:slideViewPr>
    <p:cSldViewPr snapToGrid="0" snapToObjects="1">
      <p:cViewPr>
        <p:scale>
          <a:sx n="117" d="100"/>
          <a:sy n="117" d="100"/>
        </p:scale>
        <p:origin x="-9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6F1F-4048-5F44-AA2E-C56CC8F7D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8CA8B-C272-BC4E-A35F-6BF01985B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5B0F-486A-4B42-BCEE-B2BFDB45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C185F-EA17-784D-9CCF-4EE08968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9ACC-99CF-B94D-A75D-30C644EA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E0FE-21B7-0C40-996C-A256CD1B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02069-CD12-5D4F-B49F-CA88B8931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CC236-2F48-644F-8FF9-662BCC3CA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DFF87-C2AF-2442-8F5A-1A6ACBF5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32C13-9FEC-3648-98AD-A3254AB3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28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2CCC1-C864-B946-A562-D4523F3FB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EA0DC-3C4D-A347-ACBC-C7FA04BE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9B3B0-E972-2746-9D75-46BD7902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F7065-6588-FA4B-AD7C-E7917B5A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EE989-AF82-D847-B68E-AD52B540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EDC9-DA8C-6140-A2A1-BE57F97DE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0939-C688-5743-9BE3-A4EF055D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F6A8A-F089-1942-B13E-F79066E3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6B9F-FF43-D748-AA36-A5615AF5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B5498-E252-144B-922F-F1131A53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8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1F334-964E-5942-9537-02CE3071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45A90-0816-164B-97B6-71618C65F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50D6-2537-B445-A7A5-889FC59C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F336A-18C9-854A-A882-1BAC03F7D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026D3-4EAA-FF48-AE32-FF65C935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9239-C859-264B-8E97-D364D61A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C800A-A8EF-714D-8A9C-92D1141F9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0C60-4011-474F-B894-3B9AC2ED9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F2C1B-27E9-8F4E-84D6-252BF633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0A90A-2D86-9C48-ACCD-712C6E7B4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EF6C8-1930-FB42-B245-68B1BB578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723F-E621-EE4A-8816-F54B0872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AF8B9-F956-554F-ACE8-A63DB696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46BF9-CCD7-C941-84A5-0762973A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C53E2-5B51-FE4D-B17A-88A71954F7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46840-3A93-0848-98B9-3CEA5CD1F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93BA3-3B32-6443-8B43-E347E20B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8ECA-F758-F840-A253-035F526C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52FC1-7B32-E34F-93A6-EC0F586F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62F3-5E10-8B46-8545-C03776D2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85D4D8-190F-A049-BFE0-D270513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1D2FD-F780-2B48-B14E-5D1C4E2F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A1E4A-772E-B148-AA4D-BCBB4C08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7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335AF-DE29-A341-B4E6-C7824A3C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467079-1104-4F48-B080-9DCA03DC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56E3-2EA8-D44C-A4FD-FE8D2EE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5D1F-CDC2-5341-B0AF-B7E81F9B2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64B1B-4038-CA41-932C-2251EAF7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41031-E7C7-834D-8706-69D38F2BD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295C5-21E9-CC4F-8694-228FBD8C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78C3F-0D45-F74F-8C8E-9802FD9A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D4125-126F-144A-A759-9A0324A5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9D22-4184-214D-835D-5B0751A90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030D1-055C-0048-B67F-C74F7B7FEE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92FE-DF2C-064E-BCD4-CE2E77BC5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67284-9FC6-4649-BA53-0E982DF0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EE4BA-5CEF-D347-AB48-0314A7A4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8EB2DC-BA55-B542-BD2E-7AEB627C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3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26E17-38DC-AA4B-B9FF-9CE6B11F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1AB2F-75BA-F643-B87C-662579256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D2FA-F7C8-7447-AE23-DF53E6E85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7B28-4452-464D-B9C9-FCF6159395AE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95AC0-841F-DF47-961C-BC7A5137E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1DDF-2FAE-CA44-89BC-92AD9035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C854E-99CB-6E48-88FD-557C679BA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334D00F-31E7-DA48-BC60-720AF113067E}"/>
              </a:ext>
            </a:extLst>
          </p:cNvPr>
          <p:cNvGrpSpPr/>
          <p:nvPr/>
        </p:nvGrpSpPr>
        <p:grpSpPr>
          <a:xfrm>
            <a:off x="2501906" y="195177"/>
            <a:ext cx="6400794" cy="6305408"/>
            <a:chOff x="2501906" y="195177"/>
            <a:chExt cx="6400794" cy="6305408"/>
          </a:xfrm>
        </p:grpSpPr>
        <p:pic>
          <p:nvPicPr>
            <p:cNvPr id="5" name="Picture 4" descr="A close up of a basketball game&#10;&#10;Description automatically generated">
              <a:extLst>
                <a:ext uri="{FF2B5EF4-FFF2-40B4-BE49-F238E27FC236}">
                  <a16:creationId xmlns:a16="http://schemas.microsoft.com/office/drawing/2014/main" id="{AF3BD0F0-73F4-8A46-BD3E-467621A33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0287" y="424546"/>
              <a:ext cx="2806700" cy="2806700"/>
            </a:xfrm>
            <a:prstGeom prst="rect">
              <a:avLst/>
            </a:prstGeom>
          </p:spPr>
        </p:pic>
        <p:pic>
          <p:nvPicPr>
            <p:cNvPr id="7" name="Picture 6" descr="A close up of a basketball court&#10;&#10;Description automatically generated">
              <a:extLst>
                <a:ext uri="{FF2B5EF4-FFF2-40B4-BE49-F238E27FC236}">
                  <a16:creationId xmlns:a16="http://schemas.microsoft.com/office/drawing/2014/main" id="{7C4C322B-1037-DB4E-97AF-AC597FC1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24546"/>
              <a:ext cx="2806700" cy="2806700"/>
            </a:xfrm>
            <a:prstGeom prst="rect">
              <a:avLst/>
            </a:prstGeom>
          </p:spPr>
        </p:pic>
        <p:pic>
          <p:nvPicPr>
            <p:cNvPr id="9" name="Picture 8" descr="A flat screen television&#10;&#10;Description automatically generated">
              <a:extLst>
                <a:ext uri="{FF2B5EF4-FFF2-40B4-BE49-F238E27FC236}">
                  <a16:creationId xmlns:a16="http://schemas.microsoft.com/office/drawing/2014/main" id="{F55A0A14-79F3-2B4D-B920-4BA21865D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693885"/>
              <a:ext cx="2806700" cy="2806700"/>
            </a:xfrm>
            <a:prstGeom prst="rect">
              <a:avLst/>
            </a:prstGeom>
          </p:spPr>
        </p:pic>
        <p:pic>
          <p:nvPicPr>
            <p:cNvPr id="11" name="Picture 10" descr="A picture containing monitor, indoor, television, man&#10;&#10;Description automatically generated">
              <a:extLst>
                <a:ext uri="{FF2B5EF4-FFF2-40B4-BE49-F238E27FC236}">
                  <a16:creationId xmlns:a16="http://schemas.microsoft.com/office/drawing/2014/main" id="{E2FE595D-1E11-0647-97F8-3D41605D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30287" y="3693885"/>
              <a:ext cx="2806700" cy="28067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32310F-7E14-8C43-9632-22B21FE206B7}"/>
                </a:ext>
              </a:extLst>
            </p:cNvPr>
            <p:cNvSpPr txBox="1"/>
            <p:nvPr/>
          </p:nvSpPr>
          <p:spPr>
            <a:xfrm>
              <a:off x="2501906" y="195177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17C1AB-204F-6F42-A469-F37DCCE5672F}"/>
                </a:ext>
              </a:extLst>
            </p:cNvPr>
            <p:cNvSpPr txBox="1"/>
            <p:nvPr/>
          </p:nvSpPr>
          <p:spPr>
            <a:xfrm>
              <a:off x="5771466" y="195177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451782B-363C-364D-A818-FCEC3FD9C57F}"/>
                </a:ext>
              </a:extLst>
            </p:cNvPr>
            <p:cNvSpPr txBox="1"/>
            <p:nvPr/>
          </p:nvSpPr>
          <p:spPr>
            <a:xfrm>
              <a:off x="2512792" y="3459070"/>
              <a:ext cx="2872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c)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F5081B4-7FDB-A447-A68E-CB04F80569C3}"/>
                </a:ext>
              </a:extLst>
            </p:cNvPr>
            <p:cNvSpPr txBox="1"/>
            <p:nvPr/>
          </p:nvSpPr>
          <p:spPr>
            <a:xfrm>
              <a:off x="5782352" y="3459070"/>
              <a:ext cx="2936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latin typeface="Arial" panose="020B0604020202020204" pitchFamily="34" charset="0"/>
                  <a:cs typeface="Arial" panose="020B0604020202020204" pitchFamily="34" charset="0"/>
                </a:rPr>
                <a:t>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57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Franken, Jan-Philipp</dc:creator>
  <cp:lastModifiedBy>Franken, Jan-Philipp</cp:lastModifiedBy>
  <cp:revision>2</cp:revision>
  <dcterms:created xsi:type="dcterms:W3CDTF">2020-05-26T19:53:50Z</dcterms:created>
  <dcterms:modified xsi:type="dcterms:W3CDTF">2020-05-26T20:41:16Z</dcterms:modified>
</cp:coreProperties>
</file>