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13"/>
    <p:restoredTop sz="94637"/>
  </p:normalViewPr>
  <p:slideViewPr>
    <p:cSldViewPr snapToGrid="0" snapToObjects="1">
      <p:cViewPr>
        <p:scale>
          <a:sx n="61" d="100"/>
          <a:sy n="61" d="100"/>
        </p:scale>
        <p:origin x="236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E62C-C029-8240-81A1-378EC3B83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73C96-3DA3-8944-A219-3F93A9A0E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9772F-7DFC-3147-AC1F-397D00C1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6B8A-49AC-F34A-B531-BBE4F47E9F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200E2-2660-8A4A-BE6B-8D141629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4E858-6C57-054E-AFCB-E22F667E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61A1-EF5C-3E4A-BC41-3BCF6E62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3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7299-5703-E241-89B2-390DD31F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C4AD3-3EDF-4743-9893-12F59F914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70466-A68E-B241-A227-87C65CF9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6B8A-49AC-F34A-B531-BBE4F47E9F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B81DB-8107-7340-A352-2F40EB43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97396-0AD1-A140-B133-728DBF10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61A1-EF5C-3E4A-BC41-3BCF6E62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3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65481-1A69-344B-8908-98D036330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1B324-FCD7-9B4C-8A4A-9B0BC9CF6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1DEF0-CF63-FB47-AE95-0D92DAAB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6B8A-49AC-F34A-B531-BBE4F47E9F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11FC2-4549-E14E-9F17-2A1B9273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0FE13-A8AF-6D4D-8448-EEB359DE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61A1-EF5C-3E4A-BC41-3BCF6E62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7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7543-58E9-0B44-BD4D-0BF3E68C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D0047-212E-0941-905E-A5F5AB651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C1429-BD37-F843-BC7E-07CE663A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6B8A-49AC-F34A-B531-BBE4F47E9F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85D1B-BA0F-E342-A859-F4F233DD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5EDAE-776D-304D-9D16-D7B9579C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61A1-EF5C-3E4A-BC41-3BCF6E62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8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8BCC-2E3D-814A-9AC9-EC4A5AB3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D2A07-8A46-1842-BAA9-7C217856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1F1B3-48DB-3D48-90CF-66DE31E9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6B8A-49AC-F34A-B531-BBE4F47E9F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A7C55-0EDE-6041-BE37-FB6DD452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E880F-046D-914D-8754-D632F9B9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61A1-EF5C-3E4A-BC41-3BCF6E62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3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A70A-8895-954D-A5B9-4D73BEC9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D521-F964-AB4A-A0A2-76619E642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D3069-105A-3A46-A0D1-BF8208849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95491-B52E-0F44-9ACD-8AC522C1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6B8A-49AC-F34A-B531-BBE4F47E9F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36374-BAA9-3841-BDE6-8792F167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47420-14E0-F14B-BFCF-93EE23D1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61A1-EF5C-3E4A-BC41-3BCF6E62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4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C115-4211-AD4F-9BBB-2FDE7841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8E43C-8A67-F24D-902D-C9E9A0E45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6631F-A830-E14B-827C-D8663CD39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05C6E-674C-2544-82CE-7A9878AB9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1256A-374B-4A40-8E9E-4D263AC95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F8372-F96A-034E-A119-41B29C40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6B8A-49AC-F34A-B531-BBE4F47E9F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EA0A93-C7D2-EF4F-ABC3-DAFEC9F3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A27D11-4325-D642-9232-C66077C3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61A1-EF5C-3E4A-BC41-3BCF6E62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7E61-86F5-E048-8D5B-2F40A8DC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C6D74-395C-F743-841D-E411C7C4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6B8A-49AC-F34A-B531-BBE4F47E9F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9EA7D-2E02-564C-926D-16B8BCE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E4AAB-6BD5-1840-9D2A-9C9DBF6D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61A1-EF5C-3E4A-BC41-3BCF6E62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1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5B82D-5332-0C44-9AFD-EE7BFA70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6B8A-49AC-F34A-B531-BBE4F47E9F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4370C-50B2-B044-9315-8A55AC77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CBCEF-AC65-6546-B81B-0441C4E5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61A1-EF5C-3E4A-BC41-3BCF6E62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9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488F-D4A6-7244-89BE-A81E6E53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3404A-DCC6-714C-ACAC-780A8E52D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D51FC-A5B4-934D-BD32-B3AE57FC9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4B66B-162D-C746-8757-79584D96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6B8A-49AC-F34A-B531-BBE4F47E9F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B5249-59CF-494A-A2FD-3E4A0A44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E9F2C-801B-BC40-AB84-5E06A6C5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61A1-EF5C-3E4A-BC41-3BCF6E62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8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22C4-14DB-504C-B6F7-438B437C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69567-E034-9745-A1D0-36F31E50B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84C48-EAB5-E541-ACA8-2470EC1C6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8C7D2-BFF2-B04D-9498-C43947FD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6B8A-49AC-F34A-B531-BBE4F47E9F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638D7-7B86-2745-AA06-16E0B5B3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6D98A-096A-2F4E-BBCB-75E8ED24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61A1-EF5C-3E4A-BC41-3BCF6E62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9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B0F72-FD05-A945-84F8-CC94D439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51A2D-2CC9-1941-A3DB-32B943B6E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0B33C-9265-864A-A208-5DAFCBB46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B6B8A-49AC-F34A-B531-BBE4F47E9F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491AE-56F2-B04A-B661-71DE3445C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6E2AF-C08F-6840-A20D-5515EEAC9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961A1-EF5C-3E4A-BC41-3BCF6E62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2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A78957-98FD-8A41-A806-E409C5A25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58" y="872395"/>
            <a:ext cx="10799180" cy="5113209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D08142AD-9D2B-9D4D-9CF7-1A893D184F25}"/>
              </a:ext>
            </a:extLst>
          </p:cNvPr>
          <p:cNvGrpSpPr/>
          <p:nvPr/>
        </p:nvGrpSpPr>
        <p:grpSpPr>
          <a:xfrm>
            <a:off x="11329628" y="1613570"/>
            <a:ext cx="358613" cy="3339021"/>
            <a:chOff x="11318339" y="1613570"/>
            <a:chExt cx="358613" cy="333902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6D6B73A-54DF-C94A-91C4-B333C238FC39}"/>
                </a:ext>
              </a:extLst>
            </p:cNvPr>
            <p:cNvGrpSpPr/>
            <p:nvPr/>
          </p:nvGrpSpPr>
          <p:grpSpPr>
            <a:xfrm>
              <a:off x="11491622" y="1613570"/>
              <a:ext cx="185330" cy="3339021"/>
              <a:chOff x="11471302" y="1613570"/>
              <a:chExt cx="185330" cy="3339021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AC98A82-9392-3B41-AFD8-F47CB7AE30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66966" y="1613570"/>
                <a:ext cx="1" cy="333902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97B9FE1-9C8E-1B41-9221-81A8F37AE1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71302" y="1614835"/>
                <a:ext cx="185195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3970AB4-8DF6-8642-BC35-AA3637302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71437" y="4952591"/>
                <a:ext cx="185195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A991D5-D5A2-294A-BA2C-E7D9254A9BF9}"/>
                </a:ext>
              </a:extLst>
            </p:cNvPr>
            <p:cNvSpPr txBox="1"/>
            <p:nvPr/>
          </p:nvSpPr>
          <p:spPr>
            <a:xfrm>
              <a:off x="11318339" y="3144581"/>
              <a:ext cx="3032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757D23-2E3B-AF4A-B12A-5025D89CB1AE}"/>
              </a:ext>
            </a:extLst>
          </p:cNvPr>
          <p:cNvGrpSpPr/>
          <p:nvPr/>
        </p:nvGrpSpPr>
        <p:grpSpPr>
          <a:xfrm>
            <a:off x="10940816" y="1613570"/>
            <a:ext cx="356452" cy="1600486"/>
            <a:chOff x="10940816" y="1613570"/>
            <a:chExt cx="356452" cy="160048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53F6898-01AE-FA4A-AE72-F86D553CA3DD}"/>
                </a:ext>
              </a:extLst>
            </p:cNvPr>
            <p:cNvGrpSpPr/>
            <p:nvPr/>
          </p:nvGrpSpPr>
          <p:grpSpPr>
            <a:xfrm>
              <a:off x="11112072" y="1613570"/>
              <a:ext cx="185196" cy="1600486"/>
              <a:chOff x="11112072" y="1613570"/>
              <a:chExt cx="185196" cy="1600486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D5F3847-CFC9-D243-ABC7-49BAF79D32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07738" y="1613570"/>
                <a:ext cx="0" cy="159730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10E065E-EEA1-F348-A366-AAFBD2E953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12073" y="1614835"/>
                <a:ext cx="185195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6B2D370-0329-214B-94BD-E5C9EF31A8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12072" y="3214056"/>
                <a:ext cx="185195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439690E-73CF-004A-AA7C-F90D2F48135B}"/>
                </a:ext>
              </a:extLst>
            </p:cNvPr>
            <p:cNvSpPr txBox="1"/>
            <p:nvPr/>
          </p:nvSpPr>
          <p:spPr>
            <a:xfrm>
              <a:off x="10940816" y="2275314"/>
              <a:ext cx="3032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2A1164E-BC64-3347-B1DE-D27E113FB30D}"/>
              </a:ext>
            </a:extLst>
          </p:cNvPr>
          <p:cNvGrpSpPr/>
          <p:nvPr/>
        </p:nvGrpSpPr>
        <p:grpSpPr>
          <a:xfrm>
            <a:off x="10853200" y="3355285"/>
            <a:ext cx="444067" cy="1597306"/>
            <a:chOff x="10853200" y="3355285"/>
            <a:chExt cx="444067" cy="159730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7BF7AA9-FDA8-6347-BA43-D07791E9F5E9}"/>
                </a:ext>
              </a:extLst>
            </p:cNvPr>
            <p:cNvGrpSpPr/>
            <p:nvPr/>
          </p:nvGrpSpPr>
          <p:grpSpPr>
            <a:xfrm>
              <a:off x="11112071" y="3355285"/>
              <a:ext cx="185196" cy="1597306"/>
              <a:chOff x="11112071" y="3355285"/>
              <a:chExt cx="185196" cy="1597306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3010249-5AAF-374A-93C1-311D38D20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07737" y="3355285"/>
                <a:ext cx="0" cy="159730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0EB5434-5B30-204F-953C-3E6E57028C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12072" y="3362265"/>
                <a:ext cx="185195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F17D5C5-0A55-284F-AD39-343401FEC5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12071" y="4945611"/>
                <a:ext cx="185195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CEFBCF-C523-E741-918D-E37CA32A793E}"/>
                </a:ext>
              </a:extLst>
            </p:cNvPr>
            <p:cNvSpPr txBox="1"/>
            <p:nvPr/>
          </p:nvSpPr>
          <p:spPr>
            <a:xfrm>
              <a:off x="10853200" y="4030828"/>
              <a:ext cx="3898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n.s.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5463BAF-2C8F-4F43-AC71-D61EFA75EB64}"/>
              </a:ext>
            </a:extLst>
          </p:cNvPr>
          <p:cNvSpPr txBox="1"/>
          <p:nvPr/>
        </p:nvSpPr>
        <p:spPr>
          <a:xfrm>
            <a:off x="4724266" y="5913156"/>
            <a:ext cx="257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*** = p &lt; 0.001     ** = p &lt; 0.01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64B9489-7A89-6344-BD42-C84E172AEB99}"/>
              </a:ext>
            </a:extLst>
          </p:cNvPr>
          <p:cNvGrpSpPr/>
          <p:nvPr/>
        </p:nvGrpSpPr>
        <p:grpSpPr>
          <a:xfrm>
            <a:off x="8135761" y="1447729"/>
            <a:ext cx="1600482" cy="276999"/>
            <a:chOff x="8135761" y="1447729"/>
            <a:chExt cx="1600482" cy="27699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2D7443-A676-8C49-BF70-2D902390570D}"/>
                </a:ext>
              </a:extLst>
            </p:cNvPr>
            <p:cNvSpPr txBox="1"/>
            <p:nvPr/>
          </p:nvSpPr>
          <p:spPr>
            <a:xfrm>
              <a:off x="8711001" y="1447729"/>
              <a:ext cx="45000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742DF1E-ABB4-CB4F-B0FB-3CB767CCFAE5}"/>
                </a:ext>
              </a:extLst>
            </p:cNvPr>
            <p:cNvGrpSpPr/>
            <p:nvPr/>
          </p:nvGrpSpPr>
          <p:grpSpPr>
            <a:xfrm rot="5400000">
              <a:off x="8843404" y="831889"/>
              <a:ext cx="185196" cy="1600482"/>
              <a:chOff x="11112072" y="1613570"/>
              <a:chExt cx="185196" cy="1600486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A969635-C395-644F-9D74-8224EF258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07738" y="1613570"/>
                <a:ext cx="0" cy="159730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F0C4B21-D8BE-2640-A3EC-16DD2C9CDD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12073" y="1614835"/>
                <a:ext cx="185195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5565DED-F6EC-804F-B1F8-BC5639C817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12072" y="3214056"/>
                <a:ext cx="185195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495734B-7D4C-BE4F-93B8-DE9DAB1A3686}"/>
              </a:ext>
            </a:extLst>
          </p:cNvPr>
          <p:cNvGrpSpPr/>
          <p:nvPr/>
        </p:nvGrpSpPr>
        <p:grpSpPr>
          <a:xfrm>
            <a:off x="8135761" y="3142985"/>
            <a:ext cx="1600482" cy="276999"/>
            <a:chOff x="8135761" y="1447729"/>
            <a:chExt cx="1600482" cy="27699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8D734A-1AB3-D849-BB53-FD0367BC32F2}"/>
                </a:ext>
              </a:extLst>
            </p:cNvPr>
            <p:cNvSpPr txBox="1"/>
            <p:nvPr/>
          </p:nvSpPr>
          <p:spPr>
            <a:xfrm>
              <a:off x="8711001" y="1447729"/>
              <a:ext cx="45000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8E97872-BDDE-BB4B-9C76-4E3BCA48AE22}"/>
                </a:ext>
              </a:extLst>
            </p:cNvPr>
            <p:cNvGrpSpPr/>
            <p:nvPr/>
          </p:nvGrpSpPr>
          <p:grpSpPr>
            <a:xfrm rot="5400000">
              <a:off x="8843404" y="831889"/>
              <a:ext cx="185196" cy="1600482"/>
              <a:chOff x="11112072" y="1613570"/>
              <a:chExt cx="185196" cy="1600486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77D29FC-49C6-B74F-8CCB-8C9FB51B2A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07738" y="1613570"/>
                <a:ext cx="0" cy="159730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2728B75-4AFB-924A-9E4D-870686856C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12073" y="1614835"/>
                <a:ext cx="185195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1283A8D-D386-3C40-9C48-C917B61F1C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12072" y="3214056"/>
                <a:ext cx="185195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4E43553-D197-F24F-8610-ABE13C455038}"/>
              </a:ext>
            </a:extLst>
          </p:cNvPr>
          <p:cNvGrpSpPr/>
          <p:nvPr/>
        </p:nvGrpSpPr>
        <p:grpSpPr>
          <a:xfrm>
            <a:off x="8135761" y="4748710"/>
            <a:ext cx="1600482" cy="276999"/>
            <a:chOff x="8135761" y="1447729"/>
            <a:chExt cx="1600482" cy="27699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5734F0-8BAB-3847-82CC-FCAC7F115CD0}"/>
                </a:ext>
              </a:extLst>
            </p:cNvPr>
            <p:cNvSpPr txBox="1"/>
            <p:nvPr/>
          </p:nvSpPr>
          <p:spPr>
            <a:xfrm>
              <a:off x="8711001" y="1447729"/>
              <a:ext cx="45000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E98439E-3685-1E43-9DF0-FC7F664DAC88}"/>
                </a:ext>
              </a:extLst>
            </p:cNvPr>
            <p:cNvGrpSpPr/>
            <p:nvPr/>
          </p:nvGrpSpPr>
          <p:grpSpPr>
            <a:xfrm rot="5400000">
              <a:off x="8843404" y="831889"/>
              <a:ext cx="185196" cy="1600482"/>
              <a:chOff x="11112072" y="1613570"/>
              <a:chExt cx="185196" cy="1600486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12B19F5-E950-AF4D-8794-808AF6A685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07738" y="1613570"/>
                <a:ext cx="0" cy="159730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5D9B6F1-ADAC-4C43-B243-A393F09572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12073" y="1614835"/>
                <a:ext cx="185195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2CD8E3F-A788-6442-AE8E-2C048D10D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12072" y="3214056"/>
                <a:ext cx="185195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6859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A78957-98FD-8A41-A806-E409C5A25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58" y="872395"/>
            <a:ext cx="10799180" cy="5113209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D08142AD-9D2B-9D4D-9CF7-1A893D184F25}"/>
              </a:ext>
            </a:extLst>
          </p:cNvPr>
          <p:cNvGrpSpPr/>
          <p:nvPr/>
        </p:nvGrpSpPr>
        <p:grpSpPr>
          <a:xfrm>
            <a:off x="11329628" y="1613570"/>
            <a:ext cx="358613" cy="3339021"/>
            <a:chOff x="11318339" y="1613570"/>
            <a:chExt cx="358613" cy="333902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6D6B73A-54DF-C94A-91C4-B333C238FC39}"/>
                </a:ext>
              </a:extLst>
            </p:cNvPr>
            <p:cNvGrpSpPr/>
            <p:nvPr/>
          </p:nvGrpSpPr>
          <p:grpSpPr>
            <a:xfrm>
              <a:off x="11491622" y="1613570"/>
              <a:ext cx="185330" cy="3339021"/>
              <a:chOff x="11471302" y="1613570"/>
              <a:chExt cx="185330" cy="3339021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AC98A82-9392-3B41-AFD8-F47CB7AE30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66966" y="1613570"/>
                <a:ext cx="1" cy="333902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97B9FE1-9C8E-1B41-9221-81A8F37AE1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71302" y="1614835"/>
                <a:ext cx="185195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3970AB4-8DF6-8642-BC35-AA3637302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71437" y="4952591"/>
                <a:ext cx="185195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A991D5-D5A2-294A-BA2C-E7D9254A9BF9}"/>
                </a:ext>
              </a:extLst>
            </p:cNvPr>
            <p:cNvSpPr txBox="1"/>
            <p:nvPr/>
          </p:nvSpPr>
          <p:spPr>
            <a:xfrm>
              <a:off x="11318339" y="3144581"/>
              <a:ext cx="3032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757D23-2E3B-AF4A-B12A-5025D89CB1AE}"/>
              </a:ext>
            </a:extLst>
          </p:cNvPr>
          <p:cNvGrpSpPr/>
          <p:nvPr/>
        </p:nvGrpSpPr>
        <p:grpSpPr>
          <a:xfrm>
            <a:off x="10940816" y="1613570"/>
            <a:ext cx="356452" cy="1600486"/>
            <a:chOff x="10940816" y="1613570"/>
            <a:chExt cx="356452" cy="160048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53F6898-01AE-FA4A-AE72-F86D553CA3DD}"/>
                </a:ext>
              </a:extLst>
            </p:cNvPr>
            <p:cNvGrpSpPr/>
            <p:nvPr/>
          </p:nvGrpSpPr>
          <p:grpSpPr>
            <a:xfrm>
              <a:off x="11112072" y="1613570"/>
              <a:ext cx="185196" cy="1600486"/>
              <a:chOff x="11112072" y="1613570"/>
              <a:chExt cx="185196" cy="1600486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D5F3847-CFC9-D243-ABC7-49BAF79D32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07738" y="1613570"/>
                <a:ext cx="0" cy="159730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10E065E-EEA1-F348-A366-AAFBD2E953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12073" y="1614835"/>
                <a:ext cx="185195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6B2D370-0329-214B-94BD-E5C9EF31A8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12072" y="3214056"/>
                <a:ext cx="185195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439690E-73CF-004A-AA7C-F90D2F48135B}"/>
                </a:ext>
              </a:extLst>
            </p:cNvPr>
            <p:cNvSpPr txBox="1"/>
            <p:nvPr/>
          </p:nvSpPr>
          <p:spPr>
            <a:xfrm>
              <a:off x="10940816" y="2275314"/>
              <a:ext cx="3032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2A1164E-BC64-3347-B1DE-D27E113FB30D}"/>
              </a:ext>
            </a:extLst>
          </p:cNvPr>
          <p:cNvGrpSpPr/>
          <p:nvPr/>
        </p:nvGrpSpPr>
        <p:grpSpPr>
          <a:xfrm>
            <a:off x="10853200" y="3355285"/>
            <a:ext cx="444067" cy="1597306"/>
            <a:chOff x="10853200" y="3355285"/>
            <a:chExt cx="444067" cy="159730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7BF7AA9-FDA8-6347-BA43-D07791E9F5E9}"/>
                </a:ext>
              </a:extLst>
            </p:cNvPr>
            <p:cNvGrpSpPr/>
            <p:nvPr/>
          </p:nvGrpSpPr>
          <p:grpSpPr>
            <a:xfrm>
              <a:off x="11112071" y="3355285"/>
              <a:ext cx="185196" cy="1597306"/>
              <a:chOff x="11112071" y="3355285"/>
              <a:chExt cx="185196" cy="1597306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3010249-5AAF-374A-93C1-311D38D20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07737" y="3355285"/>
                <a:ext cx="0" cy="159730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0EB5434-5B30-204F-953C-3E6E57028C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12072" y="3362265"/>
                <a:ext cx="185195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F17D5C5-0A55-284F-AD39-343401FEC5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12071" y="4945611"/>
                <a:ext cx="185195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CEFBCF-C523-E741-918D-E37CA32A793E}"/>
                </a:ext>
              </a:extLst>
            </p:cNvPr>
            <p:cNvSpPr txBox="1"/>
            <p:nvPr/>
          </p:nvSpPr>
          <p:spPr>
            <a:xfrm>
              <a:off x="10853200" y="4030828"/>
              <a:ext cx="3898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n.s.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5463BAF-2C8F-4F43-AC71-D61EFA75EB64}"/>
              </a:ext>
            </a:extLst>
          </p:cNvPr>
          <p:cNvSpPr txBox="1"/>
          <p:nvPr/>
        </p:nvSpPr>
        <p:spPr>
          <a:xfrm>
            <a:off x="4724266" y="5913156"/>
            <a:ext cx="257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 = p &lt; 0.01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912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4DBC13B-CEE7-7A48-8C2C-CB216AA8285C}"/>
              </a:ext>
            </a:extLst>
          </p:cNvPr>
          <p:cNvGrpSpPr/>
          <p:nvPr/>
        </p:nvGrpSpPr>
        <p:grpSpPr>
          <a:xfrm>
            <a:off x="1238491" y="1319514"/>
            <a:ext cx="1180618" cy="2109486"/>
            <a:chOff x="1238491" y="1319514"/>
            <a:chExt cx="1180618" cy="210948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CB16DC7-0B0F-4042-992F-6347257716B6}"/>
                </a:ext>
              </a:extLst>
            </p:cNvPr>
            <p:cNvSpPr/>
            <p:nvPr/>
          </p:nvSpPr>
          <p:spPr>
            <a:xfrm>
              <a:off x="1238491" y="1319514"/>
              <a:ext cx="1180618" cy="10532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4352E4-A7CD-E944-B0CE-9E69419C4F5B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2372810"/>
              <a:ext cx="0" cy="6018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F2D987F-B1DE-A241-9469-E9DA73811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8410" y="2974694"/>
              <a:ext cx="370390" cy="4543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AE98C69-44DD-3845-9101-37FB1DBCB9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28800" y="2974694"/>
              <a:ext cx="370390" cy="4514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02EF7A8-C203-F347-BC65-0D9C68CD6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2664" y="2652532"/>
              <a:ext cx="486136" cy="206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49D325-8764-9B4B-8CF4-440E8AF643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28800" y="2652532"/>
              <a:ext cx="486137" cy="206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4E72F4-4FCA-1E49-861B-A5349ED36E80}"/>
              </a:ext>
            </a:extLst>
          </p:cNvPr>
          <p:cNvGrpSpPr/>
          <p:nvPr/>
        </p:nvGrpSpPr>
        <p:grpSpPr>
          <a:xfrm>
            <a:off x="6240684" y="1597789"/>
            <a:ext cx="1180618" cy="2109486"/>
            <a:chOff x="1238491" y="1319514"/>
            <a:chExt cx="1180618" cy="210948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D131A2-84B0-894A-9A92-8EF2FDA7AF86}"/>
                </a:ext>
              </a:extLst>
            </p:cNvPr>
            <p:cNvSpPr/>
            <p:nvPr/>
          </p:nvSpPr>
          <p:spPr>
            <a:xfrm>
              <a:off x="1238491" y="1319514"/>
              <a:ext cx="1180618" cy="10532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7F0F1B7-B243-E346-A231-E40FABB6B149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2372810"/>
              <a:ext cx="0" cy="6018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4728BD-7B81-6943-824C-CB898BDFF3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8410" y="2974694"/>
              <a:ext cx="370390" cy="4543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2BF4F8-8B5B-1745-A001-F33DD3978B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28800" y="2974694"/>
              <a:ext cx="370390" cy="4514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DC057CC-3BD5-E046-913D-E99CA07FB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2664" y="2652532"/>
              <a:ext cx="486136" cy="206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1F71D5-8CC9-4E44-B0F4-934F97F5A9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28800" y="2652532"/>
              <a:ext cx="486137" cy="206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464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ark room&#10;&#10;Description automatically generated">
            <a:extLst>
              <a:ext uri="{FF2B5EF4-FFF2-40B4-BE49-F238E27FC236}">
                <a16:creationId xmlns:a16="http://schemas.microsoft.com/office/drawing/2014/main" id="{19CB5C1F-8A7B-7E4D-9D86-0E0054164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34" y="1543986"/>
            <a:ext cx="97917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6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45BCCDD-0CDD-7245-85A2-5D43AA7D2CAB}"/>
              </a:ext>
            </a:extLst>
          </p:cNvPr>
          <p:cNvGrpSpPr/>
          <p:nvPr/>
        </p:nvGrpSpPr>
        <p:grpSpPr>
          <a:xfrm>
            <a:off x="-4635794" y="474891"/>
            <a:ext cx="17932454" cy="6383109"/>
            <a:chOff x="14387" y="474891"/>
            <a:chExt cx="13282272" cy="399514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E31912B-887D-764D-B7FA-2DD881192B96}"/>
                </a:ext>
              </a:extLst>
            </p:cNvPr>
            <p:cNvGrpSpPr/>
            <p:nvPr/>
          </p:nvGrpSpPr>
          <p:grpSpPr>
            <a:xfrm>
              <a:off x="14387" y="813445"/>
              <a:ext cx="4125567" cy="3293885"/>
              <a:chOff x="585329" y="2746984"/>
              <a:chExt cx="4111664" cy="3292884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574F4AA-F262-B64F-912A-ECB06EC0CEED}"/>
                  </a:ext>
                </a:extLst>
              </p:cNvPr>
              <p:cNvSpPr/>
              <p:nvPr/>
            </p:nvSpPr>
            <p:spPr>
              <a:xfrm>
                <a:off x="2336979" y="5138100"/>
                <a:ext cx="1101584" cy="9017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" pitchFamily="2" charset="0"/>
                  </a:rPr>
                  <a:t>target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45738FA-4DFE-2B41-BE00-6F9FFA1ADCE4}"/>
                  </a:ext>
                </a:extLst>
              </p:cNvPr>
              <p:cNvGrpSpPr/>
              <p:nvPr/>
            </p:nvGrpSpPr>
            <p:grpSpPr>
              <a:xfrm>
                <a:off x="1063623" y="2746984"/>
                <a:ext cx="3633370" cy="1195558"/>
                <a:chOff x="1063623" y="2746984"/>
                <a:chExt cx="3633370" cy="1195558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B9089D66-81F2-1346-B6F9-CED87E91481F}"/>
                    </a:ext>
                  </a:extLst>
                </p:cNvPr>
                <p:cNvSpPr/>
                <p:nvPr/>
              </p:nvSpPr>
              <p:spPr>
                <a:xfrm>
                  <a:off x="1063623" y="2746984"/>
                  <a:ext cx="1101584" cy="90176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Courier" pitchFamily="2" charset="0"/>
                    </a:rPr>
                    <a:t>data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0F68B0A2-7A44-004F-8FA1-828D9077466E}"/>
                    </a:ext>
                  </a:extLst>
                </p:cNvPr>
                <p:cNvSpPr/>
                <p:nvPr/>
              </p:nvSpPr>
              <p:spPr>
                <a:xfrm>
                  <a:off x="3595409" y="2746984"/>
                  <a:ext cx="1101584" cy="90176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Courier" pitchFamily="2" charset="0"/>
                    </a:rPr>
                    <a:t>data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3698971-D651-AA4B-91C5-132BEBBBEF15}"/>
                    </a:ext>
                  </a:extLst>
                </p:cNvPr>
                <p:cNvSpPr/>
                <p:nvPr/>
              </p:nvSpPr>
              <p:spPr>
                <a:xfrm>
                  <a:off x="2329516" y="2746984"/>
                  <a:ext cx="1101584" cy="90176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Courier" pitchFamily="2" charset="0"/>
                    </a:rPr>
                    <a:t>data</a:t>
                  </a: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9FE67271-1361-A947-A157-E15F7025FFC8}"/>
                    </a:ext>
                  </a:extLst>
                </p:cNvPr>
                <p:cNvCxnSpPr>
                  <a:cxnSpLocks/>
                  <a:stCxn id="15" idx="4"/>
                  <a:endCxn id="27" idx="0"/>
                </p:cNvCxnSpPr>
                <p:nvPr/>
              </p:nvCxnSpPr>
              <p:spPr>
                <a:xfrm>
                  <a:off x="1614415" y="3648752"/>
                  <a:ext cx="0" cy="29379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68B9234E-5560-674E-BA40-475F15B702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7771" y="3653408"/>
                  <a:ext cx="0" cy="28664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1DC3DA7E-E194-B848-93D2-1FA0EE6953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6201" y="3655902"/>
                  <a:ext cx="0" cy="28664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6326F2-3D4D-D64E-B72C-BF63CF89ABF3}"/>
                  </a:ext>
                </a:extLst>
              </p:cNvPr>
              <p:cNvSpPr txBox="1"/>
              <p:nvPr/>
            </p:nvSpPr>
            <p:spPr>
              <a:xfrm>
                <a:off x="585329" y="2993505"/>
                <a:ext cx="407707" cy="507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Helvetica" pitchFamily="2" charset="0"/>
                  </a:rPr>
                  <a:t>t</a:t>
                </a:r>
                <a:r>
                  <a:rPr lang="en-US" sz="2700" baseline="-25000" dirty="0">
                    <a:latin typeface="Helvetica" pitchFamily="2" charset="0"/>
                  </a:rPr>
                  <a:t>0</a:t>
                </a:r>
                <a:endParaRPr lang="en-US" sz="2700" dirty="0">
                  <a:latin typeface="Helvetica" pitchFamily="2" charset="0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C22F9D5-5654-5E41-8988-3866D8375234}"/>
                  </a:ext>
                </a:extLst>
              </p:cNvPr>
              <p:cNvGrpSpPr/>
              <p:nvPr/>
            </p:nvGrpSpPr>
            <p:grpSpPr>
              <a:xfrm>
                <a:off x="1063623" y="3942542"/>
                <a:ext cx="3633370" cy="1327619"/>
                <a:chOff x="1063623" y="2746984"/>
                <a:chExt cx="3633370" cy="1327619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262491B-03B4-B544-AB67-A0D9EE3432D7}"/>
                    </a:ext>
                  </a:extLst>
                </p:cNvPr>
                <p:cNvSpPr/>
                <p:nvPr/>
              </p:nvSpPr>
              <p:spPr>
                <a:xfrm>
                  <a:off x="1063623" y="2746984"/>
                  <a:ext cx="1101584" cy="90176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>
                      <a:solidFill>
                        <a:schemeClr val="tx1"/>
                      </a:solidFill>
                      <a:latin typeface="Courier" pitchFamily="2" charset="0"/>
                    </a:rPr>
                    <a:t>A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A077CC3-0286-304D-97F6-6D78FCB12695}"/>
                    </a:ext>
                  </a:extLst>
                </p:cNvPr>
                <p:cNvSpPr/>
                <p:nvPr/>
              </p:nvSpPr>
              <p:spPr>
                <a:xfrm>
                  <a:off x="3595409" y="2746984"/>
                  <a:ext cx="1101584" cy="90176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>
                      <a:solidFill>
                        <a:schemeClr val="tx1"/>
                      </a:solidFill>
                      <a:latin typeface="Courier" pitchFamily="2" charset="0"/>
                    </a:rPr>
                    <a:t>C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6A950B9F-D9DE-D94A-BA4B-8FBD53AC5676}"/>
                    </a:ext>
                  </a:extLst>
                </p:cNvPr>
                <p:cNvSpPr/>
                <p:nvPr/>
              </p:nvSpPr>
              <p:spPr>
                <a:xfrm>
                  <a:off x="2329516" y="2746984"/>
                  <a:ext cx="1101584" cy="90176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>
                      <a:solidFill>
                        <a:schemeClr val="tx1"/>
                      </a:solidFill>
                      <a:latin typeface="Courier" pitchFamily="2" charset="0"/>
                    </a:rPr>
                    <a:t>B</a:t>
                  </a:r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4E8FDE8A-FF20-654D-B9CA-CF1A6FD9D0A0}"/>
                    </a:ext>
                  </a:extLst>
                </p:cNvPr>
                <p:cNvCxnSpPr>
                  <a:cxnSpLocks/>
                  <a:stCxn id="27" idx="4"/>
                  <a:endCxn id="2" idx="1"/>
                </p:cNvCxnSpPr>
                <p:nvPr/>
              </p:nvCxnSpPr>
              <p:spPr>
                <a:xfrm>
                  <a:off x="1614416" y="3648752"/>
                  <a:ext cx="883887" cy="42585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056A9C76-A4AD-5C44-925C-09DDCC887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7771" y="3653408"/>
                  <a:ext cx="0" cy="28664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0A83CB84-24CE-6443-84ED-7214A8FEEB33}"/>
                    </a:ext>
                  </a:extLst>
                </p:cNvPr>
                <p:cNvCxnSpPr>
                  <a:cxnSpLocks/>
                  <a:endCxn id="2" idx="7"/>
                </p:cNvCxnSpPr>
                <p:nvPr/>
              </p:nvCxnSpPr>
              <p:spPr>
                <a:xfrm flipH="1">
                  <a:off x="3277240" y="3655902"/>
                  <a:ext cx="868964" cy="41870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66F063-D218-FD44-A843-012712AD7E3B}"/>
                  </a:ext>
                </a:extLst>
              </p:cNvPr>
              <p:cNvSpPr txBox="1"/>
              <p:nvPr/>
            </p:nvSpPr>
            <p:spPr>
              <a:xfrm>
                <a:off x="585329" y="4189063"/>
                <a:ext cx="407707" cy="507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Helvetica" pitchFamily="2" charset="0"/>
                  </a:rPr>
                  <a:t>t</a:t>
                </a:r>
                <a:r>
                  <a:rPr lang="en-US" sz="2700" baseline="-25000" dirty="0">
                    <a:latin typeface="Helvetica" pitchFamily="2" charset="0"/>
                  </a:rPr>
                  <a:t>1</a:t>
                </a:r>
                <a:endParaRPr lang="en-US" sz="2700" dirty="0">
                  <a:latin typeface="Helvetica" pitchFamily="2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691741D-47F7-E849-922B-14EC052AA9EB}"/>
                  </a:ext>
                </a:extLst>
              </p:cNvPr>
              <p:cNvSpPr txBox="1"/>
              <p:nvPr/>
            </p:nvSpPr>
            <p:spPr>
              <a:xfrm>
                <a:off x="585329" y="5340238"/>
                <a:ext cx="407707" cy="507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Helvetica" pitchFamily="2" charset="0"/>
                  </a:rPr>
                  <a:t>t</a:t>
                </a:r>
                <a:r>
                  <a:rPr lang="en-US" sz="2700" baseline="-25000" dirty="0">
                    <a:latin typeface="Helvetica" pitchFamily="2" charset="0"/>
                  </a:rPr>
                  <a:t>2</a:t>
                </a:r>
                <a:endParaRPr lang="en-US" sz="2700" dirty="0">
                  <a:latin typeface="Helvetica" pitchFamily="2" charset="0"/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7C43852-4807-A948-965F-89D438A09899}"/>
                </a:ext>
              </a:extLst>
            </p:cNvPr>
            <p:cNvSpPr txBox="1"/>
            <p:nvPr/>
          </p:nvSpPr>
          <p:spPr>
            <a:xfrm>
              <a:off x="14387" y="474891"/>
              <a:ext cx="406300" cy="366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7616A9-89F4-F042-9DB1-2E0AC8F78467}"/>
                </a:ext>
              </a:extLst>
            </p:cNvPr>
            <p:cNvGrpSpPr/>
            <p:nvPr/>
          </p:nvGrpSpPr>
          <p:grpSpPr>
            <a:xfrm>
              <a:off x="4604459" y="813445"/>
              <a:ext cx="4125567" cy="3656589"/>
              <a:chOff x="585329" y="2746984"/>
              <a:chExt cx="4111664" cy="3655473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6878621-E466-9E4D-8B52-E6636A6C1C2B}"/>
                  </a:ext>
                </a:extLst>
              </p:cNvPr>
              <p:cNvSpPr/>
              <p:nvPr/>
            </p:nvSpPr>
            <p:spPr>
              <a:xfrm>
                <a:off x="2336979" y="5500689"/>
                <a:ext cx="1101584" cy="9017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" pitchFamily="2" charset="0"/>
                  </a:rPr>
                  <a:t>target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499E425-A86A-FD45-B8D1-72E5E78B0860}"/>
                  </a:ext>
                </a:extLst>
              </p:cNvPr>
              <p:cNvGrpSpPr/>
              <p:nvPr/>
            </p:nvGrpSpPr>
            <p:grpSpPr>
              <a:xfrm>
                <a:off x="1063623" y="2746984"/>
                <a:ext cx="3633370" cy="1941770"/>
                <a:chOff x="1063623" y="2746984"/>
                <a:chExt cx="3633370" cy="1941770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FD1B7BE-B155-CF48-87B6-2759EE1DC47D}"/>
                    </a:ext>
                  </a:extLst>
                </p:cNvPr>
                <p:cNvSpPr/>
                <p:nvPr/>
              </p:nvSpPr>
              <p:spPr>
                <a:xfrm>
                  <a:off x="1063623" y="2746984"/>
                  <a:ext cx="1101584" cy="90176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Courier" pitchFamily="2" charset="0"/>
                    </a:rPr>
                    <a:t>data</a:t>
                  </a: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048CA3DA-4AE7-6543-83A5-20B03076D18E}"/>
                    </a:ext>
                  </a:extLst>
                </p:cNvPr>
                <p:cNvSpPr/>
                <p:nvPr/>
              </p:nvSpPr>
              <p:spPr>
                <a:xfrm>
                  <a:off x="3595409" y="2746984"/>
                  <a:ext cx="1101584" cy="90176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Courier" pitchFamily="2" charset="0"/>
                    </a:rPr>
                    <a:t>data</a:t>
                  </a: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D6592512-C35A-9540-855C-D284AB348BF8}"/>
                    </a:ext>
                  </a:extLst>
                </p:cNvPr>
                <p:cNvSpPr/>
                <p:nvPr/>
              </p:nvSpPr>
              <p:spPr>
                <a:xfrm>
                  <a:off x="2329516" y="2746984"/>
                  <a:ext cx="1101584" cy="90176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Courier" pitchFamily="2" charset="0"/>
                    </a:rPr>
                    <a:t>data</a:t>
                  </a:r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C26679CB-CF45-CE4D-807D-20B9579B2C6A}"/>
                    </a:ext>
                  </a:extLst>
                </p:cNvPr>
                <p:cNvCxnSpPr>
                  <a:cxnSpLocks/>
                  <a:stCxn id="55" idx="4"/>
                  <a:endCxn id="49" idx="0"/>
                </p:cNvCxnSpPr>
                <p:nvPr/>
              </p:nvCxnSpPr>
              <p:spPr>
                <a:xfrm>
                  <a:off x="1614415" y="3648752"/>
                  <a:ext cx="0" cy="29379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8B760AEA-E7CC-8E48-A7E6-F840BD7D6510}"/>
                    </a:ext>
                  </a:extLst>
                </p:cNvPr>
                <p:cNvCxnSpPr>
                  <a:cxnSpLocks/>
                  <a:endCxn id="51" idx="0"/>
                </p:cNvCxnSpPr>
                <p:nvPr/>
              </p:nvCxnSpPr>
              <p:spPr>
                <a:xfrm flipH="1">
                  <a:off x="2880309" y="3653408"/>
                  <a:ext cx="7463" cy="66224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848DC755-C781-C148-A6CE-FC55A737ADD7}"/>
                    </a:ext>
                  </a:extLst>
                </p:cNvPr>
                <p:cNvCxnSpPr>
                  <a:cxnSpLocks/>
                  <a:endCxn id="50" idx="0"/>
                </p:cNvCxnSpPr>
                <p:nvPr/>
              </p:nvCxnSpPr>
              <p:spPr>
                <a:xfrm>
                  <a:off x="4146201" y="3655902"/>
                  <a:ext cx="0" cy="103285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4740F0E-A33A-AF4F-B4B3-9180CB273093}"/>
                  </a:ext>
                </a:extLst>
              </p:cNvPr>
              <p:cNvSpPr txBox="1"/>
              <p:nvPr/>
            </p:nvSpPr>
            <p:spPr>
              <a:xfrm>
                <a:off x="585330" y="2993505"/>
                <a:ext cx="407707" cy="507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Helvetica" pitchFamily="2" charset="0"/>
                  </a:rPr>
                  <a:t>t</a:t>
                </a:r>
                <a:r>
                  <a:rPr lang="en-US" sz="2700" baseline="-25000" dirty="0">
                    <a:latin typeface="Helvetica" pitchFamily="2" charset="0"/>
                  </a:rPr>
                  <a:t>0</a:t>
                </a:r>
                <a:endParaRPr lang="en-US" sz="2700" dirty="0">
                  <a:latin typeface="Helvetica" pitchFamily="2" charset="0"/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C520896-8066-C247-BA8D-53CD851EE7D8}"/>
                  </a:ext>
                </a:extLst>
              </p:cNvPr>
              <p:cNvGrpSpPr/>
              <p:nvPr/>
            </p:nvGrpSpPr>
            <p:grpSpPr>
              <a:xfrm>
                <a:off x="1063623" y="3942542"/>
                <a:ext cx="3633370" cy="1690208"/>
                <a:chOff x="1063623" y="2746984"/>
                <a:chExt cx="3633370" cy="1690208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4CCDC96F-D448-0948-B509-1152820E8C48}"/>
                    </a:ext>
                  </a:extLst>
                </p:cNvPr>
                <p:cNvSpPr/>
                <p:nvPr/>
              </p:nvSpPr>
              <p:spPr>
                <a:xfrm>
                  <a:off x="1063623" y="2746984"/>
                  <a:ext cx="1101584" cy="90176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>
                      <a:solidFill>
                        <a:schemeClr val="tx1"/>
                      </a:solidFill>
                      <a:latin typeface="Courier" pitchFamily="2" charset="0"/>
                    </a:rPr>
                    <a:t>A</a:t>
                  </a:r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0B95D69-D956-EB4A-98FC-5A381EC042F7}"/>
                    </a:ext>
                  </a:extLst>
                </p:cNvPr>
                <p:cNvSpPr/>
                <p:nvPr/>
              </p:nvSpPr>
              <p:spPr>
                <a:xfrm>
                  <a:off x="3595409" y="3493196"/>
                  <a:ext cx="1101584" cy="90176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>
                      <a:solidFill>
                        <a:schemeClr val="tx1"/>
                      </a:solidFill>
                      <a:latin typeface="Courier" pitchFamily="2" charset="0"/>
                    </a:rPr>
                    <a:t>C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1B8D1D8D-C1DC-9D43-B306-02571432E0F0}"/>
                    </a:ext>
                  </a:extLst>
                </p:cNvPr>
                <p:cNvSpPr/>
                <p:nvPr/>
              </p:nvSpPr>
              <p:spPr>
                <a:xfrm>
                  <a:off x="2329516" y="3120090"/>
                  <a:ext cx="1101584" cy="90176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>
                      <a:solidFill>
                        <a:schemeClr val="tx1"/>
                      </a:solidFill>
                      <a:latin typeface="Courier" pitchFamily="2" charset="0"/>
                    </a:rPr>
                    <a:t>B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B0A4A593-35C2-184A-8E1F-77188E0485C8}"/>
                    </a:ext>
                  </a:extLst>
                </p:cNvPr>
                <p:cNvCxnSpPr>
                  <a:cxnSpLocks/>
                  <a:stCxn id="49" idx="4"/>
                  <a:endCxn id="43" idx="1"/>
                </p:cNvCxnSpPr>
                <p:nvPr/>
              </p:nvCxnSpPr>
              <p:spPr>
                <a:xfrm>
                  <a:off x="1614416" y="3648752"/>
                  <a:ext cx="883887" cy="78844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9A687025-642F-6849-BAC7-2F964CD15B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79192" y="4013886"/>
                  <a:ext cx="0" cy="28664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2548A3DA-7B46-8C4C-9FAB-FE399E87F404}"/>
                    </a:ext>
                  </a:extLst>
                </p:cNvPr>
                <p:cNvCxnSpPr>
                  <a:cxnSpLocks/>
                  <a:stCxn id="50" idx="3"/>
                  <a:endCxn id="43" idx="7"/>
                </p:cNvCxnSpPr>
                <p:nvPr/>
              </p:nvCxnSpPr>
              <p:spPr>
                <a:xfrm flipH="1">
                  <a:off x="3277240" y="4262903"/>
                  <a:ext cx="479493" cy="17428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53B9F02-F18A-5D47-B15C-7A83D6B51526}"/>
                  </a:ext>
                </a:extLst>
              </p:cNvPr>
              <p:cNvSpPr txBox="1"/>
              <p:nvPr/>
            </p:nvSpPr>
            <p:spPr>
              <a:xfrm>
                <a:off x="585329" y="4189063"/>
                <a:ext cx="407707" cy="507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Helvetica" pitchFamily="2" charset="0"/>
                  </a:rPr>
                  <a:t>t</a:t>
                </a:r>
                <a:r>
                  <a:rPr lang="en-US" sz="2700" baseline="-25000" dirty="0">
                    <a:latin typeface="Helvetica" pitchFamily="2" charset="0"/>
                  </a:rPr>
                  <a:t>1</a:t>
                </a:r>
                <a:endParaRPr lang="en-US" sz="2700" dirty="0">
                  <a:latin typeface="Helvetica" pitchFamily="2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3A9CA16-70CD-F943-BF6F-94620B42E1E8}"/>
                  </a:ext>
                </a:extLst>
              </p:cNvPr>
              <p:cNvSpPr txBox="1"/>
              <p:nvPr/>
            </p:nvSpPr>
            <p:spPr>
              <a:xfrm>
                <a:off x="585330" y="5340238"/>
                <a:ext cx="407707" cy="507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Helvetica" pitchFamily="2" charset="0"/>
                  </a:rPr>
                  <a:t>t</a:t>
                </a:r>
                <a:r>
                  <a:rPr lang="en-US" sz="2700" baseline="-25000" dirty="0">
                    <a:latin typeface="Helvetica" pitchFamily="2" charset="0"/>
                  </a:rPr>
                  <a:t>2</a:t>
                </a:r>
                <a:endParaRPr lang="en-US" sz="2700" dirty="0">
                  <a:latin typeface="Helvetica" pitchFamily="2" charset="0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4123FFB-5A1C-F34E-A11D-A948CE2515BE}"/>
                </a:ext>
              </a:extLst>
            </p:cNvPr>
            <p:cNvGrpSpPr/>
            <p:nvPr/>
          </p:nvGrpSpPr>
          <p:grpSpPr>
            <a:xfrm>
              <a:off x="9212770" y="813445"/>
              <a:ext cx="4083889" cy="3293885"/>
              <a:chOff x="626867" y="2746984"/>
              <a:chExt cx="4070126" cy="3292884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8793D3F-2E60-2D44-837E-3EBBAE9D2470}"/>
                  </a:ext>
                </a:extLst>
              </p:cNvPr>
              <p:cNvSpPr/>
              <p:nvPr/>
            </p:nvSpPr>
            <p:spPr>
              <a:xfrm>
                <a:off x="2336979" y="5138100"/>
                <a:ext cx="1101584" cy="9017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" pitchFamily="2" charset="0"/>
                  </a:rPr>
                  <a:t>target</a:t>
                </a: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189FE82-8CAB-B546-A112-3243B0307846}"/>
                  </a:ext>
                </a:extLst>
              </p:cNvPr>
              <p:cNvGrpSpPr/>
              <p:nvPr/>
            </p:nvGrpSpPr>
            <p:grpSpPr>
              <a:xfrm>
                <a:off x="1614415" y="2746984"/>
                <a:ext cx="2531786" cy="1195558"/>
                <a:chOff x="1614415" y="2746984"/>
                <a:chExt cx="2531786" cy="1195558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3AD49C30-2FA7-3E4F-A92D-C838FB9C5409}"/>
                    </a:ext>
                  </a:extLst>
                </p:cNvPr>
                <p:cNvSpPr/>
                <p:nvPr/>
              </p:nvSpPr>
              <p:spPr>
                <a:xfrm>
                  <a:off x="2329516" y="2746984"/>
                  <a:ext cx="1101584" cy="90176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Courier" pitchFamily="2" charset="0"/>
                    </a:rPr>
                    <a:t>data</a:t>
                  </a:r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5DAB7A0-B3E3-1740-8FE6-E4C857586218}"/>
                    </a:ext>
                  </a:extLst>
                </p:cNvPr>
                <p:cNvCxnSpPr>
                  <a:cxnSpLocks/>
                  <a:stCxn id="76" idx="3"/>
                  <a:endCxn id="68" idx="0"/>
                </p:cNvCxnSpPr>
                <p:nvPr/>
              </p:nvCxnSpPr>
              <p:spPr>
                <a:xfrm flipH="1">
                  <a:off x="1614415" y="3516691"/>
                  <a:ext cx="876425" cy="42585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51BC4022-174D-B44A-A8AF-D48F8373CE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7771" y="3653408"/>
                  <a:ext cx="0" cy="28664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7778D904-545C-244E-8B8C-1FDAC2BB7CE9}"/>
                    </a:ext>
                  </a:extLst>
                </p:cNvPr>
                <p:cNvCxnSpPr>
                  <a:cxnSpLocks/>
                  <a:stCxn id="76" idx="5"/>
                </p:cNvCxnSpPr>
                <p:nvPr/>
              </p:nvCxnSpPr>
              <p:spPr>
                <a:xfrm>
                  <a:off x="3269777" y="3516691"/>
                  <a:ext cx="876424" cy="42585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D190DB9-F5BA-5249-9EB5-55CFDAEAFC10}"/>
                  </a:ext>
                </a:extLst>
              </p:cNvPr>
              <p:cNvSpPr txBox="1"/>
              <p:nvPr/>
            </p:nvSpPr>
            <p:spPr>
              <a:xfrm>
                <a:off x="626867" y="2993505"/>
                <a:ext cx="407707" cy="507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Helvetica" pitchFamily="2" charset="0"/>
                  </a:rPr>
                  <a:t>t</a:t>
                </a:r>
                <a:r>
                  <a:rPr lang="en-US" sz="2700" baseline="-25000" dirty="0">
                    <a:latin typeface="Helvetica" pitchFamily="2" charset="0"/>
                  </a:rPr>
                  <a:t>0</a:t>
                </a:r>
                <a:endParaRPr lang="en-US" sz="2700" dirty="0">
                  <a:latin typeface="Helvetica" pitchFamily="2" charset="0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0763223-97D1-FA47-80EC-15AAB1FF20C5}"/>
                  </a:ext>
                </a:extLst>
              </p:cNvPr>
              <p:cNvGrpSpPr/>
              <p:nvPr/>
            </p:nvGrpSpPr>
            <p:grpSpPr>
              <a:xfrm>
                <a:off x="1063623" y="3942542"/>
                <a:ext cx="3633370" cy="1327619"/>
                <a:chOff x="1063623" y="2746984"/>
                <a:chExt cx="3633370" cy="1327619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445693D2-27B2-9B4A-8E98-87552A1E866F}"/>
                    </a:ext>
                  </a:extLst>
                </p:cNvPr>
                <p:cNvSpPr/>
                <p:nvPr/>
              </p:nvSpPr>
              <p:spPr>
                <a:xfrm>
                  <a:off x="1063623" y="2746984"/>
                  <a:ext cx="1101584" cy="90176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>
                      <a:solidFill>
                        <a:schemeClr val="tx1"/>
                      </a:solidFill>
                      <a:latin typeface="Courier" pitchFamily="2" charset="0"/>
                    </a:rPr>
                    <a:t>A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9A88A3C4-064E-864A-9CE3-622B5397888E}"/>
                    </a:ext>
                  </a:extLst>
                </p:cNvPr>
                <p:cNvSpPr/>
                <p:nvPr/>
              </p:nvSpPr>
              <p:spPr>
                <a:xfrm>
                  <a:off x="3595409" y="2746984"/>
                  <a:ext cx="1101584" cy="90176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>
                      <a:solidFill>
                        <a:schemeClr val="tx1"/>
                      </a:solidFill>
                      <a:latin typeface="Courier" pitchFamily="2" charset="0"/>
                    </a:rPr>
                    <a:t>C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F681F32F-8DEB-1649-9470-04B47C0CB619}"/>
                    </a:ext>
                  </a:extLst>
                </p:cNvPr>
                <p:cNvSpPr/>
                <p:nvPr/>
              </p:nvSpPr>
              <p:spPr>
                <a:xfrm>
                  <a:off x="2329516" y="2746984"/>
                  <a:ext cx="1101584" cy="90176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>
                      <a:solidFill>
                        <a:schemeClr val="tx1"/>
                      </a:solidFill>
                      <a:latin typeface="Courier" pitchFamily="2" charset="0"/>
                    </a:rPr>
                    <a:t>B</a:t>
                  </a:r>
                </a:p>
              </p:txBody>
            </p: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728D580B-7CFD-7347-88DE-3D91CAEEE1A0}"/>
                    </a:ext>
                  </a:extLst>
                </p:cNvPr>
                <p:cNvCxnSpPr>
                  <a:cxnSpLocks/>
                  <a:stCxn id="68" idx="4"/>
                  <a:endCxn id="62" idx="1"/>
                </p:cNvCxnSpPr>
                <p:nvPr/>
              </p:nvCxnSpPr>
              <p:spPr>
                <a:xfrm>
                  <a:off x="1614416" y="3648752"/>
                  <a:ext cx="883887" cy="42585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6A951342-8C24-7346-AE12-8BAFF580D1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7771" y="3653408"/>
                  <a:ext cx="0" cy="28664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A10AFC30-F82C-1A40-B884-5A21FC6C1DCA}"/>
                    </a:ext>
                  </a:extLst>
                </p:cNvPr>
                <p:cNvCxnSpPr>
                  <a:cxnSpLocks/>
                  <a:endCxn id="62" idx="7"/>
                </p:cNvCxnSpPr>
                <p:nvPr/>
              </p:nvCxnSpPr>
              <p:spPr>
                <a:xfrm flipH="1">
                  <a:off x="3277240" y="3655902"/>
                  <a:ext cx="868964" cy="41870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161ACA7-7B58-3B45-B892-323C9DD9B3AE}"/>
                  </a:ext>
                </a:extLst>
              </p:cNvPr>
              <p:cNvSpPr txBox="1"/>
              <p:nvPr/>
            </p:nvSpPr>
            <p:spPr>
              <a:xfrm>
                <a:off x="626867" y="4189063"/>
                <a:ext cx="407707" cy="507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Helvetica" pitchFamily="2" charset="0"/>
                  </a:rPr>
                  <a:t>t</a:t>
                </a:r>
                <a:r>
                  <a:rPr lang="en-US" sz="2700" baseline="-25000" dirty="0">
                    <a:latin typeface="Helvetica" pitchFamily="2" charset="0"/>
                  </a:rPr>
                  <a:t>1</a:t>
                </a:r>
                <a:endParaRPr lang="en-US" sz="2700" dirty="0">
                  <a:latin typeface="Helvetica" pitchFamily="2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B933046-0E95-704F-8B41-30DB07CE5C35}"/>
                  </a:ext>
                </a:extLst>
              </p:cNvPr>
              <p:cNvSpPr txBox="1"/>
              <p:nvPr/>
            </p:nvSpPr>
            <p:spPr>
              <a:xfrm>
                <a:off x="626867" y="5340238"/>
                <a:ext cx="407707" cy="507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Helvetica" pitchFamily="2" charset="0"/>
                  </a:rPr>
                  <a:t>t</a:t>
                </a:r>
                <a:r>
                  <a:rPr lang="en-US" sz="2700" baseline="-25000" dirty="0">
                    <a:latin typeface="Helvetica" pitchFamily="2" charset="0"/>
                  </a:rPr>
                  <a:t>2</a:t>
                </a:r>
                <a:endParaRPr lang="en-US" sz="2700" dirty="0">
                  <a:latin typeface="Helvetica" pitchFamily="2" charset="0"/>
                </a:endParaRP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89D853-ADC8-6A4E-BDBD-DED8AD09B3C9}"/>
                </a:ext>
              </a:extLst>
            </p:cNvPr>
            <p:cNvSpPr txBox="1"/>
            <p:nvPr/>
          </p:nvSpPr>
          <p:spPr>
            <a:xfrm>
              <a:off x="4604458" y="482586"/>
              <a:ext cx="653341" cy="366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36D50D9-9210-2149-911B-07D5BBF961A4}"/>
                </a:ext>
              </a:extLst>
            </p:cNvPr>
            <p:cNvSpPr txBox="1"/>
            <p:nvPr/>
          </p:nvSpPr>
          <p:spPr>
            <a:xfrm>
              <a:off x="9171091" y="482586"/>
              <a:ext cx="406300" cy="366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9E397F1-F170-F141-B0AF-541D5BF4D100}"/>
                </a:ext>
              </a:extLst>
            </p:cNvPr>
            <p:cNvCxnSpPr>
              <a:cxnSpLocks/>
              <a:stCxn id="49" idx="5"/>
              <a:endCxn id="51" idx="2"/>
            </p:cNvCxnSpPr>
            <p:nvPr/>
          </p:nvCxnSpPr>
          <p:spPr>
            <a:xfrm>
              <a:off x="6027810" y="2779310"/>
              <a:ext cx="326734" cy="543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725E7A24-2959-514E-AEF7-78E20656953F}"/>
                </a:ext>
              </a:extLst>
            </p:cNvPr>
            <p:cNvCxnSpPr>
              <a:cxnSpLocks/>
              <a:stCxn id="51" idx="5"/>
              <a:endCxn id="50" idx="2"/>
            </p:cNvCxnSpPr>
            <p:nvPr/>
          </p:nvCxnSpPr>
          <p:spPr>
            <a:xfrm>
              <a:off x="7297984" y="3152530"/>
              <a:ext cx="326733" cy="543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52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66</Words>
  <Application>Microsoft Macintosh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Franken, Jan-Philipp</dc:creator>
  <cp:lastModifiedBy>Franken, Jan-Philipp</cp:lastModifiedBy>
  <cp:revision>29</cp:revision>
  <dcterms:created xsi:type="dcterms:W3CDTF">2020-04-22T11:47:32Z</dcterms:created>
  <dcterms:modified xsi:type="dcterms:W3CDTF">2020-05-14T16:48:24Z</dcterms:modified>
</cp:coreProperties>
</file>