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Aplikacija za analizo olimpijskih dvigov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David Birk, Jan Pipan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Olimpijsko dvigovanje uteži, powerlifting</a:t>
            </a:r>
          </a:p>
          <a:p>
            <a:r>
              <a:rPr lang="sl-SI" dirty="0" smtClean="0"/>
              <a:t>Delujoč sistem za zajem hitrosti dviga, ki še nima implementiranega uporabniškega vmesnika</a:t>
            </a:r>
          </a:p>
          <a:p>
            <a:r>
              <a:rPr lang="sl-SI" dirty="0" smtClean="0"/>
              <a:t>Uporabniku prijazen prikaz zbranih podatkov</a:t>
            </a:r>
          </a:p>
          <a:p>
            <a:r>
              <a:rPr lang="sl-SI" dirty="0" smtClean="0"/>
              <a:t>Enostavno sledenje napredku na treningih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0" y="3566161"/>
            <a:ext cx="7954614" cy="30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6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Hierarhična analiza taskov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47" y="1618210"/>
            <a:ext cx="5233908" cy="4832465"/>
          </a:xfrm>
        </p:spPr>
      </p:pic>
    </p:spTree>
    <p:extLst>
      <p:ext uri="{BB962C8B-B14F-4D97-AF65-F5344CB8AC3E}">
        <p14:creationId xmlns:p14="http://schemas.microsoft.com/office/powerpoint/2010/main" val="17940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Prototip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Naloge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Jan</a:t>
            </a:r>
          </a:p>
          <a:p>
            <a:pPr lvl="1"/>
            <a:r>
              <a:rPr lang="sl-SI" dirty="0" smtClean="0"/>
              <a:t>Workout aktivnost</a:t>
            </a:r>
          </a:p>
          <a:p>
            <a:pPr lvl="1"/>
            <a:r>
              <a:rPr lang="sl-SI" dirty="0"/>
              <a:t>Settings </a:t>
            </a:r>
            <a:r>
              <a:rPr lang="sl-SI" dirty="0" smtClean="0"/>
              <a:t>aktivnost</a:t>
            </a:r>
          </a:p>
          <a:p>
            <a:pPr lvl="1"/>
            <a:r>
              <a:rPr lang="sl-SI" dirty="0" smtClean="0"/>
              <a:t>Shranjevanje podatkov (treningov)</a:t>
            </a:r>
          </a:p>
          <a:p>
            <a:pPr lvl="1"/>
            <a:r>
              <a:rPr lang="sl-SI" dirty="0" smtClean="0"/>
              <a:t>Oblikovanje uporabniškega vmesnika</a:t>
            </a:r>
          </a:p>
          <a:p>
            <a:r>
              <a:rPr lang="sl-SI" dirty="0" smtClean="0"/>
              <a:t>David</a:t>
            </a:r>
          </a:p>
          <a:p>
            <a:pPr lvl="1"/>
            <a:r>
              <a:rPr lang="sl-SI" dirty="0" smtClean="0"/>
              <a:t>Analysis aktivnost</a:t>
            </a:r>
          </a:p>
          <a:p>
            <a:pPr lvl="1"/>
            <a:r>
              <a:rPr lang="sl-SI" dirty="0" smtClean="0"/>
              <a:t>Prikaz podatkov</a:t>
            </a:r>
          </a:p>
          <a:p>
            <a:pPr lvl="1"/>
            <a:r>
              <a:rPr lang="sl-SI" dirty="0" smtClean="0"/>
              <a:t>Povezava senzorskega sistema s telefonom</a:t>
            </a:r>
          </a:p>
          <a:p>
            <a:pPr lvl="1"/>
            <a:r>
              <a:rPr lang="sl-SI" dirty="0"/>
              <a:t>Oblikovanje uporabniškega vmesnika</a:t>
            </a:r>
          </a:p>
          <a:p>
            <a:pPr lvl="1"/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13926302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71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Aplikacija za analizo olimpijskih dvigov</vt:lpstr>
      <vt:lpstr>Opis aplikacije</vt:lpstr>
      <vt:lpstr>Hierarhična analiza taskov</vt:lpstr>
      <vt:lpstr>Prototip</vt:lpstr>
      <vt:lpstr>Naloge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Pipan</dc:creator>
  <cp:lastModifiedBy>Jan Pipan</cp:lastModifiedBy>
  <cp:revision>7</cp:revision>
  <dcterms:created xsi:type="dcterms:W3CDTF">2023-04-15T16:48:12Z</dcterms:created>
  <dcterms:modified xsi:type="dcterms:W3CDTF">2023-04-15T17:55:43Z</dcterms:modified>
</cp:coreProperties>
</file>