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3234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0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6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4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5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5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CE6B-6BC0-42CF-B6CE-0A556B737859}" type="datetimeFigureOut">
              <a:rPr lang="de-DE" smtClean="0"/>
              <a:t>01.01.2024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1DEA-AC4D-4732-80FC-BB681B3B2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51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496" y="62520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-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5496" y="620688"/>
            <a:ext cx="4176464" cy="55446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LINKS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16200000">
            <a:off x="6047598" y="3140968"/>
            <a:ext cx="554461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8567876" y="620688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0800000">
            <a:off x="8567876" y="5913303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7794545" y="1826576"/>
            <a:ext cx="2051739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187624" y="62520"/>
            <a:ext cx="7884252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TITEL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 rot="10800000">
            <a:off x="4305338" y="6249593"/>
            <a:ext cx="417646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6200000">
            <a:off x="4179338" y="6375650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8082432" y="6375650"/>
            <a:ext cx="504000" cy="25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 rot="10800000">
            <a:off x="4701380" y="6285087"/>
            <a:ext cx="1310780" cy="4320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305338" y="620688"/>
            <a:ext cx="4176464" cy="55446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RECHTS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26" name="Legende mit Linie 2 25"/>
          <p:cNvSpPr/>
          <p:nvPr/>
        </p:nvSpPr>
        <p:spPr>
          <a:xfrm>
            <a:off x="204342" y="1466535"/>
            <a:ext cx="3863602" cy="1152128"/>
          </a:xfrm>
          <a:prstGeom prst="borderCallout2">
            <a:avLst>
              <a:gd name="adj1" fmla="val -4398"/>
              <a:gd name="adj2" fmla="val 5584"/>
              <a:gd name="adj3" fmla="val -19561"/>
              <a:gd name="adj4" fmla="val 5594"/>
              <a:gd name="adj5" fmla="val -89248"/>
              <a:gd name="adj6" fmla="val -1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 zum Minimieren / Maximieren des Anzeigebereichs </a:t>
            </a:r>
            <a:r>
              <a:rPr lang="de-DE" dirty="0" smtClean="0"/>
              <a:t>(</a:t>
            </a:r>
            <a:r>
              <a:rPr lang="de-DE" dirty="0" smtClean="0"/>
              <a:t>hier </a:t>
            </a:r>
            <a:r>
              <a:rPr lang="de-DE" dirty="0" smtClean="0"/>
              <a:t>hellblau </a:t>
            </a:r>
            <a:r>
              <a:rPr lang="de-DE" dirty="0" smtClean="0"/>
              <a:t>hinterlegt)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611560" y="62520"/>
            <a:ext cx="504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</a:rPr>
              <a:t>*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Legende mit Linie 2 28"/>
          <p:cNvSpPr/>
          <p:nvPr/>
        </p:nvSpPr>
        <p:spPr>
          <a:xfrm>
            <a:off x="4431338" y="1466535"/>
            <a:ext cx="3903094" cy="1152128"/>
          </a:xfrm>
          <a:prstGeom prst="borderCallout2">
            <a:avLst>
              <a:gd name="adj1" fmla="val -4398"/>
              <a:gd name="adj2" fmla="val 5584"/>
              <a:gd name="adj3" fmla="val -18350"/>
              <a:gd name="adj4" fmla="val 5690"/>
              <a:gd name="adj5" fmla="val -85007"/>
              <a:gd name="adj6" fmla="val -86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 „*“ zeigt an, dass sich LINKS und RECHTS unterscheiden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Radeck</dc:creator>
  <cp:lastModifiedBy>Jan Radeck</cp:lastModifiedBy>
  <cp:revision>7</cp:revision>
  <dcterms:created xsi:type="dcterms:W3CDTF">2023-12-30T08:54:43Z</dcterms:created>
  <dcterms:modified xsi:type="dcterms:W3CDTF">2024-01-01T09:25:00Z</dcterms:modified>
</cp:coreProperties>
</file>