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51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0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2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2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6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6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4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5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5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51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/>
          <p:cNvSpPr/>
          <p:nvPr/>
        </p:nvSpPr>
        <p:spPr>
          <a:xfrm>
            <a:off x="539552" y="4149078"/>
            <a:ext cx="7858190" cy="2304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39496" y="1196750"/>
            <a:ext cx="7858190" cy="2304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496" y="62520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-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87624" y="62520"/>
            <a:ext cx="788425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1"/>
                </a:solidFill>
              </a:rPr>
              <a:t>DATEINAME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39552" y="1196750"/>
            <a:ext cx="3564424" cy="1728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LINKS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6200000">
            <a:off x="7281561" y="1808819"/>
            <a:ext cx="172819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7893628" y="1196750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0800000">
            <a:off x="7884368" y="2672944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16200000">
            <a:off x="7876136" y="1646799"/>
            <a:ext cx="540062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 rot="10800000">
            <a:off x="4247935" y="2996953"/>
            <a:ext cx="356442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6200000">
            <a:off x="4121992" y="3123010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7434360" y="3123010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 rot="10800000">
            <a:off x="4917404" y="3032447"/>
            <a:ext cx="1310780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11560" y="62520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*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39552" y="620688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-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691680" y="620688"/>
            <a:ext cx="6120679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1"/>
                </a:solidFill>
              </a:rPr>
              <a:t>PHASE 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115616" y="620688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*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247936" y="1196750"/>
            <a:ext cx="3564424" cy="1728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RECHTS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39552" y="4149078"/>
            <a:ext cx="3564424" cy="1728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LINKS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 rot="16200000">
            <a:off x="7281561" y="4761147"/>
            <a:ext cx="172819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>
            <a:off x="7893628" y="4149078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/>
          <p:cNvSpPr/>
          <p:nvPr/>
        </p:nvSpPr>
        <p:spPr>
          <a:xfrm rot="10800000">
            <a:off x="7884368" y="5625272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 rot="16200000">
            <a:off x="7876136" y="4599127"/>
            <a:ext cx="540062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rot="10800000">
            <a:off x="4247935" y="5949281"/>
            <a:ext cx="356442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4121992" y="6075338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rot="5400000">
            <a:off x="7434360" y="6075338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0800000">
            <a:off x="4917404" y="5984775"/>
            <a:ext cx="1310780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39552" y="3573016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-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691680" y="3573016"/>
            <a:ext cx="6120679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1"/>
                </a:solidFill>
              </a:rPr>
              <a:t>PHASE 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1115616" y="3573016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*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247936" y="4149078"/>
            <a:ext cx="3564424" cy="1728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RECHTS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6200000">
            <a:off x="5931680" y="3276238"/>
            <a:ext cx="577711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/>
          <p:cNvSpPr/>
          <p:nvPr/>
        </p:nvSpPr>
        <p:spPr>
          <a:xfrm>
            <a:off x="8568208" y="639708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/>
          <p:cNvSpPr/>
          <p:nvPr/>
        </p:nvSpPr>
        <p:spPr>
          <a:xfrm rot="10800000">
            <a:off x="8572134" y="6164823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 rot="16200000">
            <a:off x="8550716" y="1089757"/>
            <a:ext cx="540062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507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Radeck</dc:creator>
  <cp:lastModifiedBy>Jan Radeck</cp:lastModifiedBy>
  <cp:revision>15</cp:revision>
  <dcterms:created xsi:type="dcterms:W3CDTF">2023-12-30T08:54:43Z</dcterms:created>
  <dcterms:modified xsi:type="dcterms:W3CDTF">2024-01-01T09:54:44Z</dcterms:modified>
</cp:coreProperties>
</file>