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7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86806-C716-49C5-AD85-25B433C78486}" v="8" dt="2020-01-15T20:09:46.731"/>
    <p1510:client id="{6C3920FA-7E58-4304-B82B-1AA938236995}" v="33" dt="2020-01-15T20:12:12.250"/>
    <p1510:client id="{87B7F946-7CEE-41AA-8C01-1B644D78D975}" v="148" dt="2020-01-15T20:51:35.116"/>
    <p1510:client id="{F215BBA8-66BD-4CDC-937D-3C7E4F8D4F62}" v="25" dt="2020-01-16T07:43:3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Remko Yntema" userId="28e249b1-e544-4155-9e8e-dd70c09b8d93" providerId="ADAL" clId="{F215BBA8-66BD-4CDC-937D-3C7E4F8D4F62}"/>
    <pc:docChg chg="modSld">
      <pc:chgData name="Jan Remko Yntema" userId="28e249b1-e544-4155-9e8e-dd70c09b8d93" providerId="ADAL" clId="{F215BBA8-66BD-4CDC-937D-3C7E4F8D4F62}" dt="2020-01-16T07:43:50.902" v="27" actId="1076"/>
      <pc:docMkLst>
        <pc:docMk/>
      </pc:docMkLst>
      <pc:sldChg chg="modSp modAnim">
        <pc:chgData name="Jan Remko Yntema" userId="28e249b1-e544-4155-9e8e-dd70c09b8d93" providerId="ADAL" clId="{F215BBA8-66BD-4CDC-937D-3C7E4F8D4F62}" dt="2020-01-16T07:43:50.902" v="27" actId="1076"/>
        <pc:sldMkLst>
          <pc:docMk/>
          <pc:sldMk cId="32685536" sldId="266"/>
        </pc:sldMkLst>
        <pc:spChg chg="mod">
          <ac:chgData name="Jan Remko Yntema" userId="28e249b1-e544-4155-9e8e-dd70c09b8d93" providerId="ADAL" clId="{F215BBA8-66BD-4CDC-937D-3C7E4F8D4F62}" dt="2020-01-16T07:43:39.767" v="24" actId="20577"/>
          <ac:spMkLst>
            <pc:docMk/>
            <pc:sldMk cId="32685536" sldId="266"/>
            <ac:spMk id="6" creationId="{6812949B-BB4D-4AEB-8F38-36707C47C95F}"/>
          </ac:spMkLst>
        </pc:spChg>
        <pc:picChg chg="mod">
          <ac:chgData name="Jan Remko Yntema" userId="28e249b1-e544-4155-9e8e-dd70c09b8d93" providerId="ADAL" clId="{F215BBA8-66BD-4CDC-937D-3C7E4F8D4F62}" dt="2020-01-16T07:43:50.902" v="27" actId="1076"/>
          <ac:picMkLst>
            <pc:docMk/>
            <pc:sldMk cId="32685536" sldId="266"/>
            <ac:picMk id="9" creationId="{184B84CD-BAD9-4DE4-9C15-30237729D992}"/>
          </ac:picMkLst>
        </pc:picChg>
        <pc:picChg chg="mod">
          <ac:chgData name="Jan Remko Yntema" userId="28e249b1-e544-4155-9e8e-dd70c09b8d93" providerId="ADAL" clId="{F215BBA8-66BD-4CDC-937D-3C7E4F8D4F62}" dt="2020-01-16T07:43:48.382" v="26" actId="1076"/>
          <ac:picMkLst>
            <pc:docMk/>
            <pc:sldMk cId="32685536" sldId="266"/>
            <ac:picMk id="14" creationId="{6527C3FA-D162-41B9-ADA2-05B631CA126A}"/>
          </ac:picMkLst>
        </pc:picChg>
      </pc:sldChg>
    </pc:docChg>
  </pc:docChgLst>
  <pc:docChgLst>
    <pc:chgData name="Joost van Rossum" userId="S::jvanrossum@ilionx.com::bc0355e6-5db7-4dcc-9855-193167254bb3" providerId="AD" clId="Web-{0D686806-C716-49C5-AD85-25B433C78486}"/>
    <pc:docChg chg="modSld">
      <pc:chgData name="Joost van Rossum" userId="S::jvanrossum@ilionx.com::bc0355e6-5db7-4dcc-9855-193167254bb3" providerId="AD" clId="Web-{0D686806-C716-49C5-AD85-25B433C78486}" dt="2020-01-15T20:09:46.731" v="7" actId="20577"/>
      <pc:docMkLst>
        <pc:docMk/>
      </pc:docMkLst>
      <pc:sldChg chg="modSp">
        <pc:chgData name="Joost van Rossum" userId="S::jvanrossum@ilionx.com::bc0355e6-5db7-4dcc-9855-193167254bb3" providerId="AD" clId="Web-{0D686806-C716-49C5-AD85-25B433C78486}" dt="2020-01-15T20:09:46.731" v="7" actId="20577"/>
        <pc:sldMkLst>
          <pc:docMk/>
          <pc:sldMk cId="2915308148" sldId="267"/>
        </pc:sldMkLst>
        <pc:spChg chg="mod">
          <ac:chgData name="Joost van Rossum" userId="S::jvanrossum@ilionx.com::bc0355e6-5db7-4dcc-9855-193167254bb3" providerId="AD" clId="Web-{0D686806-C716-49C5-AD85-25B433C78486}" dt="2020-01-15T20:09:46.731" v="7" actId="20577"/>
          <ac:spMkLst>
            <pc:docMk/>
            <pc:sldMk cId="2915308148" sldId="267"/>
            <ac:spMk id="6" creationId="{6812949B-BB4D-4AEB-8F38-36707C47C95F}"/>
          </ac:spMkLst>
        </pc:spChg>
      </pc:sldChg>
    </pc:docChg>
  </pc:docChgLst>
  <pc:docChgLst>
    <pc:chgData name="Joost van Rossum" userId="S::jvanrossum@ilionx.com::bc0355e6-5db7-4dcc-9855-193167254bb3" providerId="AD" clId="Web-{6C3920FA-7E58-4304-B82B-1AA938236995}"/>
    <pc:docChg chg="modSld">
      <pc:chgData name="Joost van Rossum" userId="S::jvanrossum@ilionx.com::bc0355e6-5db7-4dcc-9855-193167254bb3" providerId="AD" clId="Web-{6C3920FA-7E58-4304-B82B-1AA938236995}" dt="2020-01-15T20:12:05.610" v="29" actId="20577"/>
      <pc:docMkLst>
        <pc:docMk/>
      </pc:docMkLst>
      <pc:sldChg chg="modSp">
        <pc:chgData name="Joost van Rossum" userId="S::jvanrossum@ilionx.com::bc0355e6-5db7-4dcc-9855-193167254bb3" providerId="AD" clId="Web-{6C3920FA-7E58-4304-B82B-1AA938236995}" dt="2020-01-15T20:10:32.141" v="1" actId="20577"/>
        <pc:sldMkLst>
          <pc:docMk/>
          <pc:sldMk cId="32685536" sldId="266"/>
        </pc:sldMkLst>
        <pc:spChg chg="mod">
          <ac:chgData name="Joost van Rossum" userId="S::jvanrossum@ilionx.com::bc0355e6-5db7-4dcc-9855-193167254bb3" providerId="AD" clId="Web-{6C3920FA-7E58-4304-B82B-1AA938236995}" dt="2020-01-15T20:10:32.141" v="1" actId="20577"/>
          <ac:spMkLst>
            <pc:docMk/>
            <pc:sldMk cId="32685536" sldId="266"/>
            <ac:spMk id="6" creationId="{6812949B-BB4D-4AEB-8F38-36707C47C95F}"/>
          </ac:spMkLst>
        </pc:spChg>
      </pc:sldChg>
      <pc:sldChg chg="modSp">
        <pc:chgData name="Joost van Rossum" userId="S::jvanrossum@ilionx.com::bc0355e6-5db7-4dcc-9855-193167254bb3" providerId="AD" clId="Web-{6C3920FA-7E58-4304-B82B-1AA938236995}" dt="2020-01-15T20:12:05.610" v="29" actId="20577"/>
        <pc:sldMkLst>
          <pc:docMk/>
          <pc:sldMk cId="2915308148" sldId="267"/>
        </pc:sldMkLst>
        <pc:spChg chg="mod">
          <ac:chgData name="Joost van Rossum" userId="S::jvanrossum@ilionx.com::bc0355e6-5db7-4dcc-9855-193167254bb3" providerId="AD" clId="Web-{6C3920FA-7E58-4304-B82B-1AA938236995}" dt="2020-01-15T20:12:05.610" v="29" actId="20577"/>
          <ac:spMkLst>
            <pc:docMk/>
            <pc:sldMk cId="2915308148" sldId="267"/>
            <ac:spMk id="6" creationId="{6812949B-BB4D-4AEB-8F38-36707C47C95F}"/>
          </ac:spMkLst>
        </pc:spChg>
      </pc:sldChg>
    </pc:docChg>
  </pc:docChgLst>
  <pc:docChgLst>
    <pc:chgData name="Joost van Rossum" userId="bc0355e6-5db7-4dcc-9855-193167254bb3" providerId="ADAL" clId="{87B7F946-7CEE-41AA-8C01-1B644D78D975}"/>
    <pc:docChg chg="undo custSel addSld delSld modSld sldOrd">
      <pc:chgData name="Joost van Rossum" userId="bc0355e6-5db7-4dcc-9855-193167254bb3" providerId="ADAL" clId="{87B7F946-7CEE-41AA-8C01-1B644D78D975}" dt="2020-01-15T20:51:35.116" v="138"/>
      <pc:docMkLst>
        <pc:docMk/>
      </pc:docMkLst>
      <pc:sldChg chg="modSp">
        <pc:chgData name="Joost van Rossum" userId="bc0355e6-5db7-4dcc-9855-193167254bb3" providerId="ADAL" clId="{87B7F946-7CEE-41AA-8C01-1B644D78D975}" dt="2020-01-15T20:51:35.116" v="138"/>
        <pc:sldMkLst>
          <pc:docMk/>
          <pc:sldMk cId="32685536" sldId="266"/>
        </pc:sldMkLst>
        <pc:spChg chg="mod">
          <ac:chgData name="Joost van Rossum" userId="bc0355e6-5db7-4dcc-9855-193167254bb3" providerId="ADAL" clId="{87B7F946-7CEE-41AA-8C01-1B644D78D975}" dt="2020-01-15T20:51:35.116" v="138"/>
          <ac:spMkLst>
            <pc:docMk/>
            <pc:sldMk cId="32685536" sldId="266"/>
            <ac:spMk id="6" creationId="{6812949B-BB4D-4AEB-8F38-36707C47C95F}"/>
          </ac:spMkLst>
        </pc:spChg>
      </pc:sldChg>
      <pc:sldChg chg="addSp delSp modSp add">
        <pc:chgData name="Joost van Rossum" userId="bc0355e6-5db7-4dcc-9855-193167254bb3" providerId="ADAL" clId="{87B7F946-7CEE-41AA-8C01-1B644D78D975}" dt="2020-01-15T20:33:12.544" v="82" actId="20577"/>
        <pc:sldMkLst>
          <pc:docMk/>
          <pc:sldMk cId="2381360421" sldId="268"/>
        </pc:sldMkLst>
        <pc:spChg chg="del">
          <ac:chgData name="Joost van Rossum" userId="bc0355e6-5db7-4dcc-9855-193167254bb3" providerId="ADAL" clId="{87B7F946-7CEE-41AA-8C01-1B644D78D975}" dt="2020-01-15T20:19:37.130" v="1"/>
          <ac:spMkLst>
            <pc:docMk/>
            <pc:sldMk cId="2381360421" sldId="268"/>
            <ac:spMk id="2" creationId="{BE1ACAFD-0E4C-4061-AFE5-2A949A1FB5D2}"/>
          </ac:spMkLst>
        </pc:spChg>
        <pc:spChg chg="add del mod">
          <ac:chgData name="Joost van Rossum" userId="bc0355e6-5db7-4dcc-9855-193167254bb3" providerId="ADAL" clId="{87B7F946-7CEE-41AA-8C01-1B644D78D975}" dt="2020-01-15T20:19:42.736" v="2" actId="478"/>
          <ac:spMkLst>
            <pc:docMk/>
            <pc:sldMk cId="2381360421" sldId="268"/>
            <ac:spMk id="3" creationId="{3F3BF098-81AE-4B11-8893-4844DFF6723E}"/>
          </ac:spMkLst>
        </pc:spChg>
        <pc:spChg chg="add del mod">
          <ac:chgData name="Joost van Rossum" userId="bc0355e6-5db7-4dcc-9855-193167254bb3" providerId="ADAL" clId="{87B7F946-7CEE-41AA-8C01-1B644D78D975}" dt="2020-01-15T20:19:44.785" v="3" actId="478"/>
          <ac:spMkLst>
            <pc:docMk/>
            <pc:sldMk cId="2381360421" sldId="268"/>
            <ac:spMk id="4" creationId="{BAED09BB-4D1B-41AD-84CF-9C94207A8799}"/>
          </ac:spMkLst>
        </pc:spChg>
        <pc:spChg chg="add del">
          <ac:chgData name="Joost van Rossum" userId="bc0355e6-5db7-4dcc-9855-193167254bb3" providerId="ADAL" clId="{87B7F946-7CEE-41AA-8C01-1B644D78D975}" dt="2020-01-15T20:19:58.192" v="5" actId="478"/>
          <ac:spMkLst>
            <pc:docMk/>
            <pc:sldMk cId="2381360421" sldId="268"/>
            <ac:spMk id="5" creationId="{A36838CF-D921-4687-AE2E-1774E0B975F9}"/>
          </ac:spMkLst>
        </pc:spChg>
        <pc:spChg chg="add mod">
          <ac:chgData name="Joost van Rossum" userId="bc0355e6-5db7-4dcc-9855-193167254bb3" providerId="ADAL" clId="{87B7F946-7CEE-41AA-8C01-1B644D78D975}" dt="2020-01-15T20:20:09.034" v="7" actId="14100"/>
          <ac:spMkLst>
            <pc:docMk/>
            <pc:sldMk cId="2381360421" sldId="268"/>
            <ac:spMk id="6" creationId="{FE6ED4EF-40C9-4967-B61D-D2CD62C09F3A}"/>
          </ac:spMkLst>
        </pc:spChg>
        <pc:spChg chg="add mod">
          <ac:chgData name="Joost van Rossum" userId="bc0355e6-5db7-4dcc-9855-193167254bb3" providerId="ADAL" clId="{87B7F946-7CEE-41AA-8C01-1B644D78D975}" dt="2020-01-15T20:25:09.914" v="30" actId="20577"/>
          <ac:spMkLst>
            <pc:docMk/>
            <pc:sldMk cId="2381360421" sldId="268"/>
            <ac:spMk id="8" creationId="{63886ED7-5757-4D65-8981-701D9FEFFC37}"/>
          </ac:spMkLst>
        </pc:spChg>
        <pc:spChg chg="add mod">
          <ac:chgData name="Joost van Rossum" userId="bc0355e6-5db7-4dcc-9855-193167254bb3" providerId="ADAL" clId="{87B7F946-7CEE-41AA-8C01-1B644D78D975}" dt="2020-01-15T20:33:12.544" v="82" actId="20577"/>
          <ac:spMkLst>
            <pc:docMk/>
            <pc:sldMk cId="2381360421" sldId="268"/>
            <ac:spMk id="9" creationId="{63057FFA-B8D9-4071-8D49-5BADD1FB919B}"/>
          </ac:spMkLst>
        </pc:spChg>
        <pc:spChg chg="add del mod">
          <ac:chgData name="Joost van Rossum" userId="bc0355e6-5db7-4dcc-9855-193167254bb3" providerId="ADAL" clId="{87B7F946-7CEE-41AA-8C01-1B644D78D975}" dt="2020-01-15T20:22:39.775" v="29" actId="478"/>
          <ac:spMkLst>
            <pc:docMk/>
            <pc:sldMk cId="2381360421" sldId="268"/>
            <ac:spMk id="10" creationId="{B2363170-9560-43E8-81A9-1145FE74749C}"/>
          </ac:spMkLst>
        </pc:spChg>
        <pc:spChg chg="add del mod">
          <ac:chgData name="Joost van Rossum" userId="bc0355e6-5db7-4dcc-9855-193167254bb3" providerId="ADAL" clId="{87B7F946-7CEE-41AA-8C01-1B644D78D975}" dt="2020-01-15T20:30:55.563" v="68" actId="478"/>
          <ac:spMkLst>
            <pc:docMk/>
            <pc:sldMk cId="2381360421" sldId="268"/>
            <ac:spMk id="11" creationId="{C40B8DB6-1676-4F48-9FFA-53F1D466CA59}"/>
          </ac:spMkLst>
        </pc:spChg>
        <pc:spChg chg="add del mod">
          <ac:chgData name="Joost van Rossum" userId="bc0355e6-5db7-4dcc-9855-193167254bb3" providerId="ADAL" clId="{87B7F946-7CEE-41AA-8C01-1B644D78D975}" dt="2020-01-15T20:30:57.901" v="69" actId="478"/>
          <ac:spMkLst>
            <pc:docMk/>
            <pc:sldMk cId="2381360421" sldId="268"/>
            <ac:spMk id="12" creationId="{47054781-252E-44CC-B25C-462B52BAD6F8}"/>
          </ac:spMkLst>
        </pc:spChg>
        <pc:picChg chg="add mod">
          <ac:chgData name="Joost van Rossum" userId="bc0355e6-5db7-4dcc-9855-193167254bb3" providerId="ADAL" clId="{87B7F946-7CEE-41AA-8C01-1B644D78D975}" dt="2020-01-15T20:20:19.378" v="19" actId="1037"/>
          <ac:picMkLst>
            <pc:docMk/>
            <pc:sldMk cId="2381360421" sldId="268"/>
            <ac:picMk id="7" creationId="{7EC4EC51-EA75-418F-8410-BC460EE13B0A}"/>
          </ac:picMkLst>
        </pc:picChg>
      </pc:sldChg>
      <pc:sldChg chg="add del">
        <pc:chgData name="Joost van Rossum" userId="bc0355e6-5db7-4dcc-9855-193167254bb3" providerId="ADAL" clId="{87B7F946-7CEE-41AA-8C01-1B644D78D975}" dt="2020-01-15T20:38:12.378" v="85" actId="2696"/>
        <pc:sldMkLst>
          <pc:docMk/>
          <pc:sldMk cId="3805394625" sldId="269"/>
        </pc:sldMkLst>
      </pc:sldChg>
      <pc:sldChg chg="modSp add ord">
        <pc:chgData name="Joost van Rossum" userId="bc0355e6-5db7-4dcc-9855-193167254bb3" providerId="ADAL" clId="{87B7F946-7CEE-41AA-8C01-1B644D78D975}" dt="2020-01-15T20:39:11.544" v="118" actId="403"/>
        <pc:sldMkLst>
          <pc:docMk/>
          <pc:sldMk cId="3965751642" sldId="270"/>
        </pc:sldMkLst>
        <pc:spChg chg="mod">
          <ac:chgData name="Joost van Rossum" userId="bc0355e6-5db7-4dcc-9855-193167254bb3" providerId="ADAL" clId="{87B7F946-7CEE-41AA-8C01-1B644D78D975}" dt="2020-01-15T20:38:21.956" v="90" actId="20577"/>
          <ac:spMkLst>
            <pc:docMk/>
            <pc:sldMk cId="3965751642" sldId="270"/>
            <ac:spMk id="8" creationId="{63886ED7-5757-4D65-8981-701D9FEFFC37}"/>
          </ac:spMkLst>
        </pc:spChg>
        <pc:spChg chg="mod">
          <ac:chgData name="Joost van Rossum" userId="bc0355e6-5db7-4dcc-9855-193167254bb3" providerId="ADAL" clId="{87B7F946-7CEE-41AA-8C01-1B644D78D975}" dt="2020-01-15T20:39:11.544" v="118" actId="403"/>
          <ac:spMkLst>
            <pc:docMk/>
            <pc:sldMk cId="3965751642" sldId="270"/>
            <ac:spMk id="9" creationId="{63057FFA-B8D9-4071-8D49-5BADD1FB919B}"/>
          </ac:spMkLst>
        </pc:spChg>
      </pc:sldChg>
      <pc:sldChg chg="addSp modSp add ord">
        <pc:chgData name="Joost van Rossum" userId="bc0355e6-5db7-4dcc-9855-193167254bb3" providerId="ADAL" clId="{87B7F946-7CEE-41AA-8C01-1B644D78D975}" dt="2020-01-15T20:40:45.664" v="136" actId="1076"/>
        <pc:sldMkLst>
          <pc:docMk/>
          <pc:sldMk cId="1790283830" sldId="271"/>
        </pc:sldMkLst>
        <pc:spChg chg="mod">
          <ac:chgData name="Joost van Rossum" userId="bc0355e6-5db7-4dcc-9855-193167254bb3" providerId="ADAL" clId="{87B7F946-7CEE-41AA-8C01-1B644D78D975}" dt="2020-01-15T20:40:21.334" v="130" actId="20577"/>
          <ac:spMkLst>
            <pc:docMk/>
            <pc:sldMk cId="1790283830" sldId="271"/>
            <ac:spMk id="8" creationId="{63886ED7-5757-4D65-8981-701D9FEFFC37}"/>
          </ac:spMkLst>
        </pc:spChg>
        <pc:spChg chg="mod">
          <ac:chgData name="Joost van Rossum" userId="bc0355e6-5db7-4dcc-9855-193167254bb3" providerId="ADAL" clId="{87B7F946-7CEE-41AA-8C01-1B644D78D975}" dt="2020-01-15T20:40:29.637" v="132" actId="14100"/>
          <ac:spMkLst>
            <pc:docMk/>
            <pc:sldMk cId="1790283830" sldId="271"/>
            <ac:spMk id="9" creationId="{63057FFA-B8D9-4071-8D49-5BADD1FB919B}"/>
          </ac:spMkLst>
        </pc:spChg>
        <pc:picChg chg="add mod">
          <ac:chgData name="Joost van Rossum" userId="bc0355e6-5db7-4dcc-9855-193167254bb3" providerId="ADAL" clId="{87B7F946-7CEE-41AA-8C01-1B644D78D975}" dt="2020-01-15T20:40:45.664" v="136" actId="1076"/>
          <ac:picMkLst>
            <pc:docMk/>
            <pc:sldMk cId="1790283830" sldId="271"/>
            <ac:picMk id="1026" creationId="{89442983-7C62-49AC-BE98-35B027DF40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B14-D666-43A9-94E7-3842D0C62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FEEE2-E4CE-4AF1-8D6E-286A793D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29E50-2831-40B7-AB44-438C8AF8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A052-0F12-4A26-A584-CB5CEA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705F-7964-45D2-94F2-5898A0BD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64C8-215B-49C9-945F-7EFCD18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18BEE-2BC9-4DF2-9209-8CA98571A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846F-BDF5-40C8-9ECF-D62515D9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06C-B960-44B5-813A-ECF868B1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C42D-E38F-4B77-8AF0-9C432F34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0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6606-3912-4BAC-A91E-0602FCD25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7FEE-6C59-4B35-9EB5-9FF95F9C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93AE-8533-474E-8D6D-A24A14BC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ECD9-DE8D-4E3F-AFE0-193F2DF3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F8D31-EF90-43C0-A516-588E9618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55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pagina 4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7030" y="2635359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55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289A-56A4-4F60-BA6B-03F529CF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4774-8D3A-4019-8076-C5A0C16A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2B75-A15A-4942-B3D2-5A206FC9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BC79-CD6E-4B88-9CEF-DFCCD637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944D-922A-44DD-AC5E-C2B69244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859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7298-C528-4A6F-9165-780FF4CC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A40-F152-4A77-B640-413F0EDB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8C0-AB53-472E-AA4A-B0EFEEF8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2086C-0F71-48A9-AF7F-683529DD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8F80-4225-4717-A7BA-D9AED111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66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79C6-FB47-47C1-8449-B12B5D40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D1CF-4261-4273-9C25-D22B40BC0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8B4E-9005-46CE-B5DF-C2E36E308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2CF0-C41A-4395-BB32-D60E3EC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21579-FDA7-44E0-A118-7A6BE60A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D5872-27D9-4F7E-B0FB-2577DC6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58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F2E-45A3-4686-9855-FD3F5E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71B5-26D3-4578-9B21-CCB9212A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F4BB3-0D58-4C58-A010-CFDE492A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F7DB-E13C-400B-AF86-DF5D05B4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2F51-F985-4A16-88F3-576921D90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E2ABE-65BB-491A-9341-1A765CDD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E5932-D71F-476A-B3E9-5D16460E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F323C-D3F0-4213-AFA3-19E44C4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581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6469-C04C-422F-9A11-E3C4B08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CAF56-5BC9-42A0-BD5F-106C8315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423C-5231-497F-99FF-DB5CE59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8BFF3-AAE0-46BB-AB53-8DEDA2B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1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918CD-A96E-43E8-8462-214441B5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B839-7448-49F5-8E32-25380474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C2EF-58AA-4948-9B0C-39A4972E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3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27A8-A656-49F2-BAE0-4BE3ED7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D13-F2F8-4FD1-8F47-41719DE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C545-F995-47F7-AC48-5779FD7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06E3-20FC-4266-B2A8-245ECF45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36A6-7A36-4586-9A1A-79C69489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1FF2B-4357-4577-8A7B-A5B5E3E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41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E34-CE89-4E73-9641-46612CC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80B8B-672F-4DDB-89F2-13B226771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DB2C4-BF6A-4933-96CD-E19EE886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859C-9B3B-4CA7-8A63-ACF7CC77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9526-F7E7-4629-9ADF-D491459D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8791-862B-478E-8554-1A81D65E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53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5BDF-421B-4221-846C-6D631292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350A0-A993-4556-8BEF-F28EC174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BDBA-9D05-482C-9554-CF5B0202B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DB0A2-BEDC-4F48-B4D9-0BFBCB4CB4C4}" type="datetimeFigureOut">
              <a:rPr lang="en-NL" smtClean="0"/>
              <a:t>16/01/2020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1BE2-7BD7-4FA3-8428-1717E7E49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D16E-C5CD-4448-A9E3-E8FE2BB80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74FD-E4D3-49E9-B7D8-CF48A75F17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liancenet/tech-immersion-data-ai/tree/master/data-exp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2saXUW7" TargetMode="External"/><Relationship Id="rId5" Type="http://schemas.openxmlformats.org/officeDocument/2006/relationships/hyperlink" Target="https://github.com/SpektraSystems/Analytics-Airlift/blob/master/ModernDataWarehouse-Analytics-In-A-Day.md" TargetMode="External"/><Relationship Id="rId4" Type="http://schemas.openxmlformats.org/officeDocument/2006/relationships/hyperlink" Target="http://bit.ly/35J7xs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527C3FA-D162-41B9-ADA2-05B631CA1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5" y="4198156"/>
            <a:ext cx="575042" cy="575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BB38AD-DCDB-486E-8DAB-86D465020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1" y="444302"/>
            <a:ext cx="2001627" cy="2001627"/>
          </a:xfrm>
          <a:prstGeom prst="rect">
            <a:avLst/>
          </a:prstGeo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A9E353-3DCB-4179-AF1A-9D96034729A9}"/>
              </a:ext>
            </a:extLst>
          </p:cNvPr>
          <p:cNvSpPr txBox="1">
            <a:spLocks/>
          </p:cNvSpPr>
          <p:nvPr/>
        </p:nvSpPr>
        <p:spPr>
          <a:xfrm>
            <a:off x="1261375" y="1268963"/>
            <a:ext cx="10516098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x-none" sz="3600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812949B-BB4D-4AEB-8F38-36707C47C95F}"/>
              </a:ext>
            </a:extLst>
          </p:cNvPr>
          <p:cNvSpPr txBox="1">
            <a:spLocks/>
          </p:cNvSpPr>
          <p:nvPr/>
        </p:nvSpPr>
        <p:spPr>
          <a:xfrm>
            <a:off x="2438400" y="579476"/>
            <a:ext cx="11346399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Jan Remko Yntema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for ilionx since 2014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cs typeface="Calibri"/>
              </a:rPr>
              <a:t>SQL Server since 1999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Microsoft Data Warehouse Consultant</a:t>
            </a:r>
            <a:br>
              <a:rPr lang="en-US" sz="3600" dirty="0"/>
            </a:br>
            <a:r>
              <a:rPr lang="en-US" sz="3600" dirty="0"/>
              <a:t>since 2008</a:t>
            </a:r>
            <a:br>
              <a:rPr lang="en-US" sz="3600" dirty="0"/>
            </a:br>
            <a:endParaRPr lang="en-US" sz="9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www.linkedin.com/in/jryntema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Microsoft Certified Trainer since 2008</a:t>
            </a:r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/>
            <a:endParaRPr lang="x-none" sz="3600" dirty="0"/>
          </a:p>
        </p:txBody>
      </p:sp>
      <p:pic>
        <p:nvPicPr>
          <p:cNvPr id="9" name="LinkedIn">
            <a:extLst>
              <a:ext uri="{FF2B5EF4-FFF2-40B4-BE49-F238E27FC236}">
                <a16:creationId xmlns:a16="http://schemas.microsoft.com/office/drawing/2014/main" id="{184B84CD-BAD9-4DE4-9C15-30237729D9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56" y="3544780"/>
            <a:ext cx="575041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A9E353-3DCB-4179-AF1A-9D96034729A9}"/>
              </a:ext>
            </a:extLst>
          </p:cNvPr>
          <p:cNvSpPr txBox="1">
            <a:spLocks/>
          </p:cNvSpPr>
          <p:nvPr/>
        </p:nvSpPr>
        <p:spPr>
          <a:xfrm>
            <a:off x="1261375" y="1268963"/>
            <a:ext cx="10516098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x-none" sz="3600"/>
          </a:p>
        </p:txBody>
      </p:sp>
      <p:pic>
        <p:nvPicPr>
          <p:cNvPr id="5" name="Joost">
            <a:extLst>
              <a:ext uri="{FF2B5EF4-FFF2-40B4-BE49-F238E27FC236}">
                <a16:creationId xmlns:a16="http://schemas.microsoft.com/office/drawing/2014/main" id="{52BEDBB4-F265-4FF6-926F-1653ED8B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1" y="492483"/>
            <a:ext cx="1905266" cy="1905266"/>
          </a:xfrm>
          <a:prstGeom prst="rect">
            <a:avLst/>
          </a:prstGeom>
        </p:spPr>
      </p:pic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812949B-BB4D-4AEB-8F38-36707C47C95F}"/>
              </a:ext>
            </a:extLst>
          </p:cNvPr>
          <p:cNvSpPr txBox="1">
            <a:spLocks/>
          </p:cNvSpPr>
          <p:nvPr/>
        </p:nvSpPr>
        <p:spPr>
          <a:xfrm>
            <a:off x="2438400" y="579476"/>
            <a:ext cx="11346399" cy="42081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6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Joost van Rossum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Working for ilionx since 2010</a:t>
            </a:r>
            <a:endParaRPr lang="en-US" sz="3600" dirty="0"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Microsoft Data Warehouse Consultant</a:t>
            </a:r>
            <a:br>
              <a:rPr lang="en-US" sz="3600" dirty="0"/>
            </a:br>
            <a:r>
              <a:rPr lang="en-US" sz="3600" dirty="0"/>
              <a:t>since 2005</a:t>
            </a:r>
            <a:br>
              <a:rPr lang="en-US" sz="3600" dirty="0"/>
            </a:br>
            <a:endParaRPr lang="en-US" sz="9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microsoft-ssis.blogspot.com</a:t>
            </a:r>
            <a:endParaRPr lang="en-US" sz="3200" dirty="0">
              <a:cs typeface="Calibri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microsoft-bitools.blogspot.com</a:t>
            </a:r>
            <a:endParaRPr lang="en-US" sz="3200" dirty="0">
              <a:cs typeface="Calibri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@</a:t>
            </a:r>
            <a:r>
              <a:rPr lang="en-US" sz="3200" dirty="0" err="1"/>
              <a:t>SSISJoost</a:t>
            </a:r>
            <a:endParaRPr lang="en-US" sz="32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>
                <a:ea typeface="+mn-lt"/>
                <a:cs typeface="+mn-lt"/>
              </a:rPr>
              <a:t>www.linkedin.com/in/joostvanrossum</a:t>
            </a:r>
            <a:endParaRPr lang="en-US" sz="32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Data Platform MVP since 2014</a:t>
            </a:r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/>
            <a:endParaRPr lang="x-none" sz="3600" dirty="0"/>
          </a:p>
        </p:txBody>
      </p:sp>
      <p:pic>
        <p:nvPicPr>
          <p:cNvPr id="7" name="Twitter">
            <a:extLst>
              <a:ext uri="{FF2B5EF4-FFF2-40B4-BE49-F238E27FC236}">
                <a16:creationId xmlns:a16="http://schemas.microsoft.com/office/drawing/2014/main" id="{A5FAD738-A027-4F82-A1CC-602B1320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7" y="4192363"/>
            <a:ext cx="540000" cy="540000"/>
          </a:xfrm>
          <a:prstGeom prst="rect">
            <a:avLst/>
          </a:prstGeom>
        </p:spPr>
      </p:pic>
      <p:pic>
        <p:nvPicPr>
          <p:cNvPr id="8" name="BLOG-SSIS">
            <a:extLst>
              <a:ext uri="{FF2B5EF4-FFF2-40B4-BE49-F238E27FC236}">
                <a16:creationId xmlns:a16="http://schemas.microsoft.com/office/drawing/2014/main" id="{C9D18FE3-B8C5-450C-A7E4-BB691C5F4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77" y="3087236"/>
            <a:ext cx="543824" cy="540000"/>
          </a:xfrm>
          <a:prstGeom prst="rect">
            <a:avLst/>
          </a:prstGeom>
        </p:spPr>
      </p:pic>
      <p:pic>
        <p:nvPicPr>
          <p:cNvPr id="9" name="LinkedIn">
            <a:extLst>
              <a:ext uri="{FF2B5EF4-FFF2-40B4-BE49-F238E27FC236}">
                <a16:creationId xmlns:a16="http://schemas.microsoft.com/office/drawing/2014/main" id="{184B84CD-BAD9-4DE4-9C15-30237729D9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23" y="4742960"/>
            <a:ext cx="575041" cy="576000"/>
          </a:xfrm>
          <a:prstGeom prst="rect">
            <a:avLst/>
          </a:prstGeom>
        </p:spPr>
      </p:pic>
      <p:pic>
        <p:nvPicPr>
          <p:cNvPr id="10" name="BLOG-BITOOLS">
            <a:extLst>
              <a:ext uri="{FF2B5EF4-FFF2-40B4-BE49-F238E27FC236}">
                <a16:creationId xmlns:a16="http://schemas.microsoft.com/office/drawing/2014/main" id="{0DCAF4B5-EBE9-4992-BFE7-092852B7B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67" y="3637833"/>
            <a:ext cx="543824" cy="540000"/>
          </a:xfrm>
          <a:prstGeom prst="rect">
            <a:avLst/>
          </a:prstGeom>
        </p:spPr>
      </p:pic>
      <p:pic>
        <p:nvPicPr>
          <p:cNvPr id="11" name="MVP">
            <a:extLst>
              <a:ext uri="{FF2B5EF4-FFF2-40B4-BE49-F238E27FC236}">
                <a16:creationId xmlns:a16="http://schemas.microsoft.com/office/drawing/2014/main" id="{A2011B95-EE3B-4DDA-9182-840355A88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597" y="53242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 dirty="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 dirty="0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Wifi</a:t>
            </a:r>
            <a:endParaRPr lang="en-US" dirty="0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4" y="1872228"/>
            <a:ext cx="112241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Wifi</a:t>
            </a: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eventcode</a:t>
            </a: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msevent771tz</a:t>
            </a:r>
            <a:endParaRPr lang="en-GB" sz="4400" dirty="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NL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5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 dirty="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 dirty="0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Lab guidance</a:t>
            </a:r>
            <a:endParaRPr lang="en-US" dirty="0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4" y="1872228"/>
            <a:ext cx="11224182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Lab 1: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Analytics in a Day - Building a Modern Data Warehouse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	</a:t>
            </a:r>
            <a:r>
              <a:rPr lang="en-US" sz="2000" b="1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 hours </a:t>
            </a:r>
            <a:br>
              <a:rPr lang="en-US" sz="2000" b="1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b="1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to Register: </a:t>
            </a:r>
            <a:r>
              <a:rPr lang="en-GB" sz="2000" dirty="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 tooltip="Link to Register"/>
              </a:rPr>
              <a:t>http://bit.ly/35J7xsM</a:t>
            </a:r>
            <a:br>
              <a:rPr lang="en-GB" sz="2000" dirty="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GB" sz="2000" dirty="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Activation Codes: ACTIVATE5392</a:t>
            </a: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US" sz="2000" b="1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US" sz="2000" b="1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US" sz="2000" b="1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Lab 2: 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  <a:hlinkClick r:id="rId5"/>
              </a:rPr>
              <a:t>Analytics in a Day - Deep Dive on Azure Synapse Analytics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2000" b="1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 hour 30 minutes</a:t>
            </a:r>
            <a:br>
              <a:rPr lang="en-US" sz="2000" b="1" dirty="0">
                <a:solidFill>
                  <a:srgbClr val="0078D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b="1" dirty="0">
              <a:solidFill>
                <a:srgbClr val="0078D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Link to Register: </a:t>
            </a:r>
            <a:r>
              <a:rPr lang="en-GB" sz="2000" dirty="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6" tooltip="Link to Register"/>
              </a:rPr>
              <a:t>http://bit.ly/2saXUW7</a:t>
            </a:r>
            <a:br>
              <a:rPr lang="en-GB" sz="2000" dirty="0">
                <a:solidFill>
                  <a:srgbClr val="13548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GB" sz="2000" dirty="0">
              <a:solidFill>
                <a:srgbClr val="33333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333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Activation Codes: ACTIVATE5385</a:t>
            </a:r>
          </a:p>
          <a:p>
            <a:pPr indent="-129">
              <a:lnSpc>
                <a:spcPct val="100000"/>
              </a:lnSpc>
              <a:spcAft>
                <a:spcPts val="200"/>
              </a:spcAft>
            </a:pPr>
            <a:endParaRPr lang="en-NL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ED4EF-40C9-4967-B61D-D2CD62C09F3A}"/>
              </a:ext>
            </a:extLst>
          </p:cNvPr>
          <p:cNvSpPr/>
          <p:nvPr/>
        </p:nvSpPr>
        <p:spPr>
          <a:xfrm>
            <a:off x="0" y="0"/>
            <a:ext cx="12192000" cy="1432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EC51-EA75-418F-8410-BC460EE1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2" y="173654"/>
            <a:ext cx="1348296" cy="60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86ED7-5757-4D65-8981-701D9FEFFC37}"/>
              </a:ext>
            </a:extLst>
          </p:cNvPr>
          <p:cNvSpPr txBox="1"/>
          <p:nvPr/>
        </p:nvSpPr>
        <p:spPr>
          <a:xfrm>
            <a:off x="425720" y="546655"/>
            <a:ext cx="9286195" cy="77891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defTabSz="207328"/>
            <a:r>
              <a:rPr lang="en-US" sz="2800" dirty="0">
                <a:solidFill>
                  <a:schemeClr val="bg1"/>
                </a:solidFill>
                <a:latin typeface="Segoe UI Semibold"/>
                <a:cs typeface="Segoe UI" panose="020B0502040204020203" pitchFamily="34" charset="0"/>
              </a:rPr>
              <a:t>Analytics in a day workshop </a:t>
            </a:r>
            <a:br>
              <a:rPr lang="en-US" dirty="0">
                <a:solidFill>
                  <a:srgbClr val="0078D4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50E6FF"/>
                </a:solidFill>
                <a:latin typeface="Segoe UI Semibold"/>
                <a:cs typeface="Segoe UI" panose="020B0502040204020203" pitchFamily="34" charset="0"/>
              </a:rPr>
              <a:t>Evaluation</a:t>
            </a:r>
            <a:endParaRPr lang="en-US" dirty="0">
              <a:solidFill>
                <a:srgbClr val="50E6FF"/>
              </a:solidFill>
              <a:latin typeface="Segoe UI Semibold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7FFA-B8D9-4071-8D49-5BADD1FB919B}"/>
              </a:ext>
            </a:extLst>
          </p:cNvPr>
          <p:cNvSpPr/>
          <p:nvPr/>
        </p:nvSpPr>
        <p:spPr>
          <a:xfrm>
            <a:off x="144543" y="1872228"/>
            <a:ext cx="114315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https://aka.ms/EvaluatieDiscoverworkshops</a:t>
            </a:r>
          </a:p>
        </p:txBody>
      </p:sp>
      <p:pic>
        <p:nvPicPr>
          <p:cNvPr id="1026" name="x_x_Picture 3">
            <a:extLst>
              <a:ext uri="{FF2B5EF4-FFF2-40B4-BE49-F238E27FC236}">
                <a16:creationId xmlns:a16="http://schemas.microsoft.com/office/drawing/2014/main" id="{89442983-7C62-49AC-BE98-35B027DF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20" y="3001764"/>
            <a:ext cx="2992960" cy="299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2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2B3F41C153843BB25F30F709C731E" ma:contentTypeVersion="2" ma:contentTypeDescription="Een nieuw document maken." ma:contentTypeScope="" ma:versionID="96e3145b1fd46fe86a2e82020a38e1ec">
  <xsd:schema xmlns:xsd="http://www.w3.org/2001/XMLSchema" xmlns:xs="http://www.w3.org/2001/XMLSchema" xmlns:p="http://schemas.microsoft.com/office/2006/metadata/properties" xmlns:ns2="3bd44ffa-73c8-4b3f-98c1-6a383c9b1275" targetNamespace="http://schemas.microsoft.com/office/2006/metadata/properties" ma:root="true" ma:fieldsID="48516afcf5262455bcbb834ad3c39a97" ns2:_="">
    <xsd:import namespace="3bd44ffa-73c8-4b3f-98c1-6a383c9b12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44ffa-73c8-4b3f-98c1-6a383c9b1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37D114-636A-4758-831C-0A7758C51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44ffa-73c8-4b3f-98c1-6a383c9b1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A2BF9-F4D8-4E65-9BB1-4277F1413E45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3bd44ffa-73c8-4b3f-98c1-6a383c9b127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6F30E5-1827-4A7C-8882-6B53B8F49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Joost van Rossum</dc:creator>
  <cp:lastModifiedBy>Jan Remko Yntema</cp:lastModifiedBy>
  <cp:revision>1</cp:revision>
  <dcterms:created xsi:type="dcterms:W3CDTF">2020-01-15T19:37:54Z</dcterms:created>
  <dcterms:modified xsi:type="dcterms:W3CDTF">2020-01-16T07:43:57Z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0x0101000A02B3F41C153843BB25F30F709C731E</vt:lpwstr>
  </property>
</Properties>
</file>