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486" r:id="rId2"/>
    <p:sldId id="1374" r:id="rId3"/>
    <p:sldId id="257" r:id="rId4"/>
    <p:sldId id="1488" r:id="rId5"/>
    <p:sldId id="14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D3D8B-A4D2-4EB6-BE79-07744A6B2672}" v="8" dt="2019-01-29T21:10:58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C087-ED01-478A-8A73-B201B105A8A8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9AC7-5D54-4CD3-9195-9BCAAEC7C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8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6/25/2019 6:48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1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BC20-2848-48C3-9EA4-F6EE1478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283F-9629-489D-AD3A-31BEE5B7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7F8D-DABD-4319-B129-290F170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5484-371F-45A0-A358-650CDAF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4004-B6CE-4A2B-AC57-FFE08551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0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AE48-5F89-4F73-809C-F52528AA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8F9E-3B3F-4835-88A6-595EA5EAF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A656-625D-42AF-889E-38EB661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45CE-9EB2-4A16-92A5-B736D62E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8D70-9763-49D8-B80F-00AD83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99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D7D6F-60F8-4AB8-B2DF-3780BD1E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D292-59A3-4CE7-A165-24DC2E28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EC04-EB9F-4059-9CE5-C8EBB1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08D7-F928-4C60-B495-F0D867FD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F1C2B-B99E-49F1-8BF6-2EADBF9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(event name)">
    <p:bg bwMode="gray">
      <p:bgPr>
        <a:solidFill>
          <a:srgbClr val="008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 userDrawn="1"/>
        </p:nvGrpSpPr>
        <p:grpSpPr>
          <a:xfrm>
            <a:off x="8982924" y="4569925"/>
            <a:ext cx="501126" cy="772031"/>
            <a:chOff x="8189913" y="3194051"/>
            <a:chExt cx="511175" cy="787400"/>
          </a:xfrm>
        </p:grpSpPr>
        <p:sp>
          <p:nvSpPr>
            <p:cNvPr id="69" name="Freeform 65"/>
            <p:cNvSpPr>
              <a:spLocks/>
            </p:cNvSpPr>
            <p:nvPr userDrawn="1"/>
          </p:nvSpPr>
          <p:spPr bwMode="auto">
            <a:xfrm>
              <a:off x="8361363" y="3390901"/>
              <a:ext cx="169863" cy="96838"/>
            </a:xfrm>
            <a:custGeom>
              <a:avLst/>
              <a:gdLst>
                <a:gd name="T0" fmla="*/ 107 w 107"/>
                <a:gd name="T1" fmla="*/ 30 h 61"/>
                <a:gd name="T2" fmla="*/ 53 w 107"/>
                <a:gd name="T3" fmla="*/ 0 h 61"/>
                <a:gd name="T4" fmla="*/ 0 w 107"/>
                <a:gd name="T5" fmla="*/ 30 h 61"/>
                <a:gd name="T6" fmla="*/ 54 w 107"/>
                <a:gd name="T7" fmla="*/ 61 h 61"/>
                <a:gd name="T8" fmla="*/ 107 w 107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1">
                  <a:moveTo>
                    <a:pt x="107" y="30"/>
                  </a:moveTo>
                  <a:lnTo>
                    <a:pt x="53" y="0"/>
                  </a:lnTo>
                  <a:lnTo>
                    <a:pt x="0" y="30"/>
                  </a:lnTo>
                  <a:lnTo>
                    <a:pt x="54" y="61"/>
                  </a:lnTo>
                  <a:lnTo>
                    <a:pt x="107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6"/>
            <p:cNvSpPr>
              <a:spLocks/>
            </p:cNvSpPr>
            <p:nvPr userDrawn="1"/>
          </p:nvSpPr>
          <p:spPr bwMode="auto">
            <a:xfrm>
              <a:off x="8447088" y="3340101"/>
              <a:ext cx="254000" cy="344488"/>
            </a:xfrm>
            <a:custGeom>
              <a:avLst/>
              <a:gdLst>
                <a:gd name="T0" fmla="*/ 0 w 160"/>
                <a:gd name="T1" fmla="*/ 217 h 217"/>
                <a:gd name="T2" fmla="*/ 160 w 160"/>
                <a:gd name="T3" fmla="*/ 124 h 217"/>
                <a:gd name="T4" fmla="*/ 160 w 160"/>
                <a:gd name="T5" fmla="*/ 0 h 217"/>
                <a:gd name="T6" fmla="*/ 0 w 160"/>
                <a:gd name="T7" fmla="*/ 93 h 217"/>
                <a:gd name="T8" fmla="*/ 0 w 160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7">
                  <a:moveTo>
                    <a:pt x="0" y="217"/>
                  </a:moveTo>
                  <a:lnTo>
                    <a:pt x="160" y="124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7"/>
            <p:cNvSpPr>
              <a:spLocks/>
            </p:cNvSpPr>
            <p:nvPr userDrawn="1"/>
          </p:nvSpPr>
          <p:spPr bwMode="auto">
            <a:xfrm>
              <a:off x="8274050" y="3389313"/>
              <a:ext cx="173038" cy="296863"/>
            </a:xfrm>
            <a:custGeom>
              <a:avLst/>
              <a:gdLst>
                <a:gd name="T0" fmla="*/ 109 w 109"/>
                <a:gd name="T1" fmla="*/ 187 h 187"/>
                <a:gd name="T2" fmla="*/ 0 w 109"/>
                <a:gd name="T3" fmla="*/ 124 h 187"/>
                <a:gd name="T4" fmla="*/ 0 w 109"/>
                <a:gd name="T5" fmla="*/ 0 h 187"/>
                <a:gd name="T6" fmla="*/ 109 w 109"/>
                <a:gd name="T7" fmla="*/ 62 h 187"/>
                <a:gd name="T8" fmla="*/ 109 w 1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87">
                  <a:moveTo>
                    <a:pt x="109" y="187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109" y="62"/>
                  </a:lnTo>
                  <a:lnTo>
                    <a:pt x="109" y="18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8"/>
            <p:cNvSpPr>
              <a:spLocks/>
            </p:cNvSpPr>
            <p:nvPr userDrawn="1"/>
          </p:nvSpPr>
          <p:spPr bwMode="auto">
            <a:xfrm>
              <a:off x="8189913" y="3635376"/>
              <a:ext cx="150813" cy="233363"/>
            </a:xfrm>
            <a:custGeom>
              <a:avLst/>
              <a:gdLst>
                <a:gd name="T0" fmla="*/ 52 w 93"/>
                <a:gd name="T1" fmla="*/ 30 h 145"/>
                <a:gd name="T2" fmla="*/ 0 w 93"/>
                <a:gd name="T3" fmla="*/ 0 h 145"/>
                <a:gd name="T4" fmla="*/ 0 w 93"/>
                <a:gd name="T5" fmla="*/ 122 h 145"/>
                <a:gd name="T6" fmla="*/ 20 w 93"/>
                <a:gd name="T7" fmla="*/ 119 h 145"/>
                <a:gd name="T8" fmla="*/ 81 w 93"/>
                <a:gd name="T9" fmla="*/ 145 h 145"/>
                <a:gd name="T10" fmla="*/ 93 w 93"/>
                <a:gd name="T11" fmla="*/ 117 h 145"/>
                <a:gd name="T12" fmla="*/ 52 w 93"/>
                <a:gd name="T13" fmla="*/ 93 h 145"/>
                <a:gd name="T14" fmla="*/ 52 w 93"/>
                <a:gd name="T15" fmla="*/ 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45">
                  <a:moveTo>
                    <a:pt x="5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7" y="120"/>
                    <a:pt x="13" y="119"/>
                    <a:pt x="20" y="119"/>
                  </a:cubicBezTo>
                  <a:cubicBezTo>
                    <a:pt x="44" y="119"/>
                    <a:pt x="65" y="129"/>
                    <a:pt x="81" y="145"/>
                  </a:cubicBezTo>
                  <a:cubicBezTo>
                    <a:pt x="84" y="135"/>
                    <a:pt x="88" y="125"/>
                    <a:pt x="93" y="117"/>
                  </a:cubicBezTo>
                  <a:cubicBezTo>
                    <a:pt x="52" y="93"/>
                    <a:pt x="52" y="93"/>
                    <a:pt x="52" y="93"/>
                  </a:cubicBezTo>
                  <a:lnTo>
                    <a:pt x="52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9"/>
            <p:cNvSpPr>
              <a:spLocks/>
            </p:cNvSpPr>
            <p:nvPr userDrawn="1"/>
          </p:nvSpPr>
          <p:spPr bwMode="auto">
            <a:xfrm>
              <a:off x="8447088" y="3536951"/>
              <a:ext cx="254000" cy="244475"/>
            </a:xfrm>
            <a:custGeom>
              <a:avLst/>
              <a:gdLst>
                <a:gd name="T0" fmla="*/ 0 w 160"/>
                <a:gd name="T1" fmla="*/ 154 h 154"/>
                <a:gd name="T2" fmla="*/ 160 w 160"/>
                <a:gd name="T3" fmla="*/ 62 h 154"/>
                <a:gd name="T4" fmla="*/ 160 w 160"/>
                <a:gd name="T5" fmla="*/ 0 h 154"/>
                <a:gd name="T6" fmla="*/ 0 w 160"/>
                <a:gd name="T7" fmla="*/ 94 h 154"/>
                <a:gd name="T8" fmla="*/ 0 w 160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54">
                  <a:moveTo>
                    <a:pt x="0" y="154"/>
                  </a:moveTo>
                  <a:lnTo>
                    <a:pt x="160" y="62"/>
                  </a:lnTo>
                  <a:lnTo>
                    <a:pt x="160" y="0"/>
                  </a:lnTo>
                  <a:lnTo>
                    <a:pt x="0" y="9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70"/>
            <p:cNvSpPr>
              <a:spLocks/>
            </p:cNvSpPr>
            <p:nvPr userDrawn="1"/>
          </p:nvSpPr>
          <p:spPr bwMode="auto">
            <a:xfrm>
              <a:off x="8447088" y="3633788"/>
              <a:ext cx="254000" cy="347663"/>
            </a:xfrm>
            <a:custGeom>
              <a:avLst/>
              <a:gdLst>
                <a:gd name="T0" fmla="*/ 0 w 160"/>
                <a:gd name="T1" fmla="*/ 219 h 219"/>
                <a:gd name="T2" fmla="*/ 160 w 160"/>
                <a:gd name="T3" fmla="*/ 125 h 219"/>
                <a:gd name="T4" fmla="*/ 160 w 160"/>
                <a:gd name="T5" fmla="*/ 0 h 219"/>
                <a:gd name="T6" fmla="*/ 0 w 160"/>
                <a:gd name="T7" fmla="*/ 93 h 219"/>
                <a:gd name="T8" fmla="*/ 0 w 160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9">
                  <a:moveTo>
                    <a:pt x="0" y="219"/>
                  </a:moveTo>
                  <a:lnTo>
                    <a:pt x="160" y="125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1"/>
            <p:cNvSpPr>
              <a:spLocks/>
            </p:cNvSpPr>
            <p:nvPr userDrawn="1"/>
          </p:nvSpPr>
          <p:spPr bwMode="auto">
            <a:xfrm>
              <a:off x="8189913" y="3824288"/>
              <a:ext cx="257175" cy="155575"/>
            </a:xfrm>
            <a:custGeom>
              <a:avLst/>
              <a:gdLst>
                <a:gd name="T0" fmla="*/ 158 w 158"/>
                <a:gd name="T1" fmla="*/ 37 h 96"/>
                <a:gd name="T2" fmla="*/ 158 w 158"/>
                <a:gd name="T3" fmla="*/ 37 h 96"/>
                <a:gd name="T4" fmla="*/ 93 w 158"/>
                <a:gd name="T5" fmla="*/ 0 h 96"/>
                <a:gd name="T6" fmla="*/ 81 w 158"/>
                <a:gd name="T7" fmla="*/ 28 h 96"/>
                <a:gd name="T8" fmla="*/ 20 w 158"/>
                <a:gd name="T9" fmla="*/ 2 h 96"/>
                <a:gd name="T10" fmla="*/ 0 w 158"/>
                <a:gd name="T11" fmla="*/ 5 h 96"/>
                <a:gd name="T12" fmla="*/ 0 w 158"/>
                <a:gd name="T13" fmla="*/ 5 h 96"/>
                <a:gd name="T14" fmla="*/ 158 w 158"/>
                <a:gd name="T15" fmla="*/ 96 h 96"/>
                <a:gd name="T16" fmla="*/ 158 w 158"/>
                <a:gd name="T17" fmla="*/ 96 h 96"/>
                <a:gd name="T18" fmla="*/ 158 w 158"/>
                <a:gd name="T1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96">
                  <a:moveTo>
                    <a:pt x="158" y="37"/>
                  </a:moveTo>
                  <a:cubicBezTo>
                    <a:pt x="158" y="37"/>
                    <a:pt x="158" y="37"/>
                    <a:pt x="158" y="3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8" y="8"/>
                    <a:pt x="84" y="18"/>
                    <a:pt x="81" y="28"/>
                  </a:cubicBezTo>
                  <a:cubicBezTo>
                    <a:pt x="65" y="12"/>
                    <a:pt x="44" y="2"/>
                    <a:pt x="20" y="2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lnTo>
                    <a:pt x="158" y="37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2"/>
            <p:cNvSpPr>
              <a:spLocks/>
            </p:cNvSpPr>
            <p:nvPr userDrawn="1"/>
          </p:nvSpPr>
          <p:spPr bwMode="auto">
            <a:xfrm>
              <a:off x="8189913" y="3194051"/>
              <a:ext cx="511175" cy="587375"/>
            </a:xfrm>
            <a:custGeom>
              <a:avLst/>
              <a:gdLst>
                <a:gd name="T0" fmla="*/ 162 w 322"/>
                <a:gd name="T1" fmla="*/ 309 h 370"/>
                <a:gd name="T2" fmla="*/ 162 w 322"/>
                <a:gd name="T3" fmla="*/ 309 h 370"/>
                <a:gd name="T4" fmla="*/ 53 w 322"/>
                <a:gd name="T5" fmla="*/ 247 h 370"/>
                <a:gd name="T6" fmla="*/ 53 w 322"/>
                <a:gd name="T7" fmla="*/ 123 h 370"/>
                <a:gd name="T8" fmla="*/ 162 w 322"/>
                <a:gd name="T9" fmla="*/ 60 h 370"/>
                <a:gd name="T10" fmla="*/ 270 w 322"/>
                <a:gd name="T11" fmla="*/ 123 h 370"/>
                <a:gd name="T12" fmla="*/ 270 w 322"/>
                <a:gd name="T13" fmla="*/ 123 h 370"/>
                <a:gd name="T14" fmla="*/ 322 w 322"/>
                <a:gd name="T15" fmla="*/ 92 h 370"/>
                <a:gd name="T16" fmla="*/ 162 w 322"/>
                <a:gd name="T17" fmla="*/ 0 h 370"/>
                <a:gd name="T18" fmla="*/ 0 w 322"/>
                <a:gd name="T19" fmla="*/ 92 h 370"/>
                <a:gd name="T20" fmla="*/ 0 w 322"/>
                <a:gd name="T21" fmla="*/ 278 h 370"/>
                <a:gd name="T22" fmla="*/ 162 w 322"/>
                <a:gd name="T23" fmla="*/ 370 h 370"/>
                <a:gd name="T24" fmla="*/ 162 w 322"/>
                <a:gd name="T25" fmla="*/ 370 h 370"/>
                <a:gd name="T26" fmla="*/ 162 w 322"/>
                <a:gd name="T27" fmla="*/ 30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162" y="309"/>
                  </a:moveTo>
                  <a:lnTo>
                    <a:pt x="162" y="309"/>
                  </a:lnTo>
                  <a:lnTo>
                    <a:pt x="53" y="247"/>
                  </a:lnTo>
                  <a:lnTo>
                    <a:pt x="53" y="123"/>
                  </a:lnTo>
                  <a:lnTo>
                    <a:pt x="162" y="60"/>
                  </a:lnTo>
                  <a:lnTo>
                    <a:pt x="270" y="123"/>
                  </a:lnTo>
                  <a:lnTo>
                    <a:pt x="270" y="123"/>
                  </a:lnTo>
                  <a:lnTo>
                    <a:pt x="322" y="92"/>
                  </a:lnTo>
                  <a:lnTo>
                    <a:pt x="162" y="0"/>
                  </a:lnTo>
                  <a:lnTo>
                    <a:pt x="0" y="92"/>
                  </a:lnTo>
                  <a:lnTo>
                    <a:pt x="0" y="278"/>
                  </a:lnTo>
                  <a:lnTo>
                    <a:pt x="162" y="370"/>
                  </a:lnTo>
                  <a:lnTo>
                    <a:pt x="162" y="370"/>
                  </a:lnTo>
                  <a:lnTo>
                    <a:pt x="162" y="30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5434576" y="4734915"/>
            <a:ext cx="449769" cy="695761"/>
            <a:chOff x="4570413" y="3209926"/>
            <a:chExt cx="458788" cy="709612"/>
          </a:xfrm>
        </p:grpSpPr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4721225" y="3386138"/>
              <a:ext cx="153988" cy="88900"/>
            </a:xfrm>
            <a:custGeom>
              <a:avLst/>
              <a:gdLst>
                <a:gd name="T0" fmla="*/ 97 w 97"/>
                <a:gd name="T1" fmla="*/ 28 h 56"/>
                <a:gd name="T2" fmla="*/ 49 w 97"/>
                <a:gd name="T3" fmla="*/ 0 h 56"/>
                <a:gd name="T4" fmla="*/ 0 w 97"/>
                <a:gd name="T5" fmla="*/ 28 h 56"/>
                <a:gd name="T6" fmla="*/ 49 w 97"/>
                <a:gd name="T7" fmla="*/ 56 h 56"/>
                <a:gd name="T8" fmla="*/ 97 w 97"/>
                <a:gd name="T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6">
                  <a:moveTo>
                    <a:pt x="97" y="28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56"/>
                  </a:lnTo>
                  <a:lnTo>
                    <a:pt x="97" y="28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4799013" y="3341688"/>
              <a:ext cx="230188" cy="311150"/>
            </a:xfrm>
            <a:custGeom>
              <a:avLst/>
              <a:gdLst>
                <a:gd name="T0" fmla="*/ 0 w 145"/>
                <a:gd name="T1" fmla="*/ 196 h 196"/>
                <a:gd name="T2" fmla="*/ 145 w 145"/>
                <a:gd name="T3" fmla="*/ 111 h 196"/>
                <a:gd name="T4" fmla="*/ 145 w 145"/>
                <a:gd name="T5" fmla="*/ 0 h 196"/>
                <a:gd name="T6" fmla="*/ 0 w 145"/>
                <a:gd name="T7" fmla="*/ 84 h 196"/>
                <a:gd name="T8" fmla="*/ 0 w 145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6">
                  <a:moveTo>
                    <a:pt x="0" y="196"/>
                  </a:moveTo>
                  <a:lnTo>
                    <a:pt x="145" y="111"/>
                  </a:lnTo>
                  <a:lnTo>
                    <a:pt x="145" y="0"/>
                  </a:lnTo>
                  <a:lnTo>
                    <a:pt x="0" y="84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4645025" y="3386138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6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6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4570413" y="3606801"/>
              <a:ext cx="134938" cy="212725"/>
            </a:xfrm>
            <a:custGeom>
              <a:avLst/>
              <a:gdLst>
                <a:gd name="T0" fmla="*/ 46 w 84"/>
                <a:gd name="T1" fmla="*/ 27 h 131"/>
                <a:gd name="T2" fmla="*/ 0 w 84"/>
                <a:gd name="T3" fmla="*/ 0 h 131"/>
                <a:gd name="T4" fmla="*/ 0 w 84"/>
                <a:gd name="T5" fmla="*/ 110 h 131"/>
                <a:gd name="T6" fmla="*/ 17 w 84"/>
                <a:gd name="T7" fmla="*/ 108 h 131"/>
                <a:gd name="T8" fmla="*/ 72 w 84"/>
                <a:gd name="T9" fmla="*/ 131 h 131"/>
                <a:gd name="T10" fmla="*/ 84 w 84"/>
                <a:gd name="T11" fmla="*/ 105 h 131"/>
                <a:gd name="T12" fmla="*/ 46 w 84"/>
                <a:gd name="T13" fmla="*/ 84 h 131"/>
                <a:gd name="T14" fmla="*/ 46 w 84"/>
                <a:gd name="T1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31">
                  <a:moveTo>
                    <a:pt x="46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5" y="108"/>
                    <a:pt x="11" y="108"/>
                    <a:pt x="17" y="108"/>
                  </a:cubicBezTo>
                  <a:cubicBezTo>
                    <a:pt x="39" y="108"/>
                    <a:pt x="58" y="117"/>
                    <a:pt x="72" y="131"/>
                  </a:cubicBezTo>
                  <a:cubicBezTo>
                    <a:pt x="75" y="122"/>
                    <a:pt x="79" y="113"/>
                    <a:pt x="84" y="105"/>
                  </a:cubicBezTo>
                  <a:cubicBezTo>
                    <a:pt x="46" y="84"/>
                    <a:pt x="46" y="84"/>
                    <a:pt x="46" y="84"/>
                  </a:cubicBezTo>
                  <a:lnTo>
                    <a:pt x="4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4799013" y="3517901"/>
              <a:ext cx="230188" cy="222250"/>
            </a:xfrm>
            <a:custGeom>
              <a:avLst/>
              <a:gdLst>
                <a:gd name="T0" fmla="*/ 0 w 145"/>
                <a:gd name="T1" fmla="*/ 140 h 140"/>
                <a:gd name="T2" fmla="*/ 145 w 145"/>
                <a:gd name="T3" fmla="*/ 56 h 140"/>
                <a:gd name="T4" fmla="*/ 145 w 145"/>
                <a:gd name="T5" fmla="*/ 0 h 140"/>
                <a:gd name="T6" fmla="*/ 0 w 145"/>
                <a:gd name="T7" fmla="*/ 86 h 140"/>
                <a:gd name="T8" fmla="*/ 0 w 145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0">
                  <a:moveTo>
                    <a:pt x="0" y="140"/>
                  </a:moveTo>
                  <a:lnTo>
                    <a:pt x="145" y="56"/>
                  </a:lnTo>
                  <a:lnTo>
                    <a:pt x="145" y="0"/>
                  </a:lnTo>
                  <a:lnTo>
                    <a:pt x="0" y="8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4799013" y="3605213"/>
              <a:ext cx="230188" cy="314325"/>
            </a:xfrm>
            <a:custGeom>
              <a:avLst/>
              <a:gdLst>
                <a:gd name="T0" fmla="*/ 0 w 145"/>
                <a:gd name="T1" fmla="*/ 198 h 198"/>
                <a:gd name="T2" fmla="*/ 145 w 145"/>
                <a:gd name="T3" fmla="*/ 113 h 198"/>
                <a:gd name="T4" fmla="*/ 145 w 145"/>
                <a:gd name="T5" fmla="*/ 0 h 198"/>
                <a:gd name="T6" fmla="*/ 0 w 145"/>
                <a:gd name="T7" fmla="*/ 85 h 198"/>
                <a:gd name="T8" fmla="*/ 0 w 145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8">
                  <a:moveTo>
                    <a:pt x="0" y="198"/>
                  </a:moveTo>
                  <a:lnTo>
                    <a:pt x="145" y="113"/>
                  </a:lnTo>
                  <a:lnTo>
                    <a:pt x="145" y="0"/>
                  </a:lnTo>
                  <a:lnTo>
                    <a:pt x="0" y="85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4570413" y="3776663"/>
              <a:ext cx="228600" cy="142875"/>
            </a:xfrm>
            <a:custGeom>
              <a:avLst/>
              <a:gdLst>
                <a:gd name="T0" fmla="*/ 142 w 142"/>
                <a:gd name="T1" fmla="*/ 34 h 88"/>
                <a:gd name="T2" fmla="*/ 142 w 142"/>
                <a:gd name="T3" fmla="*/ 34 h 88"/>
                <a:gd name="T4" fmla="*/ 84 w 142"/>
                <a:gd name="T5" fmla="*/ 0 h 88"/>
                <a:gd name="T6" fmla="*/ 72 w 142"/>
                <a:gd name="T7" fmla="*/ 26 h 88"/>
                <a:gd name="T8" fmla="*/ 17 w 142"/>
                <a:gd name="T9" fmla="*/ 3 h 88"/>
                <a:gd name="T10" fmla="*/ 0 w 142"/>
                <a:gd name="T11" fmla="*/ 5 h 88"/>
                <a:gd name="T12" fmla="*/ 0 w 142"/>
                <a:gd name="T13" fmla="*/ 5 h 88"/>
                <a:gd name="T14" fmla="*/ 142 w 142"/>
                <a:gd name="T15" fmla="*/ 88 h 88"/>
                <a:gd name="T16" fmla="*/ 142 w 142"/>
                <a:gd name="T17" fmla="*/ 88 h 88"/>
                <a:gd name="T18" fmla="*/ 142 w 142"/>
                <a:gd name="T19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8">
                  <a:moveTo>
                    <a:pt x="142" y="34"/>
                  </a:moveTo>
                  <a:cubicBezTo>
                    <a:pt x="142" y="34"/>
                    <a:pt x="142" y="34"/>
                    <a:pt x="142" y="3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9" y="8"/>
                    <a:pt x="75" y="17"/>
                    <a:pt x="72" y="26"/>
                  </a:cubicBezTo>
                  <a:cubicBezTo>
                    <a:pt x="58" y="12"/>
                    <a:pt x="39" y="3"/>
                    <a:pt x="17" y="3"/>
                  </a:cubicBezTo>
                  <a:cubicBezTo>
                    <a:pt x="11" y="3"/>
                    <a:pt x="5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lnTo>
                    <a:pt x="142" y="34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4570413" y="3209926"/>
              <a:ext cx="458788" cy="530225"/>
            </a:xfrm>
            <a:custGeom>
              <a:avLst/>
              <a:gdLst>
                <a:gd name="T0" fmla="*/ 144 w 289"/>
                <a:gd name="T1" fmla="*/ 279 h 334"/>
                <a:gd name="T2" fmla="*/ 144 w 289"/>
                <a:gd name="T3" fmla="*/ 279 h 334"/>
                <a:gd name="T4" fmla="*/ 47 w 289"/>
                <a:gd name="T5" fmla="*/ 223 h 334"/>
                <a:gd name="T6" fmla="*/ 47 w 289"/>
                <a:gd name="T7" fmla="*/ 110 h 334"/>
                <a:gd name="T8" fmla="*/ 144 w 289"/>
                <a:gd name="T9" fmla="*/ 54 h 334"/>
                <a:gd name="T10" fmla="*/ 242 w 289"/>
                <a:gd name="T11" fmla="*/ 110 h 334"/>
                <a:gd name="T12" fmla="*/ 242 w 289"/>
                <a:gd name="T13" fmla="*/ 111 h 334"/>
                <a:gd name="T14" fmla="*/ 289 w 289"/>
                <a:gd name="T15" fmla="*/ 83 h 334"/>
                <a:gd name="T16" fmla="*/ 144 w 289"/>
                <a:gd name="T17" fmla="*/ 0 h 334"/>
                <a:gd name="T18" fmla="*/ 0 w 289"/>
                <a:gd name="T19" fmla="*/ 83 h 334"/>
                <a:gd name="T20" fmla="*/ 0 w 289"/>
                <a:gd name="T21" fmla="*/ 250 h 334"/>
                <a:gd name="T22" fmla="*/ 144 w 289"/>
                <a:gd name="T23" fmla="*/ 334 h 334"/>
                <a:gd name="T24" fmla="*/ 144 w 289"/>
                <a:gd name="T25" fmla="*/ 334 h 334"/>
                <a:gd name="T26" fmla="*/ 144 w 289"/>
                <a:gd name="T27" fmla="*/ 27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334">
                  <a:moveTo>
                    <a:pt x="144" y="279"/>
                  </a:moveTo>
                  <a:lnTo>
                    <a:pt x="144" y="279"/>
                  </a:lnTo>
                  <a:lnTo>
                    <a:pt x="47" y="223"/>
                  </a:lnTo>
                  <a:lnTo>
                    <a:pt x="47" y="110"/>
                  </a:lnTo>
                  <a:lnTo>
                    <a:pt x="144" y="54"/>
                  </a:lnTo>
                  <a:lnTo>
                    <a:pt x="242" y="110"/>
                  </a:lnTo>
                  <a:lnTo>
                    <a:pt x="242" y="111"/>
                  </a:lnTo>
                  <a:lnTo>
                    <a:pt x="289" y="83"/>
                  </a:lnTo>
                  <a:lnTo>
                    <a:pt x="144" y="0"/>
                  </a:lnTo>
                  <a:lnTo>
                    <a:pt x="0" y="83"/>
                  </a:lnTo>
                  <a:lnTo>
                    <a:pt x="0" y="250"/>
                  </a:lnTo>
                  <a:lnTo>
                    <a:pt x="144" y="334"/>
                  </a:lnTo>
                  <a:lnTo>
                    <a:pt x="144" y="334"/>
                  </a:lnTo>
                  <a:lnTo>
                    <a:pt x="144" y="2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0" name="Freeform 6"/>
          <p:cNvSpPr>
            <a:spLocks/>
          </p:cNvSpPr>
          <p:nvPr userDrawn="1"/>
        </p:nvSpPr>
        <p:spPr bwMode="auto">
          <a:xfrm>
            <a:off x="9233487" y="2228929"/>
            <a:ext cx="2009175" cy="807831"/>
          </a:xfrm>
          <a:custGeom>
            <a:avLst/>
            <a:gdLst>
              <a:gd name="T0" fmla="*/ 1131 w 1266"/>
              <a:gd name="T1" fmla="*/ 241 h 510"/>
              <a:gd name="T2" fmla="*/ 1108 w 1266"/>
              <a:gd name="T3" fmla="*/ 241 h 510"/>
              <a:gd name="T4" fmla="*/ 853 w 1266"/>
              <a:gd name="T5" fmla="*/ 0 h 510"/>
              <a:gd name="T6" fmla="*/ 605 w 1266"/>
              <a:gd name="T7" fmla="*/ 188 h 510"/>
              <a:gd name="T8" fmla="*/ 469 w 1266"/>
              <a:gd name="T9" fmla="*/ 131 h 510"/>
              <a:gd name="T10" fmla="*/ 280 w 1266"/>
              <a:gd name="T11" fmla="*/ 303 h 510"/>
              <a:gd name="T12" fmla="*/ 192 w 1266"/>
              <a:gd name="T13" fmla="*/ 344 h 510"/>
              <a:gd name="T14" fmla="*/ 107 w 1266"/>
              <a:gd name="T15" fmla="*/ 300 h 510"/>
              <a:gd name="T16" fmla="*/ 0 w 1266"/>
              <a:gd name="T17" fmla="*/ 404 h 510"/>
              <a:gd name="T18" fmla="*/ 107 w 1266"/>
              <a:gd name="T19" fmla="*/ 510 h 510"/>
              <a:gd name="T20" fmla="*/ 135 w 1266"/>
              <a:gd name="T21" fmla="*/ 510 h 510"/>
              <a:gd name="T22" fmla="*/ 482 w 1266"/>
              <a:gd name="T23" fmla="*/ 510 h 510"/>
              <a:gd name="T24" fmla="*/ 674 w 1266"/>
              <a:gd name="T25" fmla="*/ 510 h 510"/>
              <a:gd name="T26" fmla="*/ 1140 w 1266"/>
              <a:gd name="T27" fmla="*/ 510 h 510"/>
              <a:gd name="T28" fmla="*/ 1140 w 1266"/>
              <a:gd name="T29" fmla="*/ 510 h 510"/>
              <a:gd name="T30" fmla="*/ 1266 w 1266"/>
              <a:gd name="T31" fmla="*/ 375 h 510"/>
              <a:gd name="T32" fmla="*/ 1131 w 1266"/>
              <a:gd name="T33" fmla="*/ 241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6" h="510">
                <a:moveTo>
                  <a:pt x="1131" y="241"/>
                </a:moveTo>
                <a:cubicBezTo>
                  <a:pt x="1124" y="241"/>
                  <a:pt x="1118" y="241"/>
                  <a:pt x="1108" y="241"/>
                </a:cubicBezTo>
                <a:cubicBezTo>
                  <a:pt x="1102" y="106"/>
                  <a:pt x="992" y="0"/>
                  <a:pt x="853" y="0"/>
                </a:cubicBezTo>
                <a:cubicBezTo>
                  <a:pt x="734" y="0"/>
                  <a:pt x="636" y="81"/>
                  <a:pt x="605" y="188"/>
                </a:cubicBezTo>
                <a:cubicBezTo>
                  <a:pt x="570" y="153"/>
                  <a:pt x="523" y="131"/>
                  <a:pt x="469" y="131"/>
                </a:cubicBezTo>
                <a:cubicBezTo>
                  <a:pt x="372" y="131"/>
                  <a:pt x="290" y="206"/>
                  <a:pt x="280" y="303"/>
                </a:cubicBezTo>
                <a:cubicBezTo>
                  <a:pt x="249" y="307"/>
                  <a:pt x="217" y="322"/>
                  <a:pt x="192" y="344"/>
                </a:cubicBezTo>
                <a:cubicBezTo>
                  <a:pt x="173" y="316"/>
                  <a:pt x="142" y="300"/>
                  <a:pt x="107" y="300"/>
                </a:cubicBezTo>
                <a:cubicBezTo>
                  <a:pt x="47" y="300"/>
                  <a:pt x="0" y="347"/>
                  <a:pt x="0" y="404"/>
                </a:cubicBezTo>
                <a:cubicBezTo>
                  <a:pt x="0" y="463"/>
                  <a:pt x="47" y="510"/>
                  <a:pt x="107" y="510"/>
                </a:cubicBezTo>
                <a:cubicBezTo>
                  <a:pt x="135" y="510"/>
                  <a:pt x="135" y="510"/>
                  <a:pt x="135" y="510"/>
                </a:cubicBezTo>
                <a:cubicBezTo>
                  <a:pt x="482" y="510"/>
                  <a:pt x="482" y="510"/>
                  <a:pt x="482" y="510"/>
                </a:cubicBezTo>
                <a:cubicBezTo>
                  <a:pt x="674" y="510"/>
                  <a:pt x="674" y="510"/>
                  <a:pt x="674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209" y="504"/>
                  <a:pt x="1266" y="447"/>
                  <a:pt x="1266" y="375"/>
                </a:cubicBezTo>
                <a:cubicBezTo>
                  <a:pt x="1266" y="300"/>
                  <a:pt x="1206" y="241"/>
                  <a:pt x="1131" y="2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white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white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8" name="Freeform 12"/>
            <p:cNvSpPr>
              <a:spLocks noEditPoints="1"/>
            </p:cNvSpPr>
            <p:nvPr/>
          </p:nvSpPr>
          <p:spPr bwMode="white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7" name="Group 76"/>
          <p:cNvGrpSpPr/>
          <p:nvPr userDrawn="1"/>
        </p:nvGrpSpPr>
        <p:grpSpPr>
          <a:xfrm>
            <a:off x="1004585" y="2308309"/>
            <a:ext cx="3321130" cy="437381"/>
            <a:chOff x="1092200" y="1960563"/>
            <a:chExt cx="3387726" cy="446088"/>
          </a:xfrm>
        </p:grpSpPr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1092200" y="1981201"/>
              <a:ext cx="344488" cy="317500"/>
            </a:xfrm>
            <a:custGeom>
              <a:avLst/>
              <a:gdLst>
                <a:gd name="T0" fmla="*/ 181 w 213"/>
                <a:gd name="T1" fmla="*/ 197 h 197"/>
                <a:gd name="T2" fmla="*/ 181 w 213"/>
                <a:gd name="T3" fmla="*/ 72 h 197"/>
                <a:gd name="T4" fmla="*/ 182 w 213"/>
                <a:gd name="T5" fmla="*/ 29 h 197"/>
                <a:gd name="T6" fmla="*/ 182 w 213"/>
                <a:gd name="T7" fmla="*/ 29 h 197"/>
                <a:gd name="T8" fmla="*/ 176 w 213"/>
                <a:gd name="T9" fmla="*/ 51 h 197"/>
                <a:gd name="T10" fmla="*/ 117 w 213"/>
                <a:gd name="T11" fmla="*/ 197 h 197"/>
                <a:gd name="T12" fmla="*/ 95 w 213"/>
                <a:gd name="T13" fmla="*/ 197 h 197"/>
                <a:gd name="T14" fmla="*/ 35 w 213"/>
                <a:gd name="T15" fmla="*/ 53 h 197"/>
                <a:gd name="T16" fmla="*/ 30 w 213"/>
                <a:gd name="T17" fmla="*/ 29 h 197"/>
                <a:gd name="T18" fmla="*/ 29 w 213"/>
                <a:gd name="T19" fmla="*/ 29 h 197"/>
                <a:gd name="T20" fmla="*/ 30 w 213"/>
                <a:gd name="T21" fmla="*/ 49 h 197"/>
                <a:gd name="T22" fmla="*/ 30 w 213"/>
                <a:gd name="T23" fmla="*/ 76 h 197"/>
                <a:gd name="T24" fmla="*/ 30 w 213"/>
                <a:gd name="T25" fmla="*/ 197 h 197"/>
                <a:gd name="T26" fmla="*/ 0 w 213"/>
                <a:gd name="T27" fmla="*/ 197 h 197"/>
                <a:gd name="T28" fmla="*/ 0 w 213"/>
                <a:gd name="T29" fmla="*/ 0 h 197"/>
                <a:gd name="T30" fmla="*/ 47 w 213"/>
                <a:gd name="T31" fmla="*/ 0 h 197"/>
                <a:gd name="T32" fmla="*/ 97 w 213"/>
                <a:gd name="T33" fmla="*/ 124 h 197"/>
                <a:gd name="T34" fmla="*/ 106 w 213"/>
                <a:gd name="T35" fmla="*/ 152 h 197"/>
                <a:gd name="T36" fmla="*/ 106 w 213"/>
                <a:gd name="T37" fmla="*/ 152 h 197"/>
                <a:gd name="T38" fmla="*/ 117 w 213"/>
                <a:gd name="T39" fmla="*/ 124 h 197"/>
                <a:gd name="T40" fmla="*/ 168 w 213"/>
                <a:gd name="T41" fmla="*/ 0 h 197"/>
                <a:gd name="T42" fmla="*/ 213 w 213"/>
                <a:gd name="T43" fmla="*/ 0 h 197"/>
                <a:gd name="T44" fmla="*/ 213 w 213"/>
                <a:gd name="T45" fmla="*/ 197 h 197"/>
                <a:gd name="T46" fmla="*/ 181 w 213"/>
                <a:gd name="T4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3" h="197">
                  <a:moveTo>
                    <a:pt x="181" y="197"/>
                  </a:moveTo>
                  <a:cubicBezTo>
                    <a:pt x="181" y="72"/>
                    <a:pt x="181" y="72"/>
                    <a:pt x="181" y="72"/>
                  </a:cubicBezTo>
                  <a:cubicBezTo>
                    <a:pt x="181" y="62"/>
                    <a:pt x="181" y="48"/>
                    <a:pt x="182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0" y="39"/>
                    <a:pt x="178" y="47"/>
                    <a:pt x="176" y="51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48"/>
                    <a:pt x="32" y="40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32"/>
                    <a:pt x="29" y="38"/>
                    <a:pt x="30" y="49"/>
                  </a:cubicBezTo>
                  <a:cubicBezTo>
                    <a:pt x="30" y="59"/>
                    <a:pt x="30" y="68"/>
                    <a:pt x="30" y="76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101" y="136"/>
                    <a:pt x="104" y="146"/>
                    <a:pt x="106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197"/>
                    <a:pt x="213" y="197"/>
                    <a:pt x="213" y="197"/>
                  </a:cubicBezTo>
                  <a:lnTo>
                    <a:pt x="181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495425" y="2066926"/>
              <a:ext cx="233363" cy="236538"/>
            </a:xfrm>
            <a:custGeom>
              <a:avLst/>
              <a:gdLst>
                <a:gd name="T0" fmla="*/ 145 w 145"/>
                <a:gd name="T1" fmla="*/ 72 h 147"/>
                <a:gd name="T2" fmla="*/ 125 w 145"/>
                <a:gd name="T3" fmla="*/ 127 h 147"/>
                <a:gd name="T4" fmla="*/ 71 w 145"/>
                <a:gd name="T5" fmla="*/ 147 h 147"/>
                <a:gd name="T6" fmla="*/ 19 w 145"/>
                <a:gd name="T7" fmla="*/ 128 h 147"/>
                <a:gd name="T8" fmla="*/ 0 w 145"/>
                <a:gd name="T9" fmla="*/ 75 h 147"/>
                <a:gd name="T10" fmla="*/ 20 w 145"/>
                <a:gd name="T11" fmla="*/ 20 h 147"/>
                <a:gd name="T12" fmla="*/ 75 w 145"/>
                <a:gd name="T13" fmla="*/ 0 h 147"/>
                <a:gd name="T14" fmla="*/ 126 w 145"/>
                <a:gd name="T15" fmla="*/ 19 h 147"/>
                <a:gd name="T16" fmla="*/ 145 w 145"/>
                <a:gd name="T17" fmla="*/ 72 h 147"/>
                <a:gd name="T18" fmla="*/ 112 w 145"/>
                <a:gd name="T19" fmla="*/ 73 h 147"/>
                <a:gd name="T20" fmla="*/ 101 w 145"/>
                <a:gd name="T21" fmla="*/ 38 h 147"/>
                <a:gd name="T22" fmla="*/ 73 w 145"/>
                <a:gd name="T23" fmla="*/ 26 h 147"/>
                <a:gd name="T24" fmla="*/ 44 w 145"/>
                <a:gd name="T25" fmla="*/ 39 h 147"/>
                <a:gd name="T26" fmla="*/ 33 w 145"/>
                <a:gd name="T27" fmla="*/ 74 h 147"/>
                <a:gd name="T28" fmla="*/ 44 w 145"/>
                <a:gd name="T29" fmla="*/ 109 h 147"/>
                <a:gd name="T30" fmla="*/ 73 w 145"/>
                <a:gd name="T31" fmla="*/ 121 h 147"/>
                <a:gd name="T32" fmla="*/ 102 w 145"/>
                <a:gd name="T33" fmla="*/ 109 h 147"/>
                <a:gd name="T34" fmla="*/ 112 w 145"/>
                <a:gd name="T3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7">
                  <a:moveTo>
                    <a:pt x="145" y="72"/>
                  </a:moveTo>
                  <a:cubicBezTo>
                    <a:pt x="145" y="95"/>
                    <a:pt x="138" y="113"/>
                    <a:pt x="125" y="127"/>
                  </a:cubicBezTo>
                  <a:cubicBezTo>
                    <a:pt x="112" y="141"/>
                    <a:pt x="94" y="147"/>
                    <a:pt x="71" y="147"/>
                  </a:cubicBezTo>
                  <a:cubicBezTo>
                    <a:pt x="50" y="147"/>
                    <a:pt x="32" y="141"/>
                    <a:pt x="19" y="128"/>
                  </a:cubicBezTo>
                  <a:cubicBezTo>
                    <a:pt x="7" y="115"/>
                    <a:pt x="0" y="97"/>
                    <a:pt x="0" y="75"/>
                  </a:cubicBezTo>
                  <a:cubicBezTo>
                    <a:pt x="0" y="52"/>
                    <a:pt x="7" y="34"/>
                    <a:pt x="20" y="20"/>
                  </a:cubicBezTo>
                  <a:cubicBezTo>
                    <a:pt x="33" y="7"/>
                    <a:pt x="51" y="0"/>
                    <a:pt x="75" y="0"/>
                  </a:cubicBezTo>
                  <a:cubicBezTo>
                    <a:pt x="97" y="0"/>
                    <a:pt x="114" y="6"/>
                    <a:pt x="126" y="19"/>
                  </a:cubicBezTo>
                  <a:cubicBezTo>
                    <a:pt x="139" y="32"/>
                    <a:pt x="145" y="50"/>
                    <a:pt x="145" y="72"/>
                  </a:cubicBezTo>
                  <a:close/>
                  <a:moveTo>
                    <a:pt x="112" y="73"/>
                  </a:moveTo>
                  <a:cubicBezTo>
                    <a:pt x="112" y="58"/>
                    <a:pt x="108" y="46"/>
                    <a:pt x="101" y="38"/>
                  </a:cubicBezTo>
                  <a:cubicBezTo>
                    <a:pt x="94" y="30"/>
                    <a:pt x="85" y="26"/>
                    <a:pt x="73" y="26"/>
                  </a:cubicBezTo>
                  <a:cubicBezTo>
                    <a:pt x="60" y="26"/>
                    <a:pt x="51" y="30"/>
                    <a:pt x="44" y="39"/>
                  </a:cubicBezTo>
                  <a:cubicBezTo>
                    <a:pt x="37" y="47"/>
                    <a:pt x="33" y="59"/>
                    <a:pt x="33" y="74"/>
                  </a:cubicBezTo>
                  <a:cubicBezTo>
                    <a:pt x="33" y="89"/>
                    <a:pt x="37" y="101"/>
                    <a:pt x="44" y="109"/>
                  </a:cubicBezTo>
                  <a:cubicBezTo>
                    <a:pt x="51" y="117"/>
                    <a:pt x="61" y="121"/>
                    <a:pt x="73" y="121"/>
                  </a:cubicBezTo>
                  <a:cubicBezTo>
                    <a:pt x="86" y="121"/>
                    <a:pt x="95" y="117"/>
                    <a:pt x="102" y="109"/>
                  </a:cubicBezTo>
                  <a:cubicBezTo>
                    <a:pt x="108" y="101"/>
                    <a:pt x="112" y="89"/>
                    <a:pt x="112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765300" y="1962151"/>
              <a:ext cx="222250" cy="341313"/>
            </a:xfrm>
            <a:custGeom>
              <a:avLst/>
              <a:gdLst>
                <a:gd name="T0" fmla="*/ 105 w 137"/>
                <a:gd name="T1" fmla="*/ 208 h 211"/>
                <a:gd name="T2" fmla="*/ 105 w 137"/>
                <a:gd name="T3" fmla="*/ 186 h 211"/>
                <a:gd name="T4" fmla="*/ 105 w 137"/>
                <a:gd name="T5" fmla="*/ 186 h 211"/>
                <a:gd name="T6" fmla="*/ 58 w 137"/>
                <a:gd name="T7" fmla="*/ 211 h 211"/>
                <a:gd name="T8" fmla="*/ 16 w 137"/>
                <a:gd name="T9" fmla="*/ 192 h 211"/>
                <a:gd name="T10" fmla="*/ 0 w 137"/>
                <a:gd name="T11" fmla="*/ 141 h 211"/>
                <a:gd name="T12" fmla="*/ 18 w 137"/>
                <a:gd name="T13" fmla="*/ 85 h 211"/>
                <a:gd name="T14" fmla="*/ 65 w 137"/>
                <a:gd name="T15" fmla="*/ 64 h 211"/>
                <a:gd name="T16" fmla="*/ 88 w 137"/>
                <a:gd name="T17" fmla="*/ 69 h 211"/>
                <a:gd name="T18" fmla="*/ 105 w 137"/>
                <a:gd name="T19" fmla="*/ 85 h 211"/>
                <a:gd name="T20" fmla="*/ 105 w 137"/>
                <a:gd name="T21" fmla="*/ 85 h 211"/>
                <a:gd name="T22" fmla="*/ 105 w 137"/>
                <a:gd name="T23" fmla="*/ 0 h 211"/>
                <a:gd name="T24" fmla="*/ 137 w 137"/>
                <a:gd name="T25" fmla="*/ 0 h 211"/>
                <a:gd name="T26" fmla="*/ 137 w 137"/>
                <a:gd name="T27" fmla="*/ 208 h 211"/>
                <a:gd name="T28" fmla="*/ 105 w 137"/>
                <a:gd name="T29" fmla="*/ 208 h 211"/>
                <a:gd name="T30" fmla="*/ 105 w 137"/>
                <a:gd name="T31" fmla="*/ 126 h 211"/>
                <a:gd name="T32" fmla="*/ 95 w 137"/>
                <a:gd name="T33" fmla="*/ 100 h 211"/>
                <a:gd name="T34" fmla="*/ 71 w 137"/>
                <a:gd name="T35" fmla="*/ 90 h 211"/>
                <a:gd name="T36" fmla="*/ 43 w 137"/>
                <a:gd name="T37" fmla="*/ 103 h 211"/>
                <a:gd name="T38" fmla="*/ 33 w 137"/>
                <a:gd name="T39" fmla="*/ 140 h 211"/>
                <a:gd name="T40" fmla="*/ 43 w 137"/>
                <a:gd name="T41" fmla="*/ 173 h 211"/>
                <a:gd name="T42" fmla="*/ 69 w 137"/>
                <a:gd name="T43" fmla="*/ 185 h 211"/>
                <a:gd name="T44" fmla="*/ 95 w 137"/>
                <a:gd name="T45" fmla="*/ 173 h 211"/>
                <a:gd name="T46" fmla="*/ 105 w 137"/>
                <a:gd name="T47" fmla="*/ 142 h 211"/>
                <a:gd name="T48" fmla="*/ 105 w 137"/>
                <a:gd name="T49" fmla="*/ 12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211">
                  <a:moveTo>
                    <a:pt x="105" y="208"/>
                  </a:moveTo>
                  <a:cubicBezTo>
                    <a:pt x="105" y="186"/>
                    <a:pt x="105" y="186"/>
                    <a:pt x="105" y="186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95" y="203"/>
                    <a:pt x="79" y="211"/>
                    <a:pt x="58" y="211"/>
                  </a:cubicBezTo>
                  <a:cubicBezTo>
                    <a:pt x="41" y="211"/>
                    <a:pt x="27" y="205"/>
                    <a:pt x="16" y="192"/>
                  </a:cubicBezTo>
                  <a:cubicBezTo>
                    <a:pt x="5" y="180"/>
                    <a:pt x="0" y="163"/>
                    <a:pt x="0" y="141"/>
                  </a:cubicBezTo>
                  <a:cubicBezTo>
                    <a:pt x="0" y="118"/>
                    <a:pt x="6" y="99"/>
                    <a:pt x="18" y="85"/>
                  </a:cubicBezTo>
                  <a:cubicBezTo>
                    <a:pt x="29" y="71"/>
                    <a:pt x="45" y="64"/>
                    <a:pt x="65" y="64"/>
                  </a:cubicBezTo>
                  <a:cubicBezTo>
                    <a:pt x="74" y="64"/>
                    <a:pt x="81" y="66"/>
                    <a:pt x="88" y="69"/>
                  </a:cubicBezTo>
                  <a:cubicBezTo>
                    <a:pt x="95" y="73"/>
                    <a:pt x="101" y="78"/>
                    <a:pt x="105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208"/>
                    <a:pt x="137" y="208"/>
                    <a:pt x="137" y="208"/>
                  </a:cubicBezTo>
                  <a:lnTo>
                    <a:pt x="105" y="208"/>
                  </a:lnTo>
                  <a:close/>
                  <a:moveTo>
                    <a:pt x="105" y="126"/>
                  </a:moveTo>
                  <a:cubicBezTo>
                    <a:pt x="105" y="116"/>
                    <a:pt x="102" y="107"/>
                    <a:pt x="95" y="100"/>
                  </a:cubicBezTo>
                  <a:cubicBezTo>
                    <a:pt x="89" y="93"/>
                    <a:pt x="81" y="90"/>
                    <a:pt x="71" y="90"/>
                  </a:cubicBezTo>
                  <a:cubicBezTo>
                    <a:pt x="59" y="90"/>
                    <a:pt x="50" y="94"/>
                    <a:pt x="43" y="103"/>
                  </a:cubicBezTo>
                  <a:cubicBezTo>
                    <a:pt x="36" y="112"/>
                    <a:pt x="33" y="124"/>
                    <a:pt x="33" y="140"/>
                  </a:cubicBezTo>
                  <a:cubicBezTo>
                    <a:pt x="33" y="154"/>
                    <a:pt x="36" y="165"/>
                    <a:pt x="43" y="173"/>
                  </a:cubicBezTo>
                  <a:cubicBezTo>
                    <a:pt x="49" y="181"/>
                    <a:pt x="58" y="185"/>
                    <a:pt x="69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5"/>
                    <a:pt x="105" y="155"/>
                    <a:pt x="105" y="142"/>
                  </a:cubicBezTo>
                  <a:lnTo>
                    <a:pt x="105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2039938" y="2066926"/>
              <a:ext cx="207963" cy="236538"/>
            </a:xfrm>
            <a:custGeom>
              <a:avLst/>
              <a:gdLst>
                <a:gd name="T0" fmla="*/ 32 w 128"/>
                <a:gd name="T1" fmla="*/ 83 h 147"/>
                <a:gd name="T2" fmla="*/ 44 w 128"/>
                <a:gd name="T3" fmla="*/ 112 h 147"/>
                <a:gd name="T4" fmla="*/ 75 w 128"/>
                <a:gd name="T5" fmla="*/ 122 h 147"/>
                <a:gd name="T6" fmla="*/ 98 w 128"/>
                <a:gd name="T7" fmla="*/ 118 h 147"/>
                <a:gd name="T8" fmla="*/ 117 w 128"/>
                <a:gd name="T9" fmla="*/ 109 h 147"/>
                <a:gd name="T10" fmla="*/ 117 w 128"/>
                <a:gd name="T11" fmla="*/ 136 h 147"/>
                <a:gd name="T12" fmla="*/ 95 w 128"/>
                <a:gd name="T13" fmla="*/ 144 h 147"/>
                <a:gd name="T14" fmla="*/ 67 w 128"/>
                <a:gd name="T15" fmla="*/ 147 h 147"/>
                <a:gd name="T16" fmla="*/ 17 w 128"/>
                <a:gd name="T17" fmla="*/ 128 h 147"/>
                <a:gd name="T18" fmla="*/ 0 w 128"/>
                <a:gd name="T19" fmla="*/ 75 h 147"/>
                <a:gd name="T20" fmla="*/ 9 w 128"/>
                <a:gd name="T21" fmla="*/ 36 h 147"/>
                <a:gd name="T22" fmla="*/ 33 w 128"/>
                <a:gd name="T23" fmla="*/ 9 h 147"/>
                <a:gd name="T24" fmla="*/ 67 w 128"/>
                <a:gd name="T25" fmla="*/ 0 h 147"/>
                <a:gd name="T26" fmla="*/ 112 w 128"/>
                <a:gd name="T27" fmla="*/ 18 h 147"/>
                <a:gd name="T28" fmla="*/ 128 w 128"/>
                <a:gd name="T29" fmla="*/ 67 h 147"/>
                <a:gd name="T30" fmla="*/ 128 w 128"/>
                <a:gd name="T31" fmla="*/ 83 h 147"/>
                <a:gd name="T32" fmla="*/ 32 w 128"/>
                <a:gd name="T33" fmla="*/ 83 h 147"/>
                <a:gd name="T34" fmla="*/ 97 w 128"/>
                <a:gd name="T35" fmla="*/ 59 h 147"/>
                <a:gd name="T36" fmla="*/ 89 w 128"/>
                <a:gd name="T37" fmla="*/ 34 h 147"/>
                <a:gd name="T38" fmla="*/ 67 w 128"/>
                <a:gd name="T39" fmla="*/ 25 h 147"/>
                <a:gd name="T40" fmla="*/ 44 w 128"/>
                <a:gd name="T41" fmla="*/ 34 h 147"/>
                <a:gd name="T42" fmla="*/ 32 w 128"/>
                <a:gd name="T43" fmla="*/ 59 h 147"/>
                <a:gd name="T44" fmla="*/ 97 w 128"/>
                <a:gd name="T45" fmla="*/ 5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47">
                  <a:moveTo>
                    <a:pt x="32" y="83"/>
                  </a:moveTo>
                  <a:cubicBezTo>
                    <a:pt x="33" y="96"/>
                    <a:pt x="37" y="106"/>
                    <a:pt x="44" y="112"/>
                  </a:cubicBezTo>
                  <a:cubicBezTo>
                    <a:pt x="51" y="119"/>
                    <a:pt x="61" y="122"/>
                    <a:pt x="75" y="122"/>
                  </a:cubicBezTo>
                  <a:cubicBezTo>
                    <a:pt x="83" y="122"/>
                    <a:pt x="90" y="121"/>
                    <a:pt x="98" y="118"/>
                  </a:cubicBezTo>
                  <a:cubicBezTo>
                    <a:pt x="105" y="116"/>
                    <a:pt x="111" y="113"/>
                    <a:pt x="117" y="109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2" y="139"/>
                    <a:pt x="104" y="142"/>
                    <a:pt x="95" y="144"/>
                  </a:cubicBezTo>
                  <a:cubicBezTo>
                    <a:pt x="86" y="146"/>
                    <a:pt x="77" y="147"/>
                    <a:pt x="67" y="147"/>
                  </a:cubicBezTo>
                  <a:cubicBezTo>
                    <a:pt x="46" y="147"/>
                    <a:pt x="29" y="141"/>
                    <a:pt x="17" y="128"/>
                  </a:cubicBezTo>
                  <a:cubicBezTo>
                    <a:pt x="6" y="115"/>
                    <a:pt x="0" y="98"/>
                    <a:pt x="0" y="75"/>
                  </a:cubicBezTo>
                  <a:cubicBezTo>
                    <a:pt x="0" y="60"/>
                    <a:pt x="3" y="47"/>
                    <a:pt x="9" y="36"/>
                  </a:cubicBezTo>
                  <a:cubicBezTo>
                    <a:pt x="14" y="24"/>
                    <a:pt x="22" y="16"/>
                    <a:pt x="33" y="9"/>
                  </a:cubicBezTo>
                  <a:cubicBezTo>
                    <a:pt x="43" y="3"/>
                    <a:pt x="54" y="0"/>
                    <a:pt x="67" y="0"/>
                  </a:cubicBezTo>
                  <a:cubicBezTo>
                    <a:pt x="86" y="0"/>
                    <a:pt x="101" y="6"/>
                    <a:pt x="112" y="18"/>
                  </a:cubicBezTo>
                  <a:cubicBezTo>
                    <a:pt x="123" y="30"/>
                    <a:pt x="128" y="46"/>
                    <a:pt x="128" y="67"/>
                  </a:cubicBezTo>
                  <a:cubicBezTo>
                    <a:pt x="128" y="83"/>
                    <a:pt x="128" y="83"/>
                    <a:pt x="128" y="83"/>
                  </a:cubicBezTo>
                  <a:lnTo>
                    <a:pt x="32" y="83"/>
                  </a:lnTo>
                  <a:close/>
                  <a:moveTo>
                    <a:pt x="97" y="59"/>
                  </a:moveTo>
                  <a:cubicBezTo>
                    <a:pt x="97" y="48"/>
                    <a:pt x="94" y="39"/>
                    <a:pt x="89" y="34"/>
                  </a:cubicBezTo>
                  <a:cubicBezTo>
                    <a:pt x="83" y="28"/>
                    <a:pt x="76" y="25"/>
                    <a:pt x="67" y="25"/>
                  </a:cubicBezTo>
                  <a:cubicBezTo>
                    <a:pt x="58" y="25"/>
                    <a:pt x="51" y="28"/>
                    <a:pt x="44" y="34"/>
                  </a:cubicBezTo>
                  <a:cubicBezTo>
                    <a:pt x="38" y="41"/>
                    <a:pt x="34" y="49"/>
                    <a:pt x="32" y="59"/>
                  </a:cubicBezTo>
                  <a:lnTo>
                    <a:pt x="97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7"/>
            <p:cNvSpPr>
              <a:spLocks/>
            </p:cNvSpPr>
            <p:nvPr userDrawn="1"/>
          </p:nvSpPr>
          <p:spPr bwMode="auto">
            <a:xfrm>
              <a:off x="2295525" y="2068513"/>
              <a:ext cx="131763" cy="230188"/>
            </a:xfrm>
            <a:custGeom>
              <a:avLst/>
              <a:gdLst>
                <a:gd name="T0" fmla="*/ 81 w 81"/>
                <a:gd name="T1" fmla="*/ 33 h 143"/>
                <a:gd name="T2" fmla="*/ 73 w 81"/>
                <a:gd name="T3" fmla="*/ 30 h 143"/>
                <a:gd name="T4" fmla="*/ 63 w 81"/>
                <a:gd name="T5" fmla="*/ 28 h 143"/>
                <a:gd name="T6" fmla="*/ 41 w 81"/>
                <a:gd name="T7" fmla="*/ 40 h 143"/>
                <a:gd name="T8" fmla="*/ 32 w 81"/>
                <a:gd name="T9" fmla="*/ 71 h 143"/>
                <a:gd name="T10" fmla="*/ 32 w 81"/>
                <a:gd name="T11" fmla="*/ 143 h 143"/>
                <a:gd name="T12" fmla="*/ 0 w 81"/>
                <a:gd name="T13" fmla="*/ 143 h 143"/>
                <a:gd name="T14" fmla="*/ 0 w 81"/>
                <a:gd name="T15" fmla="*/ 2 h 143"/>
                <a:gd name="T16" fmla="*/ 32 w 81"/>
                <a:gd name="T17" fmla="*/ 2 h 143"/>
                <a:gd name="T18" fmla="*/ 32 w 81"/>
                <a:gd name="T19" fmla="*/ 30 h 143"/>
                <a:gd name="T20" fmla="*/ 33 w 81"/>
                <a:gd name="T21" fmla="*/ 30 h 143"/>
                <a:gd name="T22" fmla="*/ 47 w 81"/>
                <a:gd name="T23" fmla="*/ 8 h 143"/>
                <a:gd name="T24" fmla="*/ 69 w 81"/>
                <a:gd name="T25" fmla="*/ 0 h 143"/>
                <a:gd name="T26" fmla="*/ 81 w 81"/>
                <a:gd name="T27" fmla="*/ 2 h 143"/>
                <a:gd name="T28" fmla="*/ 81 w 81"/>
                <a:gd name="T29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143">
                  <a:moveTo>
                    <a:pt x="81" y="33"/>
                  </a:moveTo>
                  <a:cubicBezTo>
                    <a:pt x="80" y="32"/>
                    <a:pt x="77" y="31"/>
                    <a:pt x="73" y="30"/>
                  </a:cubicBezTo>
                  <a:cubicBezTo>
                    <a:pt x="70" y="29"/>
                    <a:pt x="66" y="28"/>
                    <a:pt x="63" y="28"/>
                  </a:cubicBezTo>
                  <a:cubicBezTo>
                    <a:pt x="54" y="28"/>
                    <a:pt x="46" y="32"/>
                    <a:pt x="41" y="40"/>
                  </a:cubicBezTo>
                  <a:cubicBezTo>
                    <a:pt x="35" y="48"/>
                    <a:pt x="32" y="58"/>
                    <a:pt x="32" y="7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6" y="20"/>
                    <a:pt x="41" y="13"/>
                    <a:pt x="47" y="8"/>
                  </a:cubicBezTo>
                  <a:cubicBezTo>
                    <a:pt x="53" y="2"/>
                    <a:pt x="60" y="0"/>
                    <a:pt x="69" y="0"/>
                  </a:cubicBezTo>
                  <a:cubicBezTo>
                    <a:pt x="74" y="0"/>
                    <a:pt x="78" y="1"/>
                    <a:pt x="81" y="2"/>
                  </a:cubicBezTo>
                  <a:lnTo>
                    <a:pt x="81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2466975" y="2066926"/>
              <a:ext cx="201613" cy="231775"/>
            </a:xfrm>
            <a:custGeom>
              <a:avLst/>
              <a:gdLst>
                <a:gd name="T0" fmla="*/ 93 w 125"/>
                <a:gd name="T1" fmla="*/ 144 h 144"/>
                <a:gd name="T2" fmla="*/ 93 w 125"/>
                <a:gd name="T3" fmla="*/ 65 h 144"/>
                <a:gd name="T4" fmla="*/ 86 w 125"/>
                <a:gd name="T5" fmla="*/ 36 h 144"/>
                <a:gd name="T6" fmla="*/ 65 w 125"/>
                <a:gd name="T7" fmla="*/ 26 h 144"/>
                <a:gd name="T8" fmla="*/ 41 w 125"/>
                <a:gd name="T9" fmla="*/ 37 h 144"/>
                <a:gd name="T10" fmla="*/ 32 w 125"/>
                <a:gd name="T11" fmla="*/ 64 h 144"/>
                <a:gd name="T12" fmla="*/ 32 w 125"/>
                <a:gd name="T13" fmla="*/ 144 h 144"/>
                <a:gd name="T14" fmla="*/ 0 w 125"/>
                <a:gd name="T15" fmla="*/ 144 h 144"/>
                <a:gd name="T16" fmla="*/ 0 w 125"/>
                <a:gd name="T17" fmla="*/ 3 h 144"/>
                <a:gd name="T18" fmla="*/ 32 w 125"/>
                <a:gd name="T19" fmla="*/ 3 h 144"/>
                <a:gd name="T20" fmla="*/ 32 w 125"/>
                <a:gd name="T21" fmla="*/ 26 h 144"/>
                <a:gd name="T22" fmla="*/ 32 w 125"/>
                <a:gd name="T23" fmla="*/ 26 h 144"/>
                <a:gd name="T24" fmla="*/ 78 w 125"/>
                <a:gd name="T25" fmla="*/ 0 h 144"/>
                <a:gd name="T26" fmla="*/ 112 w 125"/>
                <a:gd name="T27" fmla="*/ 14 h 144"/>
                <a:gd name="T28" fmla="*/ 125 w 125"/>
                <a:gd name="T29" fmla="*/ 58 h 144"/>
                <a:gd name="T30" fmla="*/ 125 w 125"/>
                <a:gd name="T31" fmla="*/ 144 h 144"/>
                <a:gd name="T32" fmla="*/ 93 w 125"/>
                <a:gd name="T3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4">
                  <a:moveTo>
                    <a:pt x="93" y="144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3" y="52"/>
                    <a:pt x="91" y="42"/>
                    <a:pt x="86" y="36"/>
                  </a:cubicBezTo>
                  <a:cubicBezTo>
                    <a:pt x="82" y="29"/>
                    <a:pt x="75" y="26"/>
                    <a:pt x="65" y="26"/>
                  </a:cubicBezTo>
                  <a:cubicBezTo>
                    <a:pt x="55" y="26"/>
                    <a:pt x="47" y="30"/>
                    <a:pt x="41" y="37"/>
                  </a:cubicBezTo>
                  <a:cubicBezTo>
                    <a:pt x="35" y="44"/>
                    <a:pt x="32" y="53"/>
                    <a:pt x="32" y="6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43" y="9"/>
                    <a:pt x="58" y="0"/>
                    <a:pt x="78" y="0"/>
                  </a:cubicBezTo>
                  <a:cubicBezTo>
                    <a:pt x="93" y="0"/>
                    <a:pt x="104" y="5"/>
                    <a:pt x="112" y="14"/>
                  </a:cubicBezTo>
                  <a:cubicBezTo>
                    <a:pt x="121" y="24"/>
                    <a:pt x="125" y="38"/>
                    <a:pt x="125" y="58"/>
                  </a:cubicBezTo>
                  <a:cubicBezTo>
                    <a:pt x="125" y="144"/>
                    <a:pt x="125" y="144"/>
                    <a:pt x="125" y="144"/>
                  </a:cubicBezTo>
                  <a:lnTo>
                    <a:pt x="93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2727325" y="1960563"/>
              <a:ext cx="63500" cy="338138"/>
            </a:xfrm>
            <a:custGeom>
              <a:avLst/>
              <a:gdLst>
                <a:gd name="T0" fmla="*/ 39 w 39"/>
                <a:gd name="T1" fmla="*/ 19 h 209"/>
                <a:gd name="T2" fmla="*/ 33 w 39"/>
                <a:gd name="T3" fmla="*/ 32 h 209"/>
                <a:gd name="T4" fmla="*/ 20 w 39"/>
                <a:gd name="T5" fmla="*/ 37 h 209"/>
                <a:gd name="T6" fmla="*/ 6 w 39"/>
                <a:gd name="T7" fmla="*/ 32 h 209"/>
                <a:gd name="T8" fmla="*/ 0 w 39"/>
                <a:gd name="T9" fmla="*/ 19 h 209"/>
                <a:gd name="T10" fmla="*/ 6 w 39"/>
                <a:gd name="T11" fmla="*/ 5 h 209"/>
                <a:gd name="T12" fmla="*/ 20 w 39"/>
                <a:gd name="T13" fmla="*/ 0 h 209"/>
                <a:gd name="T14" fmla="*/ 33 w 39"/>
                <a:gd name="T15" fmla="*/ 5 h 209"/>
                <a:gd name="T16" fmla="*/ 39 w 39"/>
                <a:gd name="T17" fmla="*/ 19 h 209"/>
                <a:gd name="T18" fmla="*/ 3 w 39"/>
                <a:gd name="T19" fmla="*/ 209 h 209"/>
                <a:gd name="T20" fmla="*/ 3 w 39"/>
                <a:gd name="T21" fmla="*/ 68 h 209"/>
                <a:gd name="T22" fmla="*/ 35 w 39"/>
                <a:gd name="T23" fmla="*/ 68 h 209"/>
                <a:gd name="T24" fmla="*/ 35 w 39"/>
                <a:gd name="T25" fmla="*/ 209 h 209"/>
                <a:gd name="T26" fmla="*/ 3 w 39"/>
                <a:gd name="T2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209">
                  <a:moveTo>
                    <a:pt x="39" y="19"/>
                  </a:moveTo>
                  <a:cubicBezTo>
                    <a:pt x="39" y="24"/>
                    <a:pt x="37" y="28"/>
                    <a:pt x="33" y="32"/>
                  </a:cubicBezTo>
                  <a:cubicBezTo>
                    <a:pt x="30" y="35"/>
                    <a:pt x="25" y="37"/>
                    <a:pt x="20" y="37"/>
                  </a:cubicBezTo>
                  <a:cubicBezTo>
                    <a:pt x="14" y="37"/>
                    <a:pt x="10" y="35"/>
                    <a:pt x="6" y="32"/>
                  </a:cubicBezTo>
                  <a:cubicBezTo>
                    <a:pt x="2" y="28"/>
                    <a:pt x="0" y="24"/>
                    <a:pt x="0" y="19"/>
                  </a:cubicBezTo>
                  <a:cubicBezTo>
                    <a:pt x="0" y="13"/>
                    <a:pt x="2" y="9"/>
                    <a:pt x="6" y="5"/>
                  </a:cubicBezTo>
                  <a:cubicBezTo>
                    <a:pt x="10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cubicBezTo>
                    <a:pt x="37" y="9"/>
                    <a:pt x="39" y="14"/>
                    <a:pt x="39" y="19"/>
                  </a:cubicBezTo>
                  <a:close/>
                  <a:moveTo>
                    <a:pt x="3" y="209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209"/>
                    <a:pt x="35" y="209"/>
                    <a:pt x="35" y="209"/>
                  </a:cubicBezTo>
                  <a:lnTo>
                    <a:pt x="3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2824163" y="2071688"/>
              <a:ext cx="193675" cy="227013"/>
            </a:xfrm>
            <a:custGeom>
              <a:avLst/>
              <a:gdLst>
                <a:gd name="T0" fmla="*/ 46 w 122"/>
                <a:gd name="T1" fmla="*/ 117 h 143"/>
                <a:gd name="T2" fmla="*/ 122 w 122"/>
                <a:gd name="T3" fmla="*/ 117 h 143"/>
                <a:gd name="T4" fmla="*/ 122 w 122"/>
                <a:gd name="T5" fmla="*/ 143 h 143"/>
                <a:gd name="T6" fmla="*/ 0 w 122"/>
                <a:gd name="T7" fmla="*/ 143 h 143"/>
                <a:gd name="T8" fmla="*/ 0 w 122"/>
                <a:gd name="T9" fmla="*/ 132 h 143"/>
                <a:gd name="T10" fmla="*/ 77 w 122"/>
                <a:gd name="T11" fmla="*/ 26 h 143"/>
                <a:gd name="T12" fmla="*/ 8 w 122"/>
                <a:gd name="T13" fmla="*/ 26 h 143"/>
                <a:gd name="T14" fmla="*/ 8 w 122"/>
                <a:gd name="T15" fmla="*/ 0 h 143"/>
                <a:gd name="T16" fmla="*/ 122 w 122"/>
                <a:gd name="T17" fmla="*/ 0 h 143"/>
                <a:gd name="T18" fmla="*/ 122 w 122"/>
                <a:gd name="T19" fmla="*/ 12 h 143"/>
                <a:gd name="T20" fmla="*/ 46 w 122"/>
                <a:gd name="T21" fmla="*/ 11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43">
                  <a:moveTo>
                    <a:pt x="46" y="117"/>
                  </a:moveTo>
                  <a:lnTo>
                    <a:pt x="122" y="117"/>
                  </a:lnTo>
                  <a:lnTo>
                    <a:pt x="122" y="143"/>
                  </a:lnTo>
                  <a:lnTo>
                    <a:pt x="0" y="143"/>
                  </a:lnTo>
                  <a:lnTo>
                    <a:pt x="0" y="132"/>
                  </a:lnTo>
                  <a:lnTo>
                    <a:pt x="77" y="26"/>
                  </a:lnTo>
                  <a:lnTo>
                    <a:pt x="8" y="26"/>
                  </a:lnTo>
                  <a:lnTo>
                    <a:pt x="8" y="0"/>
                  </a:lnTo>
                  <a:lnTo>
                    <a:pt x="122" y="0"/>
                  </a:lnTo>
                  <a:lnTo>
                    <a:pt x="122" y="12"/>
                  </a:lnTo>
                  <a:lnTo>
                    <a:pt x="46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3057525" y="1960563"/>
              <a:ext cx="63500" cy="338138"/>
            </a:xfrm>
            <a:custGeom>
              <a:avLst/>
              <a:gdLst>
                <a:gd name="T0" fmla="*/ 39 w 39"/>
                <a:gd name="T1" fmla="*/ 19 h 209"/>
                <a:gd name="T2" fmla="*/ 33 w 39"/>
                <a:gd name="T3" fmla="*/ 32 h 209"/>
                <a:gd name="T4" fmla="*/ 19 w 39"/>
                <a:gd name="T5" fmla="*/ 37 h 209"/>
                <a:gd name="T6" fmla="*/ 5 w 39"/>
                <a:gd name="T7" fmla="*/ 32 h 209"/>
                <a:gd name="T8" fmla="*/ 0 w 39"/>
                <a:gd name="T9" fmla="*/ 19 h 209"/>
                <a:gd name="T10" fmla="*/ 6 w 39"/>
                <a:gd name="T11" fmla="*/ 5 h 209"/>
                <a:gd name="T12" fmla="*/ 19 w 39"/>
                <a:gd name="T13" fmla="*/ 0 h 209"/>
                <a:gd name="T14" fmla="*/ 33 w 39"/>
                <a:gd name="T15" fmla="*/ 5 h 209"/>
                <a:gd name="T16" fmla="*/ 39 w 39"/>
                <a:gd name="T17" fmla="*/ 19 h 209"/>
                <a:gd name="T18" fmla="*/ 3 w 39"/>
                <a:gd name="T19" fmla="*/ 209 h 209"/>
                <a:gd name="T20" fmla="*/ 3 w 39"/>
                <a:gd name="T21" fmla="*/ 68 h 209"/>
                <a:gd name="T22" fmla="*/ 35 w 39"/>
                <a:gd name="T23" fmla="*/ 68 h 209"/>
                <a:gd name="T24" fmla="*/ 35 w 39"/>
                <a:gd name="T25" fmla="*/ 209 h 209"/>
                <a:gd name="T26" fmla="*/ 3 w 39"/>
                <a:gd name="T2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209">
                  <a:moveTo>
                    <a:pt x="39" y="19"/>
                  </a:moveTo>
                  <a:cubicBezTo>
                    <a:pt x="39" y="24"/>
                    <a:pt x="37" y="28"/>
                    <a:pt x="33" y="32"/>
                  </a:cubicBezTo>
                  <a:cubicBezTo>
                    <a:pt x="29" y="35"/>
                    <a:pt x="25" y="37"/>
                    <a:pt x="19" y="37"/>
                  </a:cubicBezTo>
                  <a:cubicBezTo>
                    <a:pt x="14" y="37"/>
                    <a:pt x="9" y="35"/>
                    <a:pt x="5" y="32"/>
                  </a:cubicBezTo>
                  <a:cubicBezTo>
                    <a:pt x="2" y="28"/>
                    <a:pt x="0" y="24"/>
                    <a:pt x="0" y="19"/>
                  </a:cubicBezTo>
                  <a:cubicBezTo>
                    <a:pt x="0" y="13"/>
                    <a:pt x="2" y="9"/>
                    <a:pt x="6" y="5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7" y="9"/>
                    <a:pt x="39" y="14"/>
                    <a:pt x="39" y="19"/>
                  </a:cubicBezTo>
                  <a:close/>
                  <a:moveTo>
                    <a:pt x="3" y="209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209"/>
                    <a:pt x="35" y="209"/>
                    <a:pt x="35" y="209"/>
                  </a:cubicBezTo>
                  <a:lnTo>
                    <a:pt x="3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3182938" y="2066926"/>
              <a:ext cx="203200" cy="231775"/>
            </a:xfrm>
            <a:custGeom>
              <a:avLst/>
              <a:gdLst>
                <a:gd name="T0" fmla="*/ 93 w 125"/>
                <a:gd name="T1" fmla="*/ 144 h 144"/>
                <a:gd name="T2" fmla="*/ 93 w 125"/>
                <a:gd name="T3" fmla="*/ 65 h 144"/>
                <a:gd name="T4" fmla="*/ 86 w 125"/>
                <a:gd name="T5" fmla="*/ 36 h 144"/>
                <a:gd name="T6" fmla="*/ 65 w 125"/>
                <a:gd name="T7" fmla="*/ 26 h 144"/>
                <a:gd name="T8" fmla="*/ 41 w 125"/>
                <a:gd name="T9" fmla="*/ 37 h 144"/>
                <a:gd name="T10" fmla="*/ 32 w 125"/>
                <a:gd name="T11" fmla="*/ 64 h 144"/>
                <a:gd name="T12" fmla="*/ 32 w 125"/>
                <a:gd name="T13" fmla="*/ 144 h 144"/>
                <a:gd name="T14" fmla="*/ 0 w 125"/>
                <a:gd name="T15" fmla="*/ 144 h 144"/>
                <a:gd name="T16" fmla="*/ 0 w 125"/>
                <a:gd name="T17" fmla="*/ 3 h 144"/>
                <a:gd name="T18" fmla="*/ 32 w 125"/>
                <a:gd name="T19" fmla="*/ 3 h 144"/>
                <a:gd name="T20" fmla="*/ 32 w 125"/>
                <a:gd name="T21" fmla="*/ 26 h 144"/>
                <a:gd name="T22" fmla="*/ 32 w 125"/>
                <a:gd name="T23" fmla="*/ 26 h 144"/>
                <a:gd name="T24" fmla="*/ 78 w 125"/>
                <a:gd name="T25" fmla="*/ 0 h 144"/>
                <a:gd name="T26" fmla="*/ 112 w 125"/>
                <a:gd name="T27" fmla="*/ 14 h 144"/>
                <a:gd name="T28" fmla="*/ 125 w 125"/>
                <a:gd name="T29" fmla="*/ 58 h 144"/>
                <a:gd name="T30" fmla="*/ 125 w 125"/>
                <a:gd name="T31" fmla="*/ 144 h 144"/>
                <a:gd name="T32" fmla="*/ 93 w 125"/>
                <a:gd name="T3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4">
                  <a:moveTo>
                    <a:pt x="93" y="144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3" y="52"/>
                    <a:pt x="91" y="42"/>
                    <a:pt x="86" y="36"/>
                  </a:cubicBezTo>
                  <a:cubicBezTo>
                    <a:pt x="82" y="29"/>
                    <a:pt x="75" y="26"/>
                    <a:pt x="65" y="26"/>
                  </a:cubicBezTo>
                  <a:cubicBezTo>
                    <a:pt x="55" y="26"/>
                    <a:pt x="47" y="30"/>
                    <a:pt x="41" y="37"/>
                  </a:cubicBezTo>
                  <a:cubicBezTo>
                    <a:pt x="35" y="44"/>
                    <a:pt x="32" y="53"/>
                    <a:pt x="32" y="6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43" y="9"/>
                    <a:pt x="58" y="0"/>
                    <a:pt x="78" y="0"/>
                  </a:cubicBezTo>
                  <a:cubicBezTo>
                    <a:pt x="93" y="0"/>
                    <a:pt x="104" y="5"/>
                    <a:pt x="112" y="14"/>
                  </a:cubicBezTo>
                  <a:cubicBezTo>
                    <a:pt x="121" y="24"/>
                    <a:pt x="125" y="38"/>
                    <a:pt x="125" y="58"/>
                  </a:cubicBezTo>
                  <a:cubicBezTo>
                    <a:pt x="125" y="144"/>
                    <a:pt x="125" y="144"/>
                    <a:pt x="125" y="144"/>
                  </a:cubicBezTo>
                  <a:lnTo>
                    <a:pt x="93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3433763" y="2066926"/>
              <a:ext cx="220663" cy="339725"/>
            </a:xfrm>
            <a:custGeom>
              <a:avLst/>
              <a:gdLst>
                <a:gd name="T0" fmla="*/ 137 w 137"/>
                <a:gd name="T1" fmla="*/ 131 h 210"/>
                <a:gd name="T2" fmla="*/ 116 w 137"/>
                <a:gd name="T3" fmla="*/ 190 h 210"/>
                <a:gd name="T4" fmla="*/ 57 w 137"/>
                <a:gd name="T5" fmla="*/ 210 h 210"/>
                <a:gd name="T6" fmla="*/ 32 w 137"/>
                <a:gd name="T7" fmla="*/ 207 h 210"/>
                <a:gd name="T8" fmla="*/ 11 w 137"/>
                <a:gd name="T9" fmla="*/ 201 h 210"/>
                <a:gd name="T10" fmla="*/ 11 w 137"/>
                <a:gd name="T11" fmla="*/ 171 h 210"/>
                <a:gd name="T12" fmla="*/ 35 w 137"/>
                <a:gd name="T13" fmla="*/ 182 h 210"/>
                <a:gd name="T14" fmla="*/ 57 w 137"/>
                <a:gd name="T15" fmla="*/ 184 h 210"/>
                <a:gd name="T16" fmla="*/ 92 w 137"/>
                <a:gd name="T17" fmla="*/ 172 h 210"/>
                <a:gd name="T18" fmla="*/ 105 w 137"/>
                <a:gd name="T19" fmla="*/ 135 h 210"/>
                <a:gd name="T20" fmla="*/ 105 w 137"/>
                <a:gd name="T21" fmla="*/ 122 h 210"/>
                <a:gd name="T22" fmla="*/ 104 w 137"/>
                <a:gd name="T23" fmla="*/ 122 h 210"/>
                <a:gd name="T24" fmla="*/ 86 w 137"/>
                <a:gd name="T25" fmla="*/ 141 h 210"/>
                <a:gd name="T26" fmla="*/ 58 w 137"/>
                <a:gd name="T27" fmla="*/ 147 h 210"/>
                <a:gd name="T28" fmla="*/ 16 w 137"/>
                <a:gd name="T29" fmla="*/ 129 h 210"/>
                <a:gd name="T30" fmla="*/ 0 w 137"/>
                <a:gd name="T31" fmla="*/ 78 h 210"/>
                <a:gd name="T32" fmla="*/ 17 w 137"/>
                <a:gd name="T33" fmla="*/ 21 h 210"/>
                <a:gd name="T34" fmla="*/ 64 w 137"/>
                <a:gd name="T35" fmla="*/ 0 h 210"/>
                <a:gd name="T36" fmla="*/ 104 w 137"/>
                <a:gd name="T37" fmla="*/ 21 h 210"/>
                <a:gd name="T38" fmla="*/ 105 w 137"/>
                <a:gd name="T39" fmla="*/ 21 h 210"/>
                <a:gd name="T40" fmla="*/ 105 w 137"/>
                <a:gd name="T41" fmla="*/ 3 h 210"/>
                <a:gd name="T42" fmla="*/ 137 w 137"/>
                <a:gd name="T43" fmla="*/ 3 h 210"/>
                <a:gd name="T44" fmla="*/ 137 w 137"/>
                <a:gd name="T45" fmla="*/ 131 h 210"/>
                <a:gd name="T46" fmla="*/ 105 w 137"/>
                <a:gd name="T47" fmla="*/ 62 h 210"/>
                <a:gd name="T48" fmla="*/ 95 w 137"/>
                <a:gd name="T49" fmla="*/ 36 h 210"/>
                <a:gd name="T50" fmla="*/ 71 w 137"/>
                <a:gd name="T51" fmla="*/ 26 h 210"/>
                <a:gd name="T52" fmla="*/ 43 w 137"/>
                <a:gd name="T53" fmla="*/ 39 h 210"/>
                <a:gd name="T54" fmla="*/ 33 w 137"/>
                <a:gd name="T55" fmla="*/ 77 h 210"/>
                <a:gd name="T56" fmla="*/ 43 w 137"/>
                <a:gd name="T57" fmla="*/ 109 h 210"/>
                <a:gd name="T58" fmla="*/ 68 w 137"/>
                <a:gd name="T59" fmla="*/ 121 h 210"/>
                <a:gd name="T60" fmla="*/ 95 w 137"/>
                <a:gd name="T61" fmla="*/ 109 h 210"/>
                <a:gd name="T62" fmla="*/ 105 w 137"/>
                <a:gd name="T63" fmla="*/ 78 h 210"/>
                <a:gd name="T64" fmla="*/ 105 w 137"/>
                <a:gd name="T65" fmla="*/ 6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210">
                  <a:moveTo>
                    <a:pt x="137" y="131"/>
                  </a:moveTo>
                  <a:cubicBezTo>
                    <a:pt x="137" y="156"/>
                    <a:pt x="130" y="176"/>
                    <a:pt x="116" y="190"/>
                  </a:cubicBezTo>
                  <a:cubicBezTo>
                    <a:pt x="102" y="203"/>
                    <a:pt x="83" y="210"/>
                    <a:pt x="57" y="210"/>
                  </a:cubicBezTo>
                  <a:cubicBezTo>
                    <a:pt x="49" y="210"/>
                    <a:pt x="40" y="209"/>
                    <a:pt x="32" y="207"/>
                  </a:cubicBezTo>
                  <a:cubicBezTo>
                    <a:pt x="23" y="206"/>
                    <a:pt x="16" y="204"/>
                    <a:pt x="11" y="201"/>
                  </a:cubicBezTo>
                  <a:cubicBezTo>
                    <a:pt x="11" y="171"/>
                    <a:pt x="11" y="171"/>
                    <a:pt x="11" y="171"/>
                  </a:cubicBezTo>
                  <a:cubicBezTo>
                    <a:pt x="20" y="176"/>
                    <a:pt x="28" y="180"/>
                    <a:pt x="35" y="182"/>
                  </a:cubicBezTo>
                  <a:cubicBezTo>
                    <a:pt x="42" y="184"/>
                    <a:pt x="50" y="184"/>
                    <a:pt x="57" y="184"/>
                  </a:cubicBezTo>
                  <a:cubicBezTo>
                    <a:pt x="72" y="184"/>
                    <a:pt x="84" y="180"/>
                    <a:pt x="92" y="172"/>
                  </a:cubicBezTo>
                  <a:cubicBezTo>
                    <a:pt x="101" y="164"/>
                    <a:pt x="105" y="151"/>
                    <a:pt x="105" y="135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99" y="130"/>
                    <a:pt x="93" y="136"/>
                    <a:pt x="86" y="141"/>
                  </a:cubicBezTo>
                  <a:cubicBezTo>
                    <a:pt x="79" y="145"/>
                    <a:pt x="69" y="147"/>
                    <a:pt x="58" y="147"/>
                  </a:cubicBezTo>
                  <a:cubicBezTo>
                    <a:pt x="41" y="147"/>
                    <a:pt x="26" y="141"/>
                    <a:pt x="16" y="129"/>
                  </a:cubicBezTo>
                  <a:cubicBezTo>
                    <a:pt x="5" y="116"/>
                    <a:pt x="0" y="99"/>
                    <a:pt x="0" y="78"/>
                  </a:cubicBezTo>
                  <a:cubicBezTo>
                    <a:pt x="0" y="54"/>
                    <a:pt x="6" y="35"/>
                    <a:pt x="17" y="21"/>
                  </a:cubicBezTo>
                  <a:cubicBezTo>
                    <a:pt x="29" y="7"/>
                    <a:pt x="45" y="0"/>
                    <a:pt x="64" y="0"/>
                  </a:cubicBezTo>
                  <a:cubicBezTo>
                    <a:pt x="82" y="0"/>
                    <a:pt x="95" y="7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37" y="3"/>
                    <a:pt x="137" y="3"/>
                    <a:pt x="137" y="3"/>
                  </a:cubicBezTo>
                  <a:lnTo>
                    <a:pt x="137" y="131"/>
                  </a:lnTo>
                  <a:close/>
                  <a:moveTo>
                    <a:pt x="105" y="62"/>
                  </a:moveTo>
                  <a:cubicBezTo>
                    <a:pt x="105" y="52"/>
                    <a:pt x="102" y="43"/>
                    <a:pt x="95" y="36"/>
                  </a:cubicBezTo>
                  <a:cubicBezTo>
                    <a:pt x="89" y="29"/>
                    <a:pt x="80" y="26"/>
                    <a:pt x="71" y="26"/>
                  </a:cubicBezTo>
                  <a:cubicBezTo>
                    <a:pt x="59" y="26"/>
                    <a:pt x="49" y="30"/>
                    <a:pt x="43" y="39"/>
                  </a:cubicBezTo>
                  <a:cubicBezTo>
                    <a:pt x="36" y="48"/>
                    <a:pt x="33" y="60"/>
                    <a:pt x="33" y="77"/>
                  </a:cubicBezTo>
                  <a:cubicBezTo>
                    <a:pt x="33" y="91"/>
                    <a:pt x="36" y="101"/>
                    <a:pt x="43" y="109"/>
                  </a:cubicBezTo>
                  <a:cubicBezTo>
                    <a:pt x="49" y="117"/>
                    <a:pt x="58" y="121"/>
                    <a:pt x="68" y="121"/>
                  </a:cubicBezTo>
                  <a:cubicBezTo>
                    <a:pt x="79" y="121"/>
                    <a:pt x="88" y="117"/>
                    <a:pt x="95" y="109"/>
                  </a:cubicBezTo>
                  <a:cubicBezTo>
                    <a:pt x="102" y="101"/>
                    <a:pt x="105" y="91"/>
                    <a:pt x="105" y="78"/>
                  </a:cubicBezTo>
                  <a:lnTo>
                    <a:pt x="105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4"/>
            <p:cNvSpPr>
              <a:spLocks/>
            </p:cNvSpPr>
            <p:nvPr userDrawn="1"/>
          </p:nvSpPr>
          <p:spPr bwMode="auto">
            <a:xfrm>
              <a:off x="3795713" y="2058988"/>
              <a:ext cx="198438" cy="239713"/>
            </a:xfrm>
            <a:custGeom>
              <a:avLst/>
              <a:gdLst>
                <a:gd name="T0" fmla="*/ 73 w 123"/>
                <a:gd name="T1" fmla="*/ 95 h 149"/>
                <a:gd name="T2" fmla="*/ 73 w 123"/>
                <a:gd name="T3" fmla="*/ 149 h 149"/>
                <a:gd name="T4" fmla="*/ 48 w 123"/>
                <a:gd name="T5" fmla="*/ 149 h 149"/>
                <a:gd name="T6" fmla="*/ 48 w 123"/>
                <a:gd name="T7" fmla="*/ 95 h 149"/>
                <a:gd name="T8" fmla="*/ 0 w 123"/>
                <a:gd name="T9" fmla="*/ 0 h 149"/>
                <a:gd name="T10" fmla="*/ 28 w 123"/>
                <a:gd name="T11" fmla="*/ 0 h 149"/>
                <a:gd name="T12" fmla="*/ 58 w 123"/>
                <a:gd name="T13" fmla="*/ 62 h 149"/>
                <a:gd name="T14" fmla="*/ 60 w 123"/>
                <a:gd name="T15" fmla="*/ 67 h 149"/>
                <a:gd name="T16" fmla="*/ 62 w 123"/>
                <a:gd name="T17" fmla="*/ 72 h 149"/>
                <a:gd name="T18" fmla="*/ 62 w 123"/>
                <a:gd name="T19" fmla="*/ 72 h 149"/>
                <a:gd name="T20" fmla="*/ 65 w 123"/>
                <a:gd name="T21" fmla="*/ 62 h 149"/>
                <a:gd name="T22" fmla="*/ 96 w 123"/>
                <a:gd name="T23" fmla="*/ 0 h 149"/>
                <a:gd name="T24" fmla="*/ 123 w 123"/>
                <a:gd name="T25" fmla="*/ 0 h 149"/>
                <a:gd name="T26" fmla="*/ 73 w 123"/>
                <a:gd name="T27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49">
                  <a:moveTo>
                    <a:pt x="73" y="95"/>
                  </a:moveTo>
                  <a:cubicBezTo>
                    <a:pt x="73" y="149"/>
                    <a:pt x="73" y="149"/>
                    <a:pt x="73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9" y="64"/>
                    <a:pt x="60" y="66"/>
                    <a:pt x="60" y="67"/>
                  </a:cubicBezTo>
                  <a:cubicBezTo>
                    <a:pt x="61" y="69"/>
                    <a:pt x="61" y="70"/>
                    <a:pt x="62" y="72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3" y="68"/>
                    <a:pt x="64" y="65"/>
                    <a:pt x="65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73" y="95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3967163" y="2122488"/>
              <a:ext cx="177800" cy="180975"/>
            </a:xfrm>
            <a:custGeom>
              <a:avLst/>
              <a:gdLst>
                <a:gd name="T0" fmla="*/ 110 w 110"/>
                <a:gd name="T1" fmla="*/ 55 h 112"/>
                <a:gd name="T2" fmla="*/ 95 w 110"/>
                <a:gd name="T3" fmla="*/ 96 h 112"/>
                <a:gd name="T4" fmla="*/ 54 w 110"/>
                <a:gd name="T5" fmla="*/ 112 h 112"/>
                <a:gd name="T6" fmla="*/ 15 w 110"/>
                <a:gd name="T7" fmla="*/ 97 h 112"/>
                <a:gd name="T8" fmla="*/ 0 w 110"/>
                <a:gd name="T9" fmla="*/ 57 h 112"/>
                <a:gd name="T10" fmla="*/ 15 w 110"/>
                <a:gd name="T11" fmla="*/ 15 h 112"/>
                <a:gd name="T12" fmla="*/ 56 w 110"/>
                <a:gd name="T13" fmla="*/ 0 h 112"/>
                <a:gd name="T14" fmla="*/ 96 w 110"/>
                <a:gd name="T15" fmla="*/ 14 h 112"/>
                <a:gd name="T16" fmla="*/ 110 w 110"/>
                <a:gd name="T17" fmla="*/ 55 h 112"/>
                <a:gd name="T18" fmla="*/ 85 w 110"/>
                <a:gd name="T19" fmla="*/ 55 h 112"/>
                <a:gd name="T20" fmla="*/ 77 w 110"/>
                <a:gd name="T21" fmla="*/ 29 h 112"/>
                <a:gd name="T22" fmla="*/ 55 w 110"/>
                <a:gd name="T23" fmla="*/ 19 h 112"/>
                <a:gd name="T24" fmla="*/ 33 w 110"/>
                <a:gd name="T25" fmla="*/ 29 h 112"/>
                <a:gd name="T26" fmla="*/ 25 w 110"/>
                <a:gd name="T27" fmla="*/ 56 h 112"/>
                <a:gd name="T28" fmla="*/ 33 w 110"/>
                <a:gd name="T29" fmla="*/ 82 h 112"/>
                <a:gd name="T30" fmla="*/ 55 w 110"/>
                <a:gd name="T31" fmla="*/ 92 h 112"/>
                <a:gd name="T32" fmla="*/ 77 w 110"/>
                <a:gd name="T33" fmla="*/ 83 h 112"/>
                <a:gd name="T34" fmla="*/ 85 w 110"/>
                <a:gd name="T35" fmla="*/ 5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2">
                  <a:moveTo>
                    <a:pt x="110" y="55"/>
                  </a:moveTo>
                  <a:cubicBezTo>
                    <a:pt x="110" y="72"/>
                    <a:pt x="105" y="86"/>
                    <a:pt x="95" y="96"/>
                  </a:cubicBezTo>
                  <a:cubicBezTo>
                    <a:pt x="85" y="106"/>
                    <a:pt x="71" y="112"/>
                    <a:pt x="54" y="112"/>
                  </a:cubicBezTo>
                  <a:cubicBezTo>
                    <a:pt x="37" y="112"/>
                    <a:pt x="24" y="107"/>
                    <a:pt x="15" y="97"/>
                  </a:cubicBezTo>
                  <a:cubicBezTo>
                    <a:pt x="5" y="87"/>
                    <a:pt x="0" y="74"/>
                    <a:pt x="0" y="57"/>
                  </a:cubicBezTo>
                  <a:cubicBezTo>
                    <a:pt x="0" y="39"/>
                    <a:pt x="5" y="25"/>
                    <a:pt x="15" y="15"/>
                  </a:cubicBezTo>
                  <a:cubicBezTo>
                    <a:pt x="25" y="5"/>
                    <a:pt x="39" y="0"/>
                    <a:pt x="56" y="0"/>
                  </a:cubicBezTo>
                  <a:cubicBezTo>
                    <a:pt x="73" y="0"/>
                    <a:pt x="86" y="5"/>
                    <a:pt x="96" y="14"/>
                  </a:cubicBezTo>
                  <a:cubicBezTo>
                    <a:pt x="105" y="24"/>
                    <a:pt x="110" y="38"/>
                    <a:pt x="110" y="55"/>
                  </a:cubicBezTo>
                  <a:close/>
                  <a:moveTo>
                    <a:pt x="85" y="55"/>
                  </a:moveTo>
                  <a:cubicBezTo>
                    <a:pt x="85" y="44"/>
                    <a:pt x="82" y="35"/>
                    <a:pt x="77" y="29"/>
                  </a:cubicBezTo>
                  <a:cubicBezTo>
                    <a:pt x="71" y="22"/>
                    <a:pt x="64" y="19"/>
                    <a:pt x="55" y="19"/>
                  </a:cubicBezTo>
                  <a:cubicBezTo>
                    <a:pt x="46" y="19"/>
                    <a:pt x="38" y="23"/>
                    <a:pt x="33" y="29"/>
                  </a:cubicBezTo>
                  <a:cubicBezTo>
                    <a:pt x="28" y="35"/>
                    <a:pt x="25" y="44"/>
                    <a:pt x="25" y="56"/>
                  </a:cubicBezTo>
                  <a:cubicBezTo>
                    <a:pt x="25" y="67"/>
                    <a:pt x="28" y="76"/>
                    <a:pt x="33" y="82"/>
                  </a:cubicBezTo>
                  <a:cubicBezTo>
                    <a:pt x="38" y="89"/>
                    <a:pt x="46" y="92"/>
                    <a:pt x="55" y="92"/>
                  </a:cubicBezTo>
                  <a:cubicBezTo>
                    <a:pt x="65" y="92"/>
                    <a:pt x="72" y="89"/>
                    <a:pt x="77" y="83"/>
                  </a:cubicBezTo>
                  <a:cubicBezTo>
                    <a:pt x="82" y="76"/>
                    <a:pt x="85" y="67"/>
                    <a:pt x="85" y="55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4181475" y="2125663"/>
              <a:ext cx="153988" cy="177800"/>
            </a:xfrm>
            <a:custGeom>
              <a:avLst/>
              <a:gdLst>
                <a:gd name="T0" fmla="*/ 71 w 95"/>
                <a:gd name="T1" fmla="*/ 107 h 110"/>
                <a:gd name="T2" fmla="*/ 71 w 95"/>
                <a:gd name="T3" fmla="*/ 91 h 110"/>
                <a:gd name="T4" fmla="*/ 70 w 95"/>
                <a:gd name="T5" fmla="*/ 91 h 110"/>
                <a:gd name="T6" fmla="*/ 57 w 95"/>
                <a:gd name="T7" fmla="*/ 105 h 110"/>
                <a:gd name="T8" fmla="*/ 38 w 95"/>
                <a:gd name="T9" fmla="*/ 110 h 110"/>
                <a:gd name="T10" fmla="*/ 10 w 95"/>
                <a:gd name="T11" fmla="*/ 98 h 110"/>
                <a:gd name="T12" fmla="*/ 0 w 95"/>
                <a:gd name="T13" fmla="*/ 65 h 110"/>
                <a:gd name="T14" fmla="*/ 0 w 95"/>
                <a:gd name="T15" fmla="*/ 0 h 110"/>
                <a:gd name="T16" fmla="*/ 24 w 95"/>
                <a:gd name="T17" fmla="*/ 0 h 110"/>
                <a:gd name="T18" fmla="*/ 24 w 95"/>
                <a:gd name="T19" fmla="*/ 62 h 110"/>
                <a:gd name="T20" fmla="*/ 46 w 95"/>
                <a:gd name="T21" fmla="*/ 90 h 110"/>
                <a:gd name="T22" fmla="*/ 64 w 95"/>
                <a:gd name="T23" fmla="*/ 82 h 110"/>
                <a:gd name="T24" fmla="*/ 71 w 95"/>
                <a:gd name="T25" fmla="*/ 62 h 110"/>
                <a:gd name="T26" fmla="*/ 71 w 95"/>
                <a:gd name="T27" fmla="*/ 0 h 110"/>
                <a:gd name="T28" fmla="*/ 95 w 95"/>
                <a:gd name="T29" fmla="*/ 0 h 110"/>
                <a:gd name="T30" fmla="*/ 95 w 95"/>
                <a:gd name="T31" fmla="*/ 107 h 110"/>
                <a:gd name="T32" fmla="*/ 71 w 95"/>
                <a:gd name="T33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110">
                  <a:moveTo>
                    <a:pt x="71" y="107"/>
                  </a:moveTo>
                  <a:cubicBezTo>
                    <a:pt x="71" y="91"/>
                    <a:pt x="71" y="91"/>
                    <a:pt x="71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67" y="97"/>
                    <a:pt x="62" y="101"/>
                    <a:pt x="57" y="105"/>
                  </a:cubicBezTo>
                  <a:cubicBezTo>
                    <a:pt x="51" y="108"/>
                    <a:pt x="45" y="110"/>
                    <a:pt x="38" y="110"/>
                  </a:cubicBezTo>
                  <a:cubicBezTo>
                    <a:pt x="26" y="110"/>
                    <a:pt x="16" y="106"/>
                    <a:pt x="10" y="98"/>
                  </a:cubicBezTo>
                  <a:cubicBezTo>
                    <a:pt x="3" y="91"/>
                    <a:pt x="0" y="80"/>
                    <a:pt x="0" y="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81"/>
                    <a:pt x="32" y="90"/>
                    <a:pt x="46" y="90"/>
                  </a:cubicBezTo>
                  <a:cubicBezTo>
                    <a:pt x="54" y="90"/>
                    <a:pt x="59" y="87"/>
                    <a:pt x="64" y="82"/>
                  </a:cubicBezTo>
                  <a:cubicBezTo>
                    <a:pt x="68" y="77"/>
                    <a:pt x="71" y="70"/>
                    <a:pt x="71" y="6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07"/>
                    <a:pt x="95" y="107"/>
                    <a:pt x="95" y="107"/>
                  </a:cubicBezTo>
                  <a:lnTo>
                    <a:pt x="71" y="107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4379913" y="2122488"/>
              <a:ext cx="100013" cy="176213"/>
            </a:xfrm>
            <a:custGeom>
              <a:avLst/>
              <a:gdLst>
                <a:gd name="T0" fmla="*/ 62 w 62"/>
                <a:gd name="T1" fmla="*/ 26 h 109"/>
                <a:gd name="T2" fmla="*/ 55 w 62"/>
                <a:gd name="T3" fmla="*/ 23 h 109"/>
                <a:gd name="T4" fmla="*/ 48 w 62"/>
                <a:gd name="T5" fmla="*/ 22 h 109"/>
                <a:gd name="T6" fmla="*/ 31 w 62"/>
                <a:gd name="T7" fmla="*/ 31 h 109"/>
                <a:gd name="T8" fmla="*/ 24 w 62"/>
                <a:gd name="T9" fmla="*/ 54 h 109"/>
                <a:gd name="T10" fmla="*/ 24 w 62"/>
                <a:gd name="T11" fmla="*/ 109 h 109"/>
                <a:gd name="T12" fmla="*/ 0 w 62"/>
                <a:gd name="T13" fmla="*/ 109 h 109"/>
                <a:gd name="T14" fmla="*/ 0 w 62"/>
                <a:gd name="T15" fmla="*/ 2 h 109"/>
                <a:gd name="T16" fmla="*/ 24 w 62"/>
                <a:gd name="T17" fmla="*/ 2 h 109"/>
                <a:gd name="T18" fmla="*/ 24 w 62"/>
                <a:gd name="T19" fmla="*/ 23 h 109"/>
                <a:gd name="T20" fmla="*/ 25 w 62"/>
                <a:gd name="T21" fmla="*/ 23 h 109"/>
                <a:gd name="T22" fmla="*/ 35 w 62"/>
                <a:gd name="T23" fmla="*/ 6 h 109"/>
                <a:gd name="T24" fmla="*/ 52 w 62"/>
                <a:gd name="T25" fmla="*/ 0 h 109"/>
                <a:gd name="T26" fmla="*/ 62 w 62"/>
                <a:gd name="T27" fmla="*/ 2 h 109"/>
                <a:gd name="T28" fmla="*/ 62 w 62"/>
                <a:gd name="T29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109">
                  <a:moveTo>
                    <a:pt x="62" y="26"/>
                  </a:moveTo>
                  <a:cubicBezTo>
                    <a:pt x="60" y="25"/>
                    <a:pt x="58" y="24"/>
                    <a:pt x="55" y="23"/>
                  </a:cubicBezTo>
                  <a:cubicBezTo>
                    <a:pt x="53" y="22"/>
                    <a:pt x="50" y="22"/>
                    <a:pt x="48" y="22"/>
                  </a:cubicBezTo>
                  <a:cubicBezTo>
                    <a:pt x="41" y="22"/>
                    <a:pt x="35" y="25"/>
                    <a:pt x="31" y="31"/>
                  </a:cubicBezTo>
                  <a:cubicBezTo>
                    <a:pt x="26" y="37"/>
                    <a:pt x="24" y="45"/>
                    <a:pt x="24" y="54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7" y="16"/>
                    <a:pt x="31" y="10"/>
                    <a:pt x="35" y="6"/>
                  </a:cubicBezTo>
                  <a:cubicBezTo>
                    <a:pt x="40" y="2"/>
                    <a:pt x="46" y="0"/>
                    <a:pt x="52" y="0"/>
                  </a:cubicBezTo>
                  <a:cubicBezTo>
                    <a:pt x="56" y="0"/>
                    <a:pt x="59" y="1"/>
                    <a:pt x="62" y="2"/>
                  </a:cubicBezTo>
                  <a:lnTo>
                    <a:pt x="62" y="26"/>
                  </a:ln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1404553" y="2845307"/>
            <a:ext cx="3219971" cy="336207"/>
            <a:chOff x="1500188" y="2508251"/>
            <a:chExt cx="3284538" cy="342900"/>
          </a:xfrm>
        </p:grpSpPr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1500188" y="2527301"/>
              <a:ext cx="268288" cy="317500"/>
            </a:xfrm>
            <a:custGeom>
              <a:avLst/>
              <a:gdLst>
                <a:gd name="T0" fmla="*/ 166 w 166"/>
                <a:gd name="T1" fmla="*/ 96 h 196"/>
                <a:gd name="T2" fmla="*/ 153 w 166"/>
                <a:gd name="T3" fmla="*/ 149 h 196"/>
                <a:gd name="T4" fmla="*/ 115 w 166"/>
                <a:gd name="T5" fmla="*/ 184 h 196"/>
                <a:gd name="T6" fmla="*/ 59 w 166"/>
                <a:gd name="T7" fmla="*/ 196 h 196"/>
                <a:gd name="T8" fmla="*/ 0 w 166"/>
                <a:gd name="T9" fmla="*/ 196 h 196"/>
                <a:gd name="T10" fmla="*/ 0 w 166"/>
                <a:gd name="T11" fmla="*/ 0 h 196"/>
                <a:gd name="T12" fmla="*/ 61 w 166"/>
                <a:gd name="T13" fmla="*/ 0 h 196"/>
                <a:gd name="T14" fmla="*/ 140 w 166"/>
                <a:gd name="T15" fmla="*/ 24 h 196"/>
                <a:gd name="T16" fmla="*/ 166 w 166"/>
                <a:gd name="T17" fmla="*/ 96 h 196"/>
                <a:gd name="T18" fmla="*/ 131 w 166"/>
                <a:gd name="T19" fmla="*/ 96 h 196"/>
                <a:gd name="T20" fmla="*/ 113 w 166"/>
                <a:gd name="T21" fmla="*/ 45 h 196"/>
                <a:gd name="T22" fmla="*/ 59 w 166"/>
                <a:gd name="T23" fmla="*/ 28 h 196"/>
                <a:gd name="T24" fmla="*/ 32 w 166"/>
                <a:gd name="T25" fmla="*/ 28 h 196"/>
                <a:gd name="T26" fmla="*/ 32 w 166"/>
                <a:gd name="T27" fmla="*/ 168 h 196"/>
                <a:gd name="T28" fmla="*/ 59 w 166"/>
                <a:gd name="T29" fmla="*/ 168 h 196"/>
                <a:gd name="T30" fmla="*/ 112 w 166"/>
                <a:gd name="T31" fmla="*/ 149 h 196"/>
                <a:gd name="T32" fmla="*/ 131 w 166"/>
                <a:gd name="T33" fmla="*/ 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96">
                  <a:moveTo>
                    <a:pt x="166" y="96"/>
                  </a:moveTo>
                  <a:cubicBezTo>
                    <a:pt x="166" y="116"/>
                    <a:pt x="162" y="133"/>
                    <a:pt x="153" y="149"/>
                  </a:cubicBezTo>
                  <a:cubicBezTo>
                    <a:pt x="144" y="164"/>
                    <a:pt x="132" y="176"/>
                    <a:pt x="115" y="184"/>
                  </a:cubicBezTo>
                  <a:cubicBezTo>
                    <a:pt x="99" y="192"/>
                    <a:pt x="80" y="196"/>
                    <a:pt x="5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6" y="0"/>
                    <a:pt x="122" y="8"/>
                    <a:pt x="140" y="24"/>
                  </a:cubicBezTo>
                  <a:cubicBezTo>
                    <a:pt x="157" y="40"/>
                    <a:pt x="166" y="64"/>
                    <a:pt x="166" y="96"/>
                  </a:cubicBezTo>
                  <a:close/>
                  <a:moveTo>
                    <a:pt x="131" y="96"/>
                  </a:moveTo>
                  <a:cubicBezTo>
                    <a:pt x="131" y="74"/>
                    <a:pt x="125" y="57"/>
                    <a:pt x="113" y="45"/>
                  </a:cubicBezTo>
                  <a:cubicBezTo>
                    <a:pt x="100" y="34"/>
                    <a:pt x="82" y="28"/>
                    <a:pt x="59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168"/>
                    <a:pt x="32" y="168"/>
                    <a:pt x="32" y="168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2" y="168"/>
                    <a:pt x="100" y="162"/>
                    <a:pt x="112" y="149"/>
                  </a:cubicBezTo>
                  <a:cubicBezTo>
                    <a:pt x="125" y="136"/>
                    <a:pt x="131" y="119"/>
                    <a:pt x="131" y="96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1801813" y="2611438"/>
              <a:ext cx="192088" cy="239713"/>
            </a:xfrm>
            <a:custGeom>
              <a:avLst/>
              <a:gdLst>
                <a:gd name="T0" fmla="*/ 87 w 118"/>
                <a:gd name="T1" fmla="*/ 144 h 148"/>
                <a:gd name="T2" fmla="*/ 87 w 118"/>
                <a:gd name="T3" fmla="*/ 125 h 148"/>
                <a:gd name="T4" fmla="*/ 86 w 118"/>
                <a:gd name="T5" fmla="*/ 125 h 148"/>
                <a:gd name="T6" fmla="*/ 45 w 118"/>
                <a:gd name="T7" fmla="*/ 148 h 148"/>
                <a:gd name="T8" fmla="*/ 12 w 118"/>
                <a:gd name="T9" fmla="*/ 137 h 148"/>
                <a:gd name="T10" fmla="*/ 0 w 118"/>
                <a:gd name="T11" fmla="*/ 106 h 148"/>
                <a:gd name="T12" fmla="*/ 12 w 118"/>
                <a:gd name="T13" fmla="*/ 74 h 148"/>
                <a:gd name="T14" fmla="*/ 46 w 118"/>
                <a:gd name="T15" fmla="*/ 60 h 148"/>
                <a:gd name="T16" fmla="*/ 87 w 118"/>
                <a:gd name="T17" fmla="*/ 54 h 148"/>
                <a:gd name="T18" fmla="*/ 60 w 118"/>
                <a:gd name="T19" fmla="*/ 25 h 148"/>
                <a:gd name="T20" fmla="*/ 35 w 118"/>
                <a:gd name="T21" fmla="*/ 30 h 148"/>
                <a:gd name="T22" fmla="*/ 14 w 118"/>
                <a:gd name="T23" fmla="*/ 41 h 148"/>
                <a:gd name="T24" fmla="*/ 14 w 118"/>
                <a:gd name="T25" fmla="*/ 13 h 148"/>
                <a:gd name="T26" fmla="*/ 36 w 118"/>
                <a:gd name="T27" fmla="*/ 4 h 148"/>
                <a:gd name="T28" fmla="*/ 64 w 118"/>
                <a:gd name="T29" fmla="*/ 0 h 148"/>
                <a:gd name="T30" fmla="*/ 104 w 118"/>
                <a:gd name="T31" fmla="*/ 14 h 148"/>
                <a:gd name="T32" fmla="*/ 118 w 118"/>
                <a:gd name="T33" fmla="*/ 55 h 148"/>
                <a:gd name="T34" fmla="*/ 118 w 118"/>
                <a:gd name="T35" fmla="*/ 144 h 148"/>
                <a:gd name="T36" fmla="*/ 87 w 118"/>
                <a:gd name="T37" fmla="*/ 144 h 148"/>
                <a:gd name="T38" fmla="*/ 31 w 118"/>
                <a:gd name="T39" fmla="*/ 103 h 148"/>
                <a:gd name="T40" fmla="*/ 38 w 118"/>
                <a:gd name="T41" fmla="*/ 117 h 148"/>
                <a:gd name="T42" fmla="*/ 54 w 118"/>
                <a:gd name="T43" fmla="*/ 123 h 148"/>
                <a:gd name="T44" fmla="*/ 78 w 118"/>
                <a:gd name="T45" fmla="*/ 113 h 148"/>
                <a:gd name="T46" fmla="*/ 87 w 118"/>
                <a:gd name="T47" fmla="*/ 89 h 148"/>
                <a:gd name="T48" fmla="*/ 87 w 118"/>
                <a:gd name="T49" fmla="*/ 76 h 148"/>
                <a:gd name="T50" fmla="*/ 57 w 118"/>
                <a:gd name="T51" fmla="*/ 80 h 148"/>
                <a:gd name="T52" fmla="*/ 37 w 118"/>
                <a:gd name="T53" fmla="*/ 87 h 148"/>
                <a:gd name="T54" fmla="*/ 31 w 118"/>
                <a:gd name="T55" fmla="*/ 10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148">
                  <a:moveTo>
                    <a:pt x="87" y="144"/>
                  </a:move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76" y="140"/>
                    <a:pt x="62" y="148"/>
                    <a:pt x="45" y="148"/>
                  </a:cubicBezTo>
                  <a:cubicBezTo>
                    <a:pt x="31" y="148"/>
                    <a:pt x="20" y="144"/>
                    <a:pt x="12" y="137"/>
                  </a:cubicBezTo>
                  <a:cubicBezTo>
                    <a:pt x="4" y="129"/>
                    <a:pt x="0" y="119"/>
                    <a:pt x="0" y="106"/>
                  </a:cubicBezTo>
                  <a:cubicBezTo>
                    <a:pt x="0" y="93"/>
                    <a:pt x="4" y="82"/>
                    <a:pt x="12" y="74"/>
                  </a:cubicBezTo>
                  <a:cubicBezTo>
                    <a:pt x="19" y="66"/>
                    <a:pt x="31" y="62"/>
                    <a:pt x="46" y="6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35"/>
                    <a:pt x="78" y="25"/>
                    <a:pt x="60" y="25"/>
                  </a:cubicBezTo>
                  <a:cubicBezTo>
                    <a:pt x="52" y="25"/>
                    <a:pt x="43" y="27"/>
                    <a:pt x="35" y="30"/>
                  </a:cubicBezTo>
                  <a:cubicBezTo>
                    <a:pt x="27" y="32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9" y="10"/>
                    <a:pt x="26" y="7"/>
                    <a:pt x="36" y="4"/>
                  </a:cubicBezTo>
                  <a:cubicBezTo>
                    <a:pt x="46" y="2"/>
                    <a:pt x="56" y="0"/>
                    <a:pt x="64" y="0"/>
                  </a:cubicBezTo>
                  <a:cubicBezTo>
                    <a:pt x="82" y="0"/>
                    <a:pt x="95" y="5"/>
                    <a:pt x="104" y="14"/>
                  </a:cubicBezTo>
                  <a:cubicBezTo>
                    <a:pt x="113" y="24"/>
                    <a:pt x="118" y="37"/>
                    <a:pt x="118" y="55"/>
                  </a:cubicBezTo>
                  <a:cubicBezTo>
                    <a:pt x="118" y="144"/>
                    <a:pt x="118" y="144"/>
                    <a:pt x="118" y="144"/>
                  </a:cubicBezTo>
                  <a:lnTo>
                    <a:pt x="87" y="144"/>
                  </a:lnTo>
                  <a:close/>
                  <a:moveTo>
                    <a:pt x="31" y="103"/>
                  </a:moveTo>
                  <a:cubicBezTo>
                    <a:pt x="31" y="109"/>
                    <a:pt x="33" y="114"/>
                    <a:pt x="38" y="117"/>
                  </a:cubicBezTo>
                  <a:cubicBezTo>
                    <a:pt x="42" y="121"/>
                    <a:pt x="48" y="123"/>
                    <a:pt x="54" y="123"/>
                  </a:cubicBezTo>
                  <a:cubicBezTo>
                    <a:pt x="64" y="123"/>
                    <a:pt x="72" y="120"/>
                    <a:pt x="78" y="113"/>
                  </a:cubicBezTo>
                  <a:cubicBezTo>
                    <a:pt x="84" y="107"/>
                    <a:pt x="87" y="99"/>
                    <a:pt x="87" y="89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47" y="81"/>
                    <a:pt x="40" y="84"/>
                    <a:pt x="37" y="87"/>
                  </a:cubicBezTo>
                  <a:cubicBezTo>
                    <a:pt x="33" y="91"/>
                    <a:pt x="31" y="96"/>
                    <a:pt x="31" y="103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50"/>
            <p:cNvSpPr>
              <a:spLocks/>
            </p:cNvSpPr>
            <p:nvPr userDrawn="1"/>
          </p:nvSpPr>
          <p:spPr bwMode="auto">
            <a:xfrm>
              <a:off x="2019300" y="2549526"/>
              <a:ext cx="144463" cy="301625"/>
            </a:xfrm>
            <a:custGeom>
              <a:avLst/>
              <a:gdLst>
                <a:gd name="T0" fmla="*/ 89 w 89"/>
                <a:gd name="T1" fmla="*/ 181 h 186"/>
                <a:gd name="T2" fmla="*/ 79 w 89"/>
                <a:gd name="T3" fmla="*/ 184 h 186"/>
                <a:gd name="T4" fmla="*/ 64 w 89"/>
                <a:gd name="T5" fmla="*/ 186 h 186"/>
                <a:gd name="T6" fmla="*/ 23 w 89"/>
                <a:gd name="T7" fmla="*/ 141 h 186"/>
                <a:gd name="T8" fmla="*/ 23 w 89"/>
                <a:gd name="T9" fmla="*/ 67 h 186"/>
                <a:gd name="T10" fmla="*/ 0 w 89"/>
                <a:gd name="T11" fmla="*/ 67 h 186"/>
                <a:gd name="T12" fmla="*/ 0 w 89"/>
                <a:gd name="T13" fmla="*/ 42 h 186"/>
                <a:gd name="T14" fmla="*/ 23 w 89"/>
                <a:gd name="T15" fmla="*/ 42 h 186"/>
                <a:gd name="T16" fmla="*/ 23 w 89"/>
                <a:gd name="T17" fmla="*/ 9 h 186"/>
                <a:gd name="T18" fmla="*/ 55 w 89"/>
                <a:gd name="T19" fmla="*/ 0 h 186"/>
                <a:gd name="T20" fmla="*/ 55 w 89"/>
                <a:gd name="T21" fmla="*/ 42 h 186"/>
                <a:gd name="T22" fmla="*/ 89 w 89"/>
                <a:gd name="T23" fmla="*/ 42 h 186"/>
                <a:gd name="T24" fmla="*/ 89 w 89"/>
                <a:gd name="T25" fmla="*/ 67 h 186"/>
                <a:gd name="T26" fmla="*/ 55 w 89"/>
                <a:gd name="T27" fmla="*/ 67 h 186"/>
                <a:gd name="T28" fmla="*/ 55 w 89"/>
                <a:gd name="T29" fmla="*/ 135 h 186"/>
                <a:gd name="T30" fmla="*/ 60 w 89"/>
                <a:gd name="T31" fmla="*/ 154 h 186"/>
                <a:gd name="T32" fmla="*/ 75 w 89"/>
                <a:gd name="T33" fmla="*/ 160 h 186"/>
                <a:gd name="T34" fmla="*/ 82 w 89"/>
                <a:gd name="T35" fmla="*/ 159 h 186"/>
                <a:gd name="T36" fmla="*/ 89 w 89"/>
                <a:gd name="T37" fmla="*/ 156 h 186"/>
                <a:gd name="T38" fmla="*/ 89 w 89"/>
                <a:gd name="T39" fmla="*/ 18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86">
                  <a:moveTo>
                    <a:pt x="89" y="181"/>
                  </a:moveTo>
                  <a:cubicBezTo>
                    <a:pt x="87" y="182"/>
                    <a:pt x="83" y="183"/>
                    <a:pt x="79" y="184"/>
                  </a:cubicBezTo>
                  <a:cubicBezTo>
                    <a:pt x="74" y="185"/>
                    <a:pt x="69" y="186"/>
                    <a:pt x="64" y="186"/>
                  </a:cubicBezTo>
                  <a:cubicBezTo>
                    <a:pt x="37" y="186"/>
                    <a:pt x="23" y="171"/>
                    <a:pt x="23" y="14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44"/>
                    <a:pt x="56" y="151"/>
                    <a:pt x="60" y="154"/>
                  </a:cubicBezTo>
                  <a:cubicBezTo>
                    <a:pt x="63" y="158"/>
                    <a:pt x="68" y="160"/>
                    <a:pt x="75" y="160"/>
                  </a:cubicBezTo>
                  <a:cubicBezTo>
                    <a:pt x="77" y="160"/>
                    <a:pt x="79" y="160"/>
                    <a:pt x="82" y="159"/>
                  </a:cubicBezTo>
                  <a:cubicBezTo>
                    <a:pt x="85" y="158"/>
                    <a:pt x="87" y="157"/>
                    <a:pt x="89" y="156"/>
                  </a:cubicBezTo>
                  <a:lnTo>
                    <a:pt x="89" y="181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2190750" y="2611438"/>
              <a:ext cx="190500" cy="239713"/>
            </a:xfrm>
            <a:custGeom>
              <a:avLst/>
              <a:gdLst>
                <a:gd name="T0" fmla="*/ 87 w 118"/>
                <a:gd name="T1" fmla="*/ 144 h 148"/>
                <a:gd name="T2" fmla="*/ 87 w 118"/>
                <a:gd name="T3" fmla="*/ 125 h 148"/>
                <a:gd name="T4" fmla="*/ 86 w 118"/>
                <a:gd name="T5" fmla="*/ 125 h 148"/>
                <a:gd name="T6" fmla="*/ 44 w 118"/>
                <a:gd name="T7" fmla="*/ 148 h 148"/>
                <a:gd name="T8" fmla="*/ 12 w 118"/>
                <a:gd name="T9" fmla="*/ 137 h 148"/>
                <a:gd name="T10" fmla="*/ 0 w 118"/>
                <a:gd name="T11" fmla="*/ 106 h 148"/>
                <a:gd name="T12" fmla="*/ 11 w 118"/>
                <a:gd name="T13" fmla="*/ 74 h 148"/>
                <a:gd name="T14" fmla="*/ 46 w 118"/>
                <a:gd name="T15" fmla="*/ 60 h 148"/>
                <a:gd name="T16" fmla="*/ 87 w 118"/>
                <a:gd name="T17" fmla="*/ 54 h 148"/>
                <a:gd name="T18" fmla="*/ 60 w 118"/>
                <a:gd name="T19" fmla="*/ 25 h 148"/>
                <a:gd name="T20" fmla="*/ 35 w 118"/>
                <a:gd name="T21" fmla="*/ 30 h 148"/>
                <a:gd name="T22" fmla="*/ 14 w 118"/>
                <a:gd name="T23" fmla="*/ 41 h 148"/>
                <a:gd name="T24" fmla="*/ 14 w 118"/>
                <a:gd name="T25" fmla="*/ 13 h 148"/>
                <a:gd name="T26" fmla="*/ 36 w 118"/>
                <a:gd name="T27" fmla="*/ 4 h 148"/>
                <a:gd name="T28" fmla="*/ 64 w 118"/>
                <a:gd name="T29" fmla="*/ 0 h 148"/>
                <a:gd name="T30" fmla="*/ 104 w 118"/>
                <a:gd name="T31" fmla="*/ 14 h 148"/>
                <a:gd name="T32" fmla="*/ 118 w 118"/>
                <a:gd name="T33" fmla="*/ 55 h 148"/>
                <a:gd name="T34" fmla="*/ 118 w 118"/>
                <a:gd name="T35" fmla="*/ 144 h 148"/>
                <a:gd name="T36" fmla="*/ 87 w 118"/>
                <a:gd name="T37" fmla="*/ 144 h 148"/>
                <a:gd name="T38" fmla="*/ 31 w 118"/>
                <a:gd name="T39" fmla="*/ 103 h 148"/>
                <a:gd name="T40" fmla="*/ 38 w 118"/>
                <a:gd name="T41" fmla="*/ 117 h 148"/>
                <a:gd name="T42" fmla="*/ 54 w 118"/>
                <a:gd name="T43" fmla="*/ 123 h 148"/>
                <a:gd name="T44" fmla="*/ 78 w 118"/>
                <a:gd name="T45" fmla="*/ 113 h 148"/>
                <a:gd name="T46" fmla="*/ 87 w 118"/>
                <a:gd name="T47" fmla="*/ 89 h 148"/>
                <a:gd name="T48" fmla="*/ 87 w 118"/>
                <a:gd name="T49" fmla="*/ 76 h 148"/>
                <a:gd name="T50" fmla="*/ 57 w 118"/>
                <a:gd name="T51" fmla="*/ 80 h 148"/>
                <a:gd name="T52" fmla="*/ 37 w 118"/>
                <a:gd name="T53" fmla="*/ 87 h 148"/>
                <a:gd name="T54" fmla="*/ 31 w 118"/>
                <a:gd name="T55" fmla="*/ 10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148">
                  <a:moveTo>
                    <a:pt x="87" y="144"/>
                  </a:move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76" y="140"/>
                    <a:pt x="62" y="148"/>
                    <a:pt x="44" y="148"/>
                  </a:cubicBezTo>
                  <a:cubicBezTo>
                    <a:pt x="31" y="148"/>
                    <a:pt x="20" y="144"/>
                    <a:pt x="12" y="137"/>
                  </a:cubicBezTo>
                  <a:cubicBezTo>
                    <a:pt x="4" y="129"/>
                    <a:pt x="0" y="119"/>
                    <a:pt x="0" y="106"/>
                  </a:cubicBezTo>
                  <a:cubicBezTo>
                    <a:pt x="0" y="93"/>
                    <a:pt x="4" y="82"/>
                    <a:pt x="11" y="74"/>
                  </a:cubicBezTo>
                  <a:cubicBezTo>
                    <a:pt x="19" y="66"/>
                    <a:pt x="31" y="62"/>
                    <a:pt x="46" y="6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35"/>
                    <a:pt x="78" y="25"/>
                    <a:pt x="60" y="25"/>
                  </a:cubicBezTo>
                  <a:cubicBezTo>
                    <a:pt x="52" y="25"/>
                    <a:pt x="43" y="27"/>
                    <a:pt x="35" y="30"/>
                  </a:cubicBezTo>
                  <a:cubicBezTo>
                    <a:pt x="27" y="32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9" y="10"/>
                    <a:pt x="26" y="7"/>
                    <a:pt x="36" y="4"/>
                  </a:cubicBezTo>
                  <a:cubicBezTo>
                    <a:pt x="46" y="2"/>
                    <a:pt x="55" y="0"/>
                    <a:pt x="64" y="0"/>
                  </a:cubicBezTo>
                  <a:cubicBezTo>
                    <a:pt x="82" y="0"/>
                    <a:pt x="95" y="5"/>
                    <a:pt x="104" y="14"/>
                  </a:cubicBezTo>
                  <a:cubicBezTo>
                    <a:pt x="113" y="24"/>
                    <a:pt x="118" y="37"/>
                    <a:pt x="118" y="55"/>
                  </a:cubicBezTo>
                  <a:cubicBezTo>
                    <a:pt x="118" y="144"/>
                    <a:pt x="118" y="144"/>
                    <a:pt x="118" y="144"/>
                  </a:cubicBezTo>
                  <a:lnTo>
                    <a:pt x="87" y="144"/>
                  </a:lnTo>
                  <a:close/>
                  <a:moveTo>
                    <a:pt x="31" y="103"/>
                  </a:moveTo>
                  <a:cubicBezTo>
                    <a:pt x="31" y="109"/>
                    <a:pt x="33" y="114"/>
                    <a:pt x="38" y="117"/>
                  </a:cubicBezTo>
                  <a:cubicBezTo>
                    <a:pt x="42" y="121"/>
                    <a:pt x="48" y="123"/>
                    <a:pt x="54" y="123"/>
                  </a:cubicBezTo>
                  <a:cubicBezTo>
                    <a:pt x="64" y="123"/>
                    <a:pt x="72" y="120"/>
                    <a:pt x="78" y="113"/>
                  </a:cubicBezTo>
                  <a:cubicBezTo>
                    <a:pt x="84" y="107"/>
                    <a:pt x="87" y="99"/>
                    <a:pt x="87" y="89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47" y="81"/>
                    <a:pt x="40" y="84"/>
                    <a:pt x="37" y="87"/>
                  </a:cubicBezTo>
                  <a:cubicBezTo>
                    <a:pt x="33" y="91"/>
                    <a:pt x="31" y="96"/>
                    <a:pt x="31" y="103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2"/>
            <p:cNvSpPr>
              <a:spLocks/>
            </p:cNvSpPr>
            <p:nvPr userDrawn="1"/>
          </p:nvSpPr>
          <p:spPr bwMode="auto">
            <a:xfrm>
              <a:off x="2514600" y="2527301"/>
              <a:ext cx="436563" cy="317500"/>
            </a:xfrm>
            <a:custGeom>
              <a:avLst/>
              <a:gdLst>
                <a:gd name="T0" fmla="*/ 215 w 269"/>
                <a:gd name="T1" fmla="*/ 196 h 196"/>
                <a:gd name="T2" fmla="*/ 176 w 269"/>
                <a:gd name="T3" fmla="*/ 196 h 196"/>
                <a:gd name="T4" fmla="*/ 139 w 269"/>
                <a:gd name="T5" fmla="*/ 59 h 196"/>
                <a:gd name="T6" fmla="*/ 136 w 269"/>
                <a:gd name="T7" fmla="*/ 38 h 196"/>
                <a:gd name="T8" fmla="*/ 135 w 269"/>
                <a:gd name="T9" fmla="*/ 38 h 196"/>
                <a:gd name="T10" fmla="*/ 134 w 269"/>
                <a:gd name="T11" fmla="*/ 50 h 196"/>
                <a:gd name="T12" fmla="*/ 132 w 269"/>
                <a:gd name="T13" fmla="*/ 59 h 196"/>
                <a:gd name="T14" fmla="*/ 95 w 269"/>
                <a:gd name="T15" fmla="*/ 196 h 196"/>
                <a:gd name="T16" fmla="*/ 56 w 269"/>
                <a:gd name="T17" fmla="*/ 196 h 196"/>
                <a:gd name="T18" fmla="*/ 0 w 269"/>
                <a:gd name="T19" fmla="*/ 0 h 196"/>
                <a:gd name="T20" fmla="*/ 36 w 269"/>
                <a:gd name="T21" fmla="*/ 0 h 196"/>
                <a:gd name="T22" fmla="*/ 73 w 269"/>
                <a:gd name="T23" fmla="*/ 142 h 196"/>
                <a:gd name="T24" fmla="*/ 76 w 269"/>
                <a:gd name="T25" fmla="*/ 164 h 196"/>
                <a:gd name="T26" fmla="*/ 76 w 269"/>
                <a:gd name="T27" fmla="*/ 164 h 196"/>
                <a:gd name="T28" fmla="*/ 80 w 269"/>
                <a:gd name="T29" fmla="*/ 142 h 196"/>
                <a:gd name="T30" fmla="*/ 120 w 269"/>
                <a:gd name="T31" fmla="*/ 0 h 196"/>
                <a:gd name="T32" fmla="*/ 155 w 269"/>
                <a:gd name="T33" fmla="*/ 0 h 196"/>
                <a:gd name="T34" fmla="*/ 192 w 269"/>
                <a:gd name="T35" fmla="*/ 144 h 196"/>
                <a:gd name="T36" fmla="*/ 195 w 269"/>
                <a:gd name="T37" fmla="*/ 163 h 196"/>
                <a:gd name="T38" fmla="*/ 196 w 269"/>
                <a:gd name="T39" fmla="*/ 163 h 196"/>
                <a:gd name="T40" fmla="*/ 199 w 269"/>
                <a:gd name="T41" fmla="*/ 143 h 196"/>
                <a:gd name="T42" fmla="*/ 234 w 269"/>
                <a:gd name="T43" fmla="*/ 0 h 196"/>
                <a:gd name="T44" fmla="*/ 269 w 269"/>
                <a:gd name="T45" fmla="*/ 0 h 196"/>
                <a:gd name="T46" fmla="*/ 215 w 269"/>
                <a:gd name="T4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196">
                  <a:moveTo>
                    <a:pt x="215" y="196"/>
                  </a:moveTo>
                  <a:cubicBezTo>
                    <a:pt x="176" y="196"/>
                    <a:pt x="176" y="196"/>
                    <a:pt x="176" y="196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7" y="53"/>
                    <a:pt x="136" y="46"/>
                    <a:pt x="136" y="38"/>
                  </a:cubicBezTo>
                  <a:cubicBezTo>
                    <a:pt x="135" y="38"/>
                    <a:pt x="135" y="38"/>
                    <a:pt x="135" y="38"/>
                  </a:cubicBezTo>
                  <a:cubicBezTo>
                    <a:pt x="135" y="42"/>
                    <a:pt x="134" y="45"/>
                    <a:pt x="134" y="50"/>
                  </a:cubicBezTo>
                  <a:cubicBezTo>
                    <a:pt x="133" y="55"/>
                    <a:pt x="132" y="58"/>
                    <a:pt x="132" y="59"/>
                  </a:cubicBezTo>
                  <a:cubicBezTo>
                    <a:pt x="95" y="196"/>
                    <a:pt x="95" y="196"/>
                    <a:pt x="95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4" y="146"/>
                    <a:pt x="75" y="153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7" y="158"/>
                    <a:pt x="78" y="151"/>
                    <a:pt x="80" y="14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4" y="148"/>
                    <a:pt x="195" y="155"/>
                    <a:pt x="195" y="163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196" y="157"/>
                    <a:pt x="197" y="150"/>
                    <a:pt x="199" y="14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69" y="0"/>
                    <a:pt x="269" y="0"/>
                    <a:pt x="269" y="0"/>
                  </a:cubicBezTo>
                  <a:lnTo>
                    <a:pt x="215" y="196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3"/>
            <p:cNvSpPr>
              <a:spLocks noEditPoints="1"/>
            </p:cNvSpPr>
            <p:nvPr userDrawn="1"/>
          </p:nvSpPr>
          <p:spPr bwMode="auto">
            <a:xfrm>
              <a:off x="2955925" y="2611438"/>
              <a:ext cx="190500" cy="239713"/>
            </a:xfrm>
            <a:custGeom>
              <a:avLst/>
              <a:gdLst>
                <a:gd name="T0" fmla="*/ 87 w 118"/>
                <a:gd name="T1" fmla="*/ 144 h 148"/>
                <a:gd name="T2" fmla="*/ 87 w 118"/>
                <a:gd name="T3" fmla="*/ 125 h 148"/>
                <a:gd name="T4" fmla="*/ 86 w 118"/>
                <a:gd name="T5" fmla="*/ 125 h 148"/>
                <a:gd name="T6" fmla="*/ 44 w 118"/>
                <a:gd name="T7" fmla="*/ 148 h 148"/>
                <a:gd name="T8" fmla="*/ 12 w 118"/>
                <a:gd name="T9" fmla="*/ 137 h 148"/>
                <a:gd name="T10" fmla="*/ 0 w 118"/>
                <a:gd name="T11" fmla="*/ 106 h 148"/>
                <a:gd name="T12" fmla="*/ 11 w 118"/>
                <a:gd name="T13" fmla="*/ 74 h 148"/>
                <a:gd name="T14" fmla="*/ 46 w 118"/>
                <a:gd name="T15" fmla="*/ 60 h 148"/>
                <a:gd name="T16" fmla="*/ 87 w 118"/>
                <a:gd name="T17" fmla="*/ 54 h 148"/>
                <a:gd name="T18" fmla="*/ 60 w 118"/>
                <a:gd name="T19" fmla="*/ 25 h 148"/>
                <a:gd name="T20" fmla="*/ 35 w 118"/>
                <a:gd name="T21" fmla="*/ 30 h 148"/>
                <a:gd name="T22" fmla="*/ 13 w 118"/>
                <a:gd name="T23" fmla="*/ 41 h 148"/>
                <a:gd name="T24" fmla="*/ 13 w 118"/>
                <a:gd name="T25" fmla="*/ 13 h 148"/>
                <a:gd name="T26" fmla="*/ 36 w 118"/>
                <a:gd name="T27" fmla="*/ 4 h 148"/>
                <a:gd name="T28" fmla="*/ 63 w 118"/>
                <a:gd name="T29" fmla="*/ 0 h 148"/>
                <a:gd name="T30" fmla="*/ 104 w 118"/>
                <a:gd name="T31" fmla="*/ 14 h 148"/>
                <a:gd name="T32" fmla="*/ 118 w 118"/>
                <a:gd name="T33" fmla="*/ 55 h 148"/>
                <a:gd name="T34" fmla="*/ 118 w 118"/>
                <a:gd name="T35" fmla="*/ 144 h 148"/>
                <a:gd name="T36" fmla="*/ 87 w 118"/>
                <a:gd name="T37" fmla="*/ 144 h 148"/>
                <a:gd name="T38" fmla="*/ 31 w 118"/>
                <a:gd name="T39" fmla="*/ 103 h 148"/>
                <a:gd name="T40" fmla="*/ 38 w 118"/>
                <a:gd name="T41" fmla="*/ 117 h 148"/>
                <a:gd name="T42" fmla="*/ 54 w 118"/>
                <a:gd name="T43" fmla="*/ 123 h 148"/>
                <a:gd name="T44" fmla="*/ 78 w 118"/>
                <a:gd name="T45" fmla="*/ 113 h 148"/>
                <a:gd name="T46" fmla="*/ 87 w 118"/>
                <a:gd name="T47" fmla="*/ 89 h 148"/>
                <a:gd name="T48" fmla="*/ 87 w 118"/>
                <a:gd name="T49" fmla="*/ 76 h 148"/>
                <a:gd name="T50" fmla="*/ 56 w 118"/>
                <a:gd name="T51" fmla="*/ 80 h 148"/>
                <a:gd name="T52" fmla="*/ 36 w 118"/>
                <a:gd name="T53" fmla="*/ 87 h 148"/>
                <a:gd name="T54" fmla="*/ 31 w 118"/>
                <a:gd name="T55" fmla="*/ 10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148">
                  <a:moveTo>
                    <a:pt x="87" y="144"/>
                  </a:move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76" y="140"/>
                    <a:pt x="62" y="148"/>
                    <a:pt x="44" y="148"/>
                  </a:cubicBezTo>
                  <a:cubicBezTo>
                    <a:pt x="31" y="148"/>
                    <a:pt x="20" y="144"/>
                    <a:pt x="12" y="137"/>
                  </a:cubicBezTo>
                  <a:cubicBezTo>
                    <a:pt x="4" y="129"/>
                    <a:pt x="0" y="119"/>
                    <a:pt x="0" y="106"/>
                  </a:cubicBezTo>
                  <a:cubicBezTo>
                    <a:pt x="0" y="93"/>
                    <a:pt x="4" y="82"/>
                    <a:pt x="11" y="74"/>
                  </a:cubicBezTo>
                  <a:cubicBezTo>
                    <a:pt x="19" y="66"/>
                    <a:pt x="31" y="62"/>
                    <a:pt x="46" y="6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35"/>
                    <a:pt x="78" y="25"/>
                    <a:pt x="60" y="25"/>
                  </a:cubicBezTo>
                  <a:cubicBezTo>
                    <a:pt x="52" y="25"/>
                    <a:pt x="43" y="27"/>
                    <a:pt x="35" y="30"/>
                  </a:cubicBezTo>
                  <a:cubicBezTo>
                    <a:pt x="27" y="32"/>
                    <a:pt x="20" y="36"/>
                    <a:pt x="13" y="4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9" y="10"/>
                    <a:pt x="26" y="7"/>
                    <a:pt x="36" y="4"/>
                  </a:cubicBezTo>
                  <a:cubicBezTo>
                    <a:pt x="46" y="2"/>
                    <a:pt x="55" y="0"/>
                    <a:pt x="63" y="0"/>
                  </a:cubicBezTo>
                  <a:cubicBezTo>
                    <a:pt x="82" y="0"/>
                    <a:pt x="95" y="5"/>
                    <a:pt x="104" y="14"/>
                  </a:cubicBezTo>
                  <a:cubicBezTo>
                    <a:pt x="113" y="24"/>
                    <a:pt x="118" y="37"/>
                    <a:pt x="118" y="55"/>
                  </a:cubicBezTo>
                  <a:cubicBezTo>
                    <a:pt x="118" y="144"/>
                    <a:pt x="118" y="144"/>
                    <a:pt x="118" y="144"/>
                  </a:cubicBezTo>
                  <a:lnTo>
                    <a:pt x="87" y="144"/>
                  </a:lnTo>
                  <a:close/>
                  <a:moveTo>
                    <a:pt x="31" y="103"/>
                  </a:moveTo>
                  <a:cubicBezTo>
                    <a:pt x="31" y="109"/>
                    <a:pt x="33" y="114"/>
                    <a:pt x="38" y="117"/>
                  </a:cubicBezTo>
                  <a:cubicBezTo>
                    <a:pt x="42" y="121"/>
                    <a:pt x="47" y="123"/>
                    <a:pt x="54" y="123"/>
                  </a:cubicBezTo>
                  <a:cubicBezTo>
                    <a:pt x="64" y="123"/>
                    <a:pt x="71" y="120"/>
                    <a:pt x="78" y="113"/>
                  </a:cubicBezTo>
                  <a:cubicBezTo>
                    <a:pt x="84" y="107"/>
                    <a:pt x="87" y="99"/>
                    <a:pt x="87" y="89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47" y="81"/>
                    <a:pt x="40" y="84"/>
                    <a:pt x="36" y="87"/>
                  </a:cubicBezTo>
                  <a:cubicBezTo>
                    <a:pt x="33" y="91"/>
                    <a:pt x="31" y="96"/>
                    <a:pt x="31" y="103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4"/>
            <p:cNvSpPr>
              <a:spLocks/>
            </p:cNvSpPr>
            <p:nvPr userDrawn="1"/>
          </p:nvSpPr>
          <p:spPr bwMode="auto">
            <a:xfrm>
              <a:off x="3205163" y="2613026"/>
              <a:ext cx="130175" cy="231775"/>
            </a:xfrm>
            <a:custGeom>
              <a:avLst/>
              <a:gdLst>
                <a:gd name="T0" fmla="*/ 81 w 81"/>
                <a:gd name="T1" fmla="*/ 34 h 143"/>
                <a:gd name="T2" fmla="*/ 73 w 81"/>
                <a:gd name="T3" fmla="*/ 30 h 143"/>
                <a:gd name="T4" fmla="*/ 63 w 81"/>
                <a:gd name="T5" fmla="*/ 29 h 143"/>
                <a:gd name="T6" fmla="*/ 40 w 81"/>
                <a:gd name="T7" fmla="*/ 41 h 143"/>
                <a:gd name="T8" fmla="*/ 32 w 81"/>
                <a:gd name="T9" fmla="*/ 72 h 143"/>
                <a:gd name="T10" fmla="*/ 32 w 81"/>
                <a:gd name="T11" fmla="*/ 143 h 143"/>
                <a:gd name="T12" fmla="*/ 0 w 81"/>
                <a:gd name="T13" fmla="*/ 143 h 143"/>
                <a:gd name="T14" fmla="*/ 0 w 81"/>
                <a:gd name="T15" fmla="*/ 3 h 143"/>
                <a:gd name="T16" fmla="*/ 32 w 81"/>
                <a:gd name="T17" fmla="*/ 3 h 143"/>
                <a:gd name="T18" fmla="*/ 32 w 81"/>
                <a:gd name="T19" fmla="*/ 30 h 143"/>
                <a:gd name="T20" fmla="*/ 32 w 81"/>
                <a:gd name="T21" fmla="*/ 30 h 143"/>
                <a:gd name="T22" fmla="*/ 47 w 81"/>
                <a:gd name="T23" fmla="*/ 8 h 143"/>
                <a:gd name="T24" fmla="*/ 68 w 81"/>
                <a:gd name="T25" fmla="*/ 0 h 143"/>
                <a:gd name="T26" fmla="*/ 81 w 81"/>
                <a:gd name="T27" fmla="*/ 2 h 143"/>
                <a:gd name="T28" fmla="*/ 81 w 81"/>
                <a:gd name="T29" fmla="*/ 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143">
                  <a:moveTo>
                    <a:pt x="81" y="34"/>
                  </a:moveTo>
                  <a:cubicBezTo>
                    <a:pt x="79" y="33"/>
                    <a:pt x="77" y="31"/>
                    <a:pt x="73" y="30"/>
                  </a:cubicBezTo>
                  <a:cubicBezTo>
                    <a:pt x="69" y="29"/>
                    <a:pt x="66" y="29"/>
                    <a:pt x="63" y="29"/>
                  </a:cubicBezTo>
                  <a:cubicBezTo>
                    <a:pt x="53" y="29"/>
                    <a:pt x="46" y="33"/>
                    <a:pt x="40" y="41"/>
                  </a:cubicBezTo>
                  <a:cubicBezTo>
                    <a:pt x="35" y="49"/>
                    <a:pt x="32" y="59"/>
                    <a:pt x="32" y="7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5" y="21"/>
                    <a:pt x="40" y="13"/>
                    <a:pt x="47" y="8"/>
                  </a:cubicBezTo>
                  <a:cubicBezTo>
                    <a:pt x="53" y="3"/>
                    <a:pt x="60" y="0"/>
                    <a:pt x="68" y="0"/>
                  </a:cubicBezTo>
                  <a:cubicBezTo>
                    <a:pt x="74" y="0"/>
                    <a:pt x="78" y="1"/>
                    <a:pt x="81" y="2"/>
                  </a:cubicBezTo>
                  <a:lnTo>
                    <a:pt x="81" y="34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5"/>
            <p:cNvSpPr>
              <a:spLocks noEditPoints="1"/>
            </p:cNvSpPr>
            <p:nvPr userDrawn="1"/>
          </p:nvSpPr>
          <p:spPr bwMode="auto">
            <a:xfrm>
              <a:off x="3348038" y="2611438"/>
              <a:ext cx="207963" cy="239713"/>
            </a:xfrm>
            <a:custGeom>
              <a:avLst/>
              <a:gdLst>
                <a:gd name="T0" fmla="*/ 32 w 128"/>
                <a:gd name="T1" fmla="*/ 83 h 148"/>
                <a:gd name="T2" fmla="*/ 44 w 128"/>
                <a:gd name="T3" fmla="*/ 113 h 148"/>
                <a:gd name="T4" fmla="*/ 75 w 128"/>
                <a:gd name="T5" fmla="*/ 123 h 148"/>
                <a:gd name="T6" fmla="*/ 97 w 128"/>
                <a:gd name="T7" fmla="*/ 119 h 148"/>
                <a:gd name="T8" fmla="*/ 117 w 128"/>
                <a:gd name="T9" fmla="*/ 109 h 148"/>
                <a:gd name="T10" fmla="*/ 117 w 128"/>
                <a:gd name="T11" fmla="*/ 136 h 148"/>
                <a:gd name="T12" fmla="*/ 95 w 128"/>
                <a:gd name="T13" fmla="*/ 145 h 148"/>
                <a:gd name="T14" fmla="*/ 67 w 128"/>
                <a:gd name="T15" fmla="*/ 148 h 148"/>
                <a:gd name="T16" fmla="*/ 17 w 128"/>
                <a:gd name="T17" fmla="*/ 129 h 148"/>
                <a:gd name="T18" fmla="*/ 0 w 128"/>
                <a:gd name="T19" fmla="*/ 76 h 148"/>
                <a:gd name="T20" fmla="*/ 8 w 128"/>
                <a:gd name="T21" fmla="*/ 36 h 148"/>
                <a:gd name="T22" fmla="*/ 33 w 128"/>
                <a:gd name="T23" fmla="*/ 10 h 148"/>
                <a:gd name="T24" fmla="*/ 67 w 128"/>
                <a:gd name="T25" fmla="*/ 0 h 148"/>
                <a:gd name="T26" fmla="*/ 112 w 128"/>
                <a:gd name="T27" fmla="*/ 18 h 148"/>
                <a:gd name="T28" fmla="*/ 128 w 128"/>
                <a:gd name="T29" fmla="*/ 68 h 148"/>
                <a:gd name="T30" fmla="*/ 128 w 128"/>
                <a:gd name="T31" fmla="*/ 83 h 148"/>
                <a:gd name="T32" fmla="*/ 32 w 128"/>
                <a:gd name="T33" fmla="*/ 83 h 148"/>
                <a:gd name="T34" fmla="*/ 96 w 128"/>
                <a:gd name="T35" fmla="*/ 60 h 148"/>
                <a:gd name="T36" fmla="*/ 89 w 128"/>
                <a:gd name="T37" fmla="*/ 34 h 148"/>
                <a:gd name="T38" fmla="*/ 67 w 128"/>
                <a:gd name="T39" fmla="*/ 25 h 148"/>
                <a:gd name="T40" fmla="*/ 44 w 128"/>
                <a:gd name="T41" fmla="*/ 35 h 148"/>
                <a:gd name="T42" fmla="*/ 32 w 128"/>
                <a:gd name="T43" fmla="*/ 60 h 148"/>
                <a:gd name="T44" fmla="*/ 96 w 128"/>
                <a:gd name="T45" fmla="*/ 6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48">
                  <a:moveTo>
                    <a:pt x="32" y="83"/>
                  </a:moveTo>
                  <a:cubicBezTo>
                    <a:pt x="33" y="96"/>
                    <a:pt x="37" y="106"/>
                    <a:pt x="44" y="113"/>
                  </a:cubicBezTo>
                  <a:cubicBezTo>
                    <a:pt x="51" y="119"/>
                    <a:pt x="61" y="123"/>
                    <a:pt x="75" y="123"/>
                  </a:cubicBezTo>
                  <a:cubicBezTo>
                    <a:pt x="82" y="123"/>
                    <a:pt x="90" y="122"/>
                    <a:pt x="97" y="119"/>
                  </a:cubicBezTo>
                  <a:cubicBezTo>
                    <a:pt x="105" y="116"/>
                    <a:pt x="111" y="113"/>
                    <a:pt x="117" y="109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1" y="140"/>
                    <a:pt x="104" y="142"/>
                    <a:pt x="95" y="145"/>
                  </a:cubicBezTo>
                  <a:cubicBezTo>
                    <a:pt x="86" y="147"/>
                    <a:pt x="77" y="148"/>
                    <a:pt x="67" y="148"/>
                  </a:cubicBezTo>
                  <a:cubicBezTo>
                    <a:pt x="45" y="148"/>
                    <a:pt x="29" y="142"/>
                    <a:pt x="17" y="129"/>
                  </a:cubicBezTo>
                  <a:cubicBezTo>
                    <a:pt x="6" y="116"/>
                    <a:pt x="0" y="98"/>
                    <a:pt x="0" y="76"/>
                  </a:cubicBezTo>
                  <a:cubicBezTo>
                    <a:pt x="0" y="61"/>
                    <a:pt x="3" y="47"/>
                    <a:pt x="8" y="36"/>
                  </a:cubicBezTo>
                  <a:cubicBezTo>
                    <a:pt x="14" y="25"/>
                    <a:pt x="22" y="16"/>
                    <a:pt x="33" y="10"/>
                  </a:cubicBezTo>
                  <a:cubicBezTo>
                    <a:pt x="43" y="4"/>
                    <a:pt x="54" y="0"/>
                    <a:pt x="67" y="0"/>
                  </a:cubicBezTo>
                  <a:cubicBezTo>
                    <a:pt x="86" y="0"/>
                    <a:pt x="101" y="6"/>
                    <a:pt x="112" y="18"/>
                  </a:cubicBezTo>
                  <a:cubicBezTo>
                    <a:pt x="123" y="30"/>
                    <a:pt x="128" y="47"/>
                    <a:pt x="128" y="68"/>
                  </a:cubicBezTo>
                  <a:cubicBezTo>
                    <a:pt x="128" y="83"/>
                    <a:pt x="128" y="83"/>
                    <a:pt x="128" y="83"/>
                  </a:cubicBezTo>
                  <a:lnTo>
                    <a:pt x="32" y="83"/>
                  </a:lnTo>
                  <a:close/>
                  <a:moveTo>
                    <a:pt x="96" y="60"/>
                  </a:moveTo>
                  <a:cubicBezTo>
                    <a:pt x="96" y="48"/>
                    <a:pt x="94" y="40"/>
                    <a:pt x="89" y="34"/>
                  </a:cubicBezTo>
                  <a:cubicBezTo>
                    <a:pt x="83" y="28"/>
                    <a:pt x="76" y="25"/>
                    <a:pt x="67" y="25"/>
                  </a:cubicBezTo>
                  <a:cubicBezTo>
                    <a:pt x="58" y="25"/>
                    <a:pt x="50" y="28"/>
                    <a:pt x="44" y="35"/>
                  </a:cubicBezTo>
                  <a:cubicBezTo>
                    <a:pt x="38" y="41"/>
                    <a:pt x="34" y="49"/>
                    <a:pt x="32" y="60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6"/>
            <p:cNvSpPr>
              <a:spLocks/>
            </p:cNvSpPr>
            <p:nvPr userDrawn="1"/>
          </p:nvSpPr>
          <p:spPr bwMode="auto">
            <a:xfrm>
              <a:off x="3605213" y="2508251"/>
              <a:ext cx="201613" cy="336550"/>
            </a:xfrm>
            <a:custGeom>
              <a:avLst/>
              <a:gdLst>
                <a:gd name="T0" fmla="*/ 93 w 125"/>
                <a:gd name="T1" fmla="*/ 208 h 208"/>
                <a:gd name="T2" fmla="*/ 93 w 125"/>
                <a:gd name="T3" fmla="*/ 129 h 208"/>
                <a:gd name="T4" fmla="*/ 86 w 125"/>
                <a:gd name="T5" fmla="*/ 100 h 208"/>
                <a:gd name="T6" fmla="*/ 65 w 125"/>
                <a:gd name="T7" fmla="*/ 90 h 208"/>
                <a:gd name="T8" fmla="*/ 41 w 125"/>
                <a:gd name="T9" fmla="*/ 101 h 208"/>
                <a:gd name="T10" fmla="*/ 32 w 125"/>
                <a:gd name="T11" fmla="*/ 128 h 208"/>
                <a:gd name="T12" fmla="*/ 32 w 125"/>
                <a:gd name="T13" fmla="*/ 208 h 208"/>
                <a:gd name="T14" fmla="*/ 0 w 125"/>
                <a:gd name="T15" fmla="*/ 208 h 208"/>
                <a:gd name="T16" fmla="*/ 0 w 125"/>
                <a:gd name="T17" fmla="*/ 0 h 208"/>
                <a:gd name="T18" fmla="*/ 32 w 125"/>
                <a:gd name="T19" fmla="*/ 0 h 208"/>
                <a:gd name="T20" fmla="*/ 32 w 125"/>
                <a:gd name="T21" fmla="*/ 90 h 208"/>
                <a:gd name="T22" fmla="*/ 33 w 125"/>
                <a:gd name="T23" fmla="*/ 90 h 208"/>
                <a:gd name="T24" fmla="*/ 77 w 125"/>
                <a:gd name="T25" fmla="*/ 64 h 208"/>
                <a:gd name="T26" fmla="*/ 113 w 125"/>
                <a:gd name="T27" fmla="*/ 79 h 208"/>
                <a:gd name="T28" fmla="*/ 125 w 125"/>
                <a:gd name="T29" fmla="*/ 122 h 208"/>
                <a:gd name="T30" fmla="*/ 125 w 125"/>
                <a:gd name="T31" fmla="*/ 208 h 208"/>
                <a:gd name="T32" fmla="*/ 93 w 125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208">
                  <a:moveTo>
                    <a:pt x="93" y="208"/>
                  </a:moveTo>
                  <a:cubicBezTo>
                    <a:pt x="93" y="129"/>
                    <a:pt x="93" y="129"/>
                    <a:pt x="93" y="129"/>
                  </a:cubicBezTo>
                  <a:cubicBezTo>
                    <a:pt x="93" y="116"/>
                    <a:pt x="91" y="107"/>
                    <a:pt x="86" y="100"/>
                  </a:cubicBezTo>
                  <a:cubicBezTo>
                    <a:pt x="82" y="94"/>
                    <a:pt x="75" y="90"/>
                    <a:pt x="65" y="90"/>
                  </a:cubicBezTo>
                  <a:cubicBezTo>
                    <a:pt x="56" y="90"/>
                    <a:pt x="48" y="94"/>
                    <a:pt x="41" y="101"/>
                  </a:cubicBezTo>
                  <a:cubicBezTo>
                    <a:pt x="35" y="108"/>
                    <a:pt x="32" y="117"/>
                    <a:pt x="32" y="128"/>
                  </a:cubicBezTo>
                  <a:cubicBezTo>
                    <a:pt x="32" y="208"/>
                    <a:pt x="32" y="208"/>
                    <a:pt x="32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43" y="73"/>
                    <a:pt x="58" y="64"/>
                    <a:pt x="77" y="64"/>
                  </a:cubicBezTo>
                  <a:cubicBezTo>
                    <a:pt x="93" y="64"/>
                    <a:pt x="105" y="69"/>
                    <a:pt x="113" y="79"/>
                  </a:cubicBezTo>
                  <a:cubicBezTo>
                    <a:pt x="121" y="89"/>
                    <a:pt x="125" y="103"/>
                    <a:pt x="125" y="122"/>
                  </a:cubicBezTo>
                  <a:cubicBezTo>
                    <a:pt x="125" y="208"/>
                    <a:pt x="125" y="208"/>
                    <a:pt x="125" y="208"/>
                  </a:cubicBezTo>
                  <a:lnTo>
                    <a:pt x="93" y="208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7"/>
            <p:cNvSpPr>
              <a:spLocks noEditPoints="1"/>
            </p:cNvSpPr>
            <p:nvPr userDrawn="1"/>
          </p:nvSpPr>
          <p:spPr bwMode="auto">
            <a:xfrm>
              <a:off x="3854450" y="2611438"/>
              <a:ext cx="234950" cy="239713"/>
            </a:xfrm>
            <a:custGeom>
              <a:avLst/>
              <a:gdLst>
                <a:gd name="T0" fmla="*/ 145 w 145"/>
                <a:gd name="T1" fmla="*/ 73 h 148"/>
                <a:gd name="T2" fmla="*/ 125 w 145"/>
                <a:gd name="T3" fmla="*/ 127 h 148"/>
                <a:gd name="T4" fmla="*/ 71 w 145"/>
                <a:gd name="T5" fmla="*/ 148 h 148"/>
                <a:gd name="T6" fmla="*/ 19 w 145"/>
                <a:gd name="T7" fmla="*/ 128 h 148"/>
                <a:gd name="T8" fmla="*/ 0 w 145"/>
                <a:gd name="T9" fmla="*/ 76 h 148"/>
                <a:gd name="T10" fmla="*/ 20 w 145"/>
                <a:gd name="T11" fmla="*/ 21 h 148"/>
                <a:gd name="T12" fmla="*/ 75 w 145"/>
                <a:gd name="T13" fmla="*/ 0 h 148"/>
                <a:gd name="T14" fmla="*/ 126 w 145"/>
                <a:gd name="T15" fmla="*/ 20 h 148"/>
                <a:gd name="T16" fmla="*/ 145 w 145"/>
                <a:gd name="T17" fmla="*/ 73 h 148"/>
                <a:gd name="T18" fmla="*/ 112 w 145"/>
                <a:gd name="T19" fmla="*/ 74 h 148"/>
                <a:gd name="T20" fmla="*/ 101 w 145"/>
                <a:gd name="T21" fmla="*/ 38 h 148"/>
                <a:gd name="T22" fmla="*/ 73 w 145"/>
                <a:gd name="T23" fmla="*/ 26 h 148"/>
                <a:gd name="T24" fmla="*/ 44 w 145"/>
                <a:gd name="T25" fmla="*/ 39 h 148"/>
                <a:gd name="T26" fmla="*/ 33 w 145"/>
                <a:gd name="T27" fmla="*/ 75 h 148"/>
                <a:gd name="T28" fmla="*/ 44 w 145"/>
                <a:gd name="T29" fmla="*/ 110 h 148"/>
                <a:gd name="T30" fmla="*/ 73 w 145"/>
                <a:gd name="T31" fmla="*/ 122 h 148"/>
                <a:gd name="T32" fmla="*/ 102 w 145"/>
                <a:gd name="T33" fmla="*/ 110 h 148"/>
                <a:gd name="T34" fmla="*/ 112 w 145"/>
                <a:gd name="T35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8">
                  <a:moveTo>
                    <a:pt x="145" y="73"/>
                  </a:moveTo>
                  <a:cubicBezTo>
                    <a:pt x="145" y="96"/>
                    <a:pt x="138" y="114"/>
                    <a:pt x="125" y="127"/>
                  </a:cubicBezTo>
                  <a:cubicBezTo>
                    <a:pt x="112" y="141"/>
                    <a:pt x="94" y="148"/>
                    <a:pt x="71" y="148"/>
                  </a:cubicBezTo>
                  <a:cubicBezTo>
                    <a:pt x="50" y="148"/>
                    <a:pt x="32" y="141"/>
                    <a:pt x="19" y="128"/>
                  </a:cubicBezTo>
                  <a:cubicBezTo>
                    <a:pt x="7" y="116"/>
                    <a:pt x="0" y="98"/>
                    <a:pt x="0" y="76"/>
                  </a:cubicBezTo>
                  <a:cubicBezTo>
                    <a:pt x="0" y="52"/>
                    <a:pt x="7" y="34"/>
                    <a:pt x="20" y="21"/>
                  </a:cubicBezTo>
                  <a:cubicBezTo>
                    <a:pt x="33" y="7"/>
                    <a:pt x="51" y="0"/>
                    <a:pt x="75" y="0"/>
                  </a:cubicBezTo>
                  <a:cubicBezTo>
                    <a:pt x="97" y="0"/>
                    <a:pt x="114" y="7"/>
                    <a:pt x="126" y="20"/>
                  </a:cubicBezTo>
                  <a:cubicBezTo>
                    <a:pt x="139" y="33"/>
                    <a:pt x="145" y="50"/>
                    <a:pt x="145" y="73"/>
                  </a:cubicBezTo>
                  <a:close/>
                  <a:moveTo>
                    <a:pt x="112" y="74"/>
                  </a:moveTo>
                  <a:cubicBezTo>
                    <a:pt x="112" y="58"/>
                    <a:pt x="108" y="46"/>
                    <a:pt x="101" y="38"/>
                  </a:cubicBezTo>
                  <a:cubicBezTo>
                    <a:pt x="94" y="30"/>
                    <a:pt x="85" y="26"/>
                    <a:pt x="73" y="26"/>
                  </a:cubicBezTo>
                  <a:cubicBezTo>
                    <a:pt x="60" y="26"/>
                    <a:pt x="51" y="31"/>
                    <a:pt x="44" y="39"/>
                  </a:cubicBezTo>
                  <a:cubicBezTo>
                    <a:pt x="37" y="47"/>
                    <a:pt x="33" y="59"/>
                    <a:pt x="33" y="75"/>
                  </a:cubicBezTo>
                  <a:cubicBezTo>
                    <a:pt x="33" y="90"/>
                    <a:pt x="37" y="101"/>
                    <a:pt x="44" y="110"/>
                  </a:cubicBezTo>
                  <a:cubicBezTo>
                    <a:pt x="51" y="118"/>
                    <a:pt x="61" y="122"/>
                    <a:pt x="73" y="122"/>
                  </a:cubicBezTo>
                  <a:cubicBezTo>
                    <a:pt x="86" y="122"/>
                    <a:pt x="95" y="118"/>
                    <a:pt x="102" y="110"/>
                  </a:cubicBezTo>
                  <a:cubicBezTo>
                    <a:pt x="108" y="102"/>
                    <a:pt x="112" y="90"/>
                    <a:pt x="112" y="74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8"/>
            <p:cNvSpPr>
              <a:spLocks/>
            </p:cNvSpPr>
            <p:nvPr userDrawn="1"/>
          </p:nvSpPr>
          <p:spPr bwMode="auto">
            <a:xfrm>
              <a:off x="4135438" y="2617788"/>
              <a:ext cx="203200" cy="233363"/>
            </a:xfrm>
            <a:custGeom>
              <a:avLst/>
              <a:gdLst>
                <a:gd name="T0" fmla="*/ 93 w 125"/>
                <a:gd name="T1" fmla="*/ 140 h 144"/>
                <a:gd name="T2" fmla="*/ 93 w 125"/>
                <a:gd name="T3" fmla="*/ 119 h 144"/>
                <a:gd name="T4" fmla="*/ 93 w 125"/>
                <a:gd name="T5" fmla="*/ 119 h 144"/>
                <a:gd name="T6" fmla="*/ 75 w 125"/>
                <a:gd name="T7" fmla="*/ 137 h 144"/>
                <a:gd name="T8" fmla="*/ 50 w 125"/>
                <a:gd name="T9" fmla="*/ 144 h 144"/>
                <a:gd name="T10" fmla="*/ 13 w 125"/>
                <a:gd name="T11" fmla="*/ 129 h 144"/>
                <a:gd name="T12" fmla="*/ 0 w 125"/>
                <a:gd name="T13" fmla="*/ 85 h 144"/>
                <a:gd name="T14" fmla="*/ 0 w 125"/>
                <a:gd name="T15" fmla="*/ 0 h 144"/>
                <a:gd name="T16" fmla="*/ 32 w 125"/>
                <a:gd name="T17" fmla="*/ 0 h 144"/>
                <a:gd name="T18" fmla="*/ 32 w 125"/>
                <a:gd name="T19" fmla="*/ 81 h 144"/>
                <a:gd name="T20" fmla="*/ 61 w 125"/>
                <a:gd name="T21" fmla="*/ 118 h 144"/>
                <a:gd name="T22" fmla="*/ 85 w 125"/>
                <a:gd name="T23" fmla="*/ 108 h 144"/>
                <a:gd name="T24" fmla="*/ 93 w 125"/>
                <a:gd name="T25" fmla="*/ 81 h 144"/>
                <a:gd name="T26" fmla="*/ 93 w 125"/>
                <a:gd name="T27" fmla="*/ 0 h 144"/>
                <a:gd name="T28" fmla="*/ 125 w 125"/>
                <a:gd name="T29" fmla="*/ 0 h 144"/>
                <a:gd name="T30" fmla="*/ 125 w 125"/>
                <a:gd name="T31" fmla="*/ 140 h 144"/>
                <a:gd name="T32" fmla="*/ 93 w 125"/>
                <a:gd name="T33" fmla="*/ 14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44">
                  <a:moveTo>
                    <a:pt x="93" y="140"/>
                  </a:moveTo>
                  <a:cubicBezTo>
                    <a:pt x="93" y="119"/>
                    <a:pt x="93" y="119"/>
                    <a:pt x="93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8" y="127"/>
                    <a:pt x="83" y="133"/>
                    <a:pt x="75" y="137"/>
                  </a:cubicBezTo>
                  <a:cubicBezTo>
                    <a:pt x="68" y="142"/>
                    <a:pt x="60" y="144"/>
                    <a:pt x="50" y="144"/>
                  </a:cubicBezTo>
                  <a:cubicBezTo>
                    <a:pt x="34" y="144"/>
                    <a:pt x="21" y="139"/>
                    <a:pt x="13" y="129"/>
                  </a:cubicBezTo>
                  <a:cubicBezTo>
                    <a:pt x="4" y="119"/>
                    <a:pt x="0" y="105"/>
                    <a:pt x="0" y="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106"/>
                    <a:pt x="42" y="118"/>
                    <a:pt x="61" y="118"/>
                  </a:cubicBezTo>
                  <a:cubicBezTo>
                    <a:pt x="71" y="118"/>
                    <a:pt x="79" y="115"/>
                    <a:pt x="85" y="108"/>
                  </a:cubicBezTo>
                  <a:cubicBezTo>
                    <a:pt x="90" y="101"/>
                    <a:pt x="93" y="92"/>
                    <a:pt x="93" y="8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40"/>
                    <a:pt x="125" y="140"/>
                    <a:pt x="125" y="140"/>
                  </a:cubicBezTo>
                  <a:lnTo>
                    <a:pt x="93" y="14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9"/>
            <p:cNvSpPr>
              <a:spLocks/>
            </p:cNvSpPr>
            <p:nvPr userDrawn="1"/>
          </p:nvSpPr>
          <p:spPr bwMode="auto">
            <a:xfrm>
              <a:off x="4392613" y="2611438"/>
              <a:ext cx="150813" cy="239713"/>
            </a:xfrm>
            <a:custGeom>
              <a:avLst/>
              <a:gdLst>
                <a:gd name="T0" fmla="*/ 93 w 93"/>
                <a:gd name="T1" fmla="*/ 104 h 148"/>
                <a:gd name="T2" fmla="*/ 78 w 93"/>
                <a:gd name="T3" fmla="*/ 136 h 148"/>
                <a:gd name="T4" fmla="*/ 37 w 93"/>
                <a:gd name="T5" fmla="*/ 148 h 148"/>
                <a:gd name="T6" fmla="*/ 18 w 93"/>
                <a:gd name="T7" fmla="*/ 146 h 148"/>
                <a:gd name="T8" fmla="*/ 0 w 93"/>
                <a:gd name="T9" fmla="*/ 140 h 148"/>
                <a:gd name="T10" fmla="*/ 0 w 93"/>
                <a:gd name="T11" fmla="*/ 110 h 148"/>
                <a:gd name="T12" fmla="*/ 19 w 93"/>
                <a:gd name="T13" fmla="*/ 120 h 148"/>
                <a:gd name="T14" fmla="*/ 38 w 93"/>
                <a:gd name="T15" fmla="*/ 123 h 148"/>
                <a:gd name="T16" fmla="*/ 61 w 93"/>
                <a:gd name="T17" fmla="*/ 108 h 148"/>
                <a:gd name="T18" fmla="*/ 59 w 93"/>
                <a:gd name="T19" fmla="*/ 99 h 148"/>
                <a:gd name="T20" fmla="*/ 51 w 93"/>
                <a:gd name="T21" fmla="*/ 93 h 148"/>
                <a:gd name="T22" fmla="*/ 34 w 93"/>
                <a:gd name="T23" fmla="*/ 85 h 148"/>
                <a:gd name="T24" fmla="*/ 13 w 93"/>
                <a:gd name="T25" fmla="*/ 73 h 148"/>
                <a:gd name="T26" fmla="*/ 3 w 93"/>
                <a:gd name="T27" fmla="*/ 61 h 148"/>
                <a:gd name="T28" fmla="*/ 0 w 93"/>
                <a:gd name="T29" fmla="*/ 43 h 148"/>
                <a:gd name="T30" fmla="*/ 15 w 93"/>
                <a:gd name="T31" fmla="*/ 12 h 148"/>
                <a:gd name="T32" fmla="*/ 54 w 93"/>
                <a:gd name="T33" fmla="*/ 0 h 148"/>
                <a:gd name="T34" fmla="*/ 70 w 93"/>
                <a:gd name="T35" fmla="*/ 2 h 148"/>
                <a:gd name="T36" fmla="*/ 85 w 93"/>
                <a:gd name="T37" fmla="*/ 6 h 148"/>
                <a:gd name="T38" fmla="*/ 85 w 93"/>
                <a:gd name="T39" fmla="*/ 35 h 148"/>
                <a:gd name="T40" fmla="*/ 70 w 93"/>
                <a:gd name="T41" fmla="*/ 28 h 148"/>
                <a:gd name="T42" fmla="*/ 53 w 93"/>
                <a:gd name="T43" fmla="*/ 25 h 148"/>
                <a:gd name="T44" fmla="*/ 38 w 93"/>
                <a:gd name="T45" fmla="*/ 30 h 148"/>
                <a:gd name="T46" fmla="*/ 32 w 93"/>
                <a:gd name="T47" fmla="*/ 40 h 148"/>
                <a:gd name="T48" fmla="*/ 37 w 93"/>
                <a:gd name="T49" fmla="*/ 52 h 148"/>
                <a:gd name="T50" fmla="*/ 57 w 93"/>
                <a:gd name="T51" fmla="*/ 63 h 148"/>
                <a:gd name="T52" fmla="*/ 85 w 93"/>
                <a:gd name="T53" fmla="*/ 80 h 148"/>
                <a:gd name="T54" fmla="*/ 93 w 93"/>
                <a:gd name="T55" fmla="*/ 10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148">
                  <a:moveTo>
                    <a:pt x="93" y="104"/>
                  </a:moveTo>
                  <a:cubicBezTo>
                    <a:pt x="93" y="117"/>
                    <a:pt x="88" y="128"/>
                    <a:pt x="78" y="136"/>
                  </a:cubicBezTo>
                  <a:cubicBezTo>
                    <a:pt x="68" y="144"/>
                    <a:pt x="54" y="148"/>
                    <a:pt x="37" y="148"/>
                  </a:cubicBezTo>
                  <a:cubicBezTo>
                    <a:pt x="31" y="148"/>
                    <a:pt x="25" y="147"/>
                    <a:pt x="18" y="146"/>
                  </a:cubicBezTo>
                  <a:cubicBezTo>
                    <a:pt x="11" y="144"/>
                    <a:pt x="5" y="142"/>
                    <a:pt x="0" y="14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6" y="114"/>
                    <a:pt x="12" y="117"/>
                    <a:pt x="19" y="120"/>
                  </a:cubicBezTo>
                  <a:cubicBezTo>
                    <a:pt x="26" y="122"/>
                    <a:pt x="33" y="123"/>
                    <a:pt x="38" y="123"/>
                  </a:cubicBezTo>
                  <a:cubicBezTo>
                    <a:pt x="53" y="123"/>
                    <a:pt x="61" y="118"/>
                    <a:pt x="61" y="108"/>
                  </a:cubicBezTo>
                  <a:cubicBezTo>
                    <a:pt x="61" y="104"/>
                    <a:pt x="60" y="102"/>
                    <a:pt x="59" y="99"/>
                  </a:cubicBezTo>
                  <a:cubicBezTo>
                    <a:pt x="57" y="97"/>
                    <a:pt x="55" y="95"/>
                    <a:pt x="51" y="93"/>
                  </a:cubicBezTo>
                  <a:cubicBezTo>
                    <a:pt x="47" y="91"/>
                    <a:pt x="41" y="88"/>
                    <a:pt x="34" y="85"/>
                  </a:cubicBezTo>
                  <a:cubicBezTo>
                    <a:pt x="24" y="81"/>
                    <a:pt x="18" y="77"/>
                    <a:pt x="13" y="73"/>
                  </a:cubicBezTo>
                  <a:cubicBezTo>
                    <a:pt x="9" y="70"/>
                    <a:pt x="5" y="65"/>
                    <a:pt x="3" y="61"/>
                  </a:cubicBezTo>
                  <a:cubicBezTo>
                    <a:pt x="1" y="56"/>
                    <a:pt x="0" y="50"/>
                    <a:pt x="0" y="43"/>
                  </a:cubicBezTo>
                  <a:cubicBezTo>
                    <a:pt x="0" y="31"/>
                    <a:pt x="5" y="20"/>
                    <a:pt x="15" y="12"/>
                  </a:cubicBezTo>
                  <a:cubicBezTo>
                    <a:pt x="25" y="4"/>
                    <a:pt x="38" y="0"/>
                    <a:pt x="54" y="0"/>
                  </a:cubicBezTo>
                  <a:cubicBezTo>
                    <a:pt x="59" y="0"/>
                    <a:pt x="64" y="1"/>
                    <a:pt x="70" y="2"/>
                  </a:cubicBezTo>
                  <a:cubicBezTo>
                    <a:pt x="77" y="3"/>
                    <a:pt x="82" y="5"/>
                    <a:pt x="85" y="6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76" y="30"/>
                    <a:pt x="70" y="28"/>
                  </a:cubicBezTo>
                  <a:cubicBezTo>
                    <a:pt x="64" y="26"/>
                    <a:pt x="58" y="25"/>
                    <a:pt x="53" y="25"/>
                  </a:cubicBezTo>
                  <a:cubicBezTo>
                    <a:pt x="46" y="25"/>
                    <a:pt x="41" y="27"/>
                    <a:pt x="38" y="30"/>
                  </a:cubicBezTo>
                  <a:cubicBezTo>
                    <a:pt x="34" y="32"/>
                    <a:pt x="32" y="36"/>
                    <a:pt x="32" y="40"/>
                  </a:cubicBezTo>
                  <a:cubicBezTo>
                    <a:pt x="32" y="45"/>
                    <a:pt x="34" y="49"/>
                    <a:pt x="37" y="52"/>
                  </a:cubicBezTo>
                  <a:cubicBezTo>
                    <a:pt x="39" y="55"/>
                    <a:pt x="46" y="58"/>
                    <a:pt x="57" y="63"/>
                  </a:cubicBezTo>
                  <a:cubicBezTo>
                    <a:pt x="70" y="68"/>
                    <a:pt x="79" y="74"/>
                    <a:pt x="85" y="80"/>
                  </a:cubicBezTo>
                  <a:cubicBezTo>
                    <a:pt x="90" y="87"/>
                    <a:pt x="93" y="95"/>
                    <a:pt x="93" y="104"/>
                  </a:cubicBez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60"/>
            <p:cNvSpPr>
              <a:spLocks noEditPoints="1"/>
            </p:cNvSpPr>
            <p:nvPr userDrawn="1"/>
          </p:nvSpPr>
          <p:spPr bwMode="auto">
            <a:xfrm>
              <a:off x="4576763" y="2611438"/>
              <a:ext cx="207963" cy="239713"/>
            </a:xfrm>
            <a:custGeom>
              <a:avLst/>
              <a:gdLst>
                <a:gd name="T0" fmla="*/ 33 w 129"/>
                <a:gd name="T1" fmla="*/ 83 h 148"/>
                <a:gd name="T2" fmla="*/ 44 w 129"/>
                <a:gd name="T3" fmla="*/ 113 h 148"/>
                <a:gd name="T4" fmla="*/ 75 w 129"/>
                <a:gd name="T5" fmla="*/ 123 h 148"/>
                <a:gd name="T6" fmla="*/ 98 w 129"/>
                <a:gd name="T7" fmla="*/ 119 h 148"/>
                <a:gd name="T8" fmla="*/ 117 w 129"/>
                <a:gd name="T9" fmla="*/ 109 h 148"/>
                <a:gd name="T10" fmla="*/ 117 w 129"/>
                <a:gd name="T11" fmla="*/ 136 h 148"/>
                <a:gd name="T12" fmla="*/ 96 w 129"/>
                <a:gd name="T13" fmla="*/ 145 h 148"/>
                <a:gd name="T14" fmla="*/ 67 w 129"/>
                <a:gd name="T15" fmla="*/ 148 h 148"/>
                <a:gd name="T16" fmla="*/ 18 w 129"/>
                <a:gd name="T17" fmla="*/ 129 h 148"/>
                <a:gd name="T18" fmla="*/ 0 w 129"/>
                <a:gd name="T19" fmla="*/ 76 h 148"/>
                <a:gd name="T20" fmla="*/ 9 w 129"/>
                <a:gd name="T21" fmla="*/ 36 h 148"/>
                <a:gd name="T22" fmla="*/ 33 w 129"/>
                <a:gd name="T23" fmla="*/ 10 h 148"/>
                <a:gd name="T24" fmla="*/ 67 w 129"/>
                <a:gd name="T25" fmla="*/ 0 h 148"/>
                <a:gd name="T26" fmla="*/ 112 w 129"/>
                <a:gd name="T27" fmla="*/ 18 h 148"/>
                <a:gd name="T28" fmla="*/ 129 w 129"/>
                <a:gd name="T29" fmla="*/ 68 h 148"/>
                <a:gd name="T30" fmla="*/ 129 w 129"/>
                <a:gd name="T31" fmla="*/ 83 h 148"/>
                <a:gd name="T32" fmla="*/ 33 w 129"/>
                <a:gd name="T33" fmla="*/ 83 h 148"/>
                <a:gd name="T34" fmla="*/ 97 w 129"/>
                <a:gd name="T35" fmla="*/ 60 h 148"/>
                <a:gd name="T36" fmla="*/ 89 w 129"/>
                <a:gd name="T37" fmla="*/ 34 h 148"/>
                <a:gd name="T38" fmla="*/ 67 w 129"/>
                <a:gd name="T39" fmla="*/ 25 h 148"/>
                <a:gd name="T40" fmla="*/ 45 w 129"/>
                <a:gd name="T41" fmla="*/ 35 h 148"/>
                <a:gd name="T42" fmla="*/ 33 w 129"/>
                <a:gd name="T43" fmla="*/ 60 h 148"/>
                <a:gd name="T44" fmla="*/ 97 w 129"/>
                <a:gd name="T45" fmla="*/ 6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48">
                  <a:moveTo>
                    <a:pt x="33" y="83"/>
                  </a:moveTo>
                  <a:cubicBezTo>
                    <a:pt x="33" y="96"/>
                    <a:pt x="37" y="106"/>
                    <a:pt x="44" y="113"/>
                  </a:cubicBezTo>
                  <a:cubicBezTo>
                    <a:pt x="52" y="119"/>
                    <a:pt x="62" y="123"/>
                    <a:pt x="75" y="123"/>
                  </a:cubicBezTo>
                  <a:cubicBezTo>
                    <a:pt x="83" y="123"/>
                    <a:pt x="91" y="122"/>
                    <a:pt x="98" y="119"/>
                  </a:cubicBezTo>
                  <a:cubicBezTo>
                    <a:pt x="105" y="116"/>
                    <a:pt x="112" y="113"/>
                    <a:pt x="117" y="109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2" y="140"/>
                    <a:pt x="105" y="142"/>
                    <a:pt x="96" y="145"/>
                  </a:cubicBezTo>
                  <a:cubicBezTo>
                    <a:pt x="87" y="147"/>
                    <a:pt x="77" y="148"/>
                    <a:pt x="67" y="148"/>
                  </a:cubicBezTo>
                  <a:cubicBezTo>
                    <a:pt x="46" y="148"/>
                    <a:pt x="30" y="142"/>
                    <a:pt x="18" y="129"/>
                  </a:cubicBezTo>
                  <a:cubicBezTo>
                    <a:pt x="6" y="116"/>
                    <a:pt x="0" y="98"/>
                    <a:pt x="0" y="76"/>
                  </a:cubicBezTo>
                  <a:cubicBezTo>
                    <a:pt x="0" y="61"/>
                    <a:pt x="3" y="47"/>
                    <a:pt x="9" y="36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4"/>
                    <a:pt x="55" y="0"/>
                    <a:pt x="67" y="0"/>
                  </a:cubicBezTo>
                  <a:cubicBezTo>
                    <a:pt x="87" y="0"/>
                    <a:pt x="102" y="6"/>
                    <a:pt x="112" y="18"/>
                  </a:cubicBezTo>
                  <a:cubicBezTo>
                    <a:pt x="123" y="30"/>
                    <a:pt x="129" y="47"/>
                    <a:pt x="129" y="68"/>
                  </a:cubicBezTo>
                  <a:cubicBezTo>
                    <a:pt x="129" y="83"/>
                    <a:pt x="129" y="83"/>
                    <a:pt x="129" y="83"/>
                  </a:cubicBezTo>
                  <a:lnTo>
                    <a:pt x="33" y="83"/>
                  </a:lnTo>
                  <a:close/>
                  <a:moveTo>
                    <a:pt x="97" y="60"/>
                  </a:moveTo>
                  <a:cubicBezTo>
                    <a:pt x="97" y="48"/>
                    <a:pt x="94" y="40"/>
                    <a:pt x="89" y="34"/>
                  </a:cubicBezTo>
                  <a:cubicBezTo>
                    <a:pt x="84" y="28"/>
                    <a:pt x="77" y="25"/>
                    <a:pt x="67" y="25"/>
                  </a:cubicBezTo>
                  <a:cubicBezTo>
                    <a:pt x="59" y="25"/>
                    <a:pt x="51" y="28"/>
                    <a:pt x="45" y="35"/>
                  </a:cubicBezTo>
                  <a:cubicBezTo>
                    <a:pt x="38" y="41"/>
                    <a:pt x="34" y="49"/>
                    <a:pt x="33" y="60"/>
                  </a:cubicBezTo>
                  <a:lnTo>
                    <a:pt x="97" y="6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159" name="Group 158"/>
          <p:cNvGrpSpPr/>
          <p:nvPr userDrawn="1"/>
        </p:nvGrpSpPr>
        <p:grpSpPr>
          <a:xfrm>
            <a:off x="4540484" y="888770"/>
            <a:ext cx="4776264" cy="4702229"/>
            <a:chOff x="3657600" y="-6505575"/>
            <a:chExt cx="4872038" cy="4795838"/>
          </a:xfrm>
        </p:grpSpPr>
        <p:sp>
          <p:nvSpPr>
            <p:cNvPr id="90" name="Freeform 78"/>
            <p:cNvSpPr>
              <a:spLocks/>
            </p:cNvSpPr>
            <p:nvPr userDrawn="1"/>
          </p:nvSpPr>
          <p:spPr bwMode="auto">
            <a:xfrm>
              <a:off x="6442075" y="-3392488"/>
              <a:ext cx="1101725" cy="520700"/>
            </a:xfrm>
            <a:custGeom>
              <a:avLst/>
              <a:gdLst>
                <a:gd name="T0" fmla="*/ 0 w 694"/>
                <a:gd name="T1" fmla="*/ 256 h 328"/>
                <a:gd name="T2" fmla="*/ 125 w 694"/>
                <a:gd name="T3" fmla="*/ 328 h 328"/>
                <a:gd name="T4" fmla="*/ 694 w 694"/>
                <a:gd name="T5" fmla="*/ 0 h 328"/>
                <a:gd name="T6" fmla="*/ 694 w 694"/>
                <a:gd name="T7" fmla="*/ 0 h 328"/>
                <a:gd name="T8" fmla="*/ 125 w 694"/>
                <a:gd name="T9" fmla="*/ 328 h 328"/>
                <a:gd name="T10" fmla="*/ 0 w 694"/>
                <a:gd name="T11" fmla="*/ 2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328">
                  <a:moveTo>
                    <a:pt x="0" y="256"/>
                  </a:moveTo>
                  <a:lnTo>
                    <a:pt x="125" y="328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125" y="328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87"/>
            <p:cNvSpPr>
              <a:spLocks/>
            </p:cNvSpPr>
            <p:nvPr userDrawn="1"/>
          </p:nvSpPr>
          <p:spPr bwMode="auto">
            <a:xfrm>
              <a:off x="5737225" y="-5473700"/>
              <a:ext cx="903288" cy="1560513"/>
            </a:xfrm>
            <a:custGeom>
              <a:avLst/>
              <a:gdLst>
                <a:gd name="T0" fmla="*/ 569 w 569"/>
                <a:gd name="T1" fmla="*/ 983 h 983"/>
                <a:gd name="T2" fmla="*/ 0 w 569"/>
                <a:gd name="T3" fmla="*/ 655 h 983"/>
                <a:gd name="T4" fmla="*/ 0 w 569"/>
                <a:gd name="T5" fmla="*/ 0 h 983"/>
                <a:gd name="T6" fmla="*/ 569 w 569"/>
                <a:gd name="T7" fmla="*/ 329 h 983"/>
                <a:gd name="T8" fmla="*/ 569 w 569"/>
                <a:gd name="T9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83">
                  <a:moveTo>
                    <a:pt x="569" y="983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569" y="329"/>
                  </a:lnTo>
                  <a:lnTo>
                    <a:pt x="569" y="983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88"/>
            <p:cNvSpPr>
              <a:spLocks/>
            </p:cNvSpPr>
            <p:nvPr userDrawn="1"/>
          </p:nvSpPr>
          <p:spPr bwMode="auto">
            <a:xfrm>
              <a:off x="5299075" y="-4183063"/>
              <a:ext cx="790575" cy="1233488"/>
            </a:xfrm>
            <a:custGeom>
              <a:avLst/>
              <a:gdLst>
                <a:gd name="T0" fmla="*/ 271 w 489"/>
                <a:gd name="T1" fmla="*/ 157 h 763"/>
                <a:gd name="T2" fmla="*/ 0 w 489"/>
                <a:gd name="T3" fmla="*/ 0 h 763"/>
                <a:gd name="T4" fmla="*/ 0 w 489"/>
                <a:gd name="T5" fmla="*/ 641 h 763"/>
                <a:gd name="T6" fmla="*/ 102 w 489"/>
                <a:gd name="T7" fmla="*/ 629 h 763"/>
                <a:gd name="T8" fmla="*/ 423 w 489"/>
                <a:gd name="T9" fmla="*/ 763 h 763"/>
                <a:gd name="T10" fmla="*/ 489 w 489"/>
                <a:gd name="T11" fmla="*/ 615 h 763"/>
                <a:gd name="T12" fmla="*/ 271 w 489"/>
                <a:gd name="T13" fmla="*/ 489 h 763"/>
                <a:gd name="T14" fmla="*/ 271 w 489"/>
                <a:gd name="T15" fmla="*/ 157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9" h="763">
                  <a:moveTo>
                    <a:pt x="271" y="1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33" y="633"/>
                    <a:pt x="67" y="629"/>
                    <a:pt x="102" y="629"/>
                  </a:cubicBezTo>
                  <a:cubicBezTo>
                    <a:pt x="229" y="629"/>
                    <a:pt x="341" y="681"/>
                    <a:pt x="423" y="763"/>
                  </a:cubicBezTo>
                  <a:cubicBezTo>
                    <a:pt x="439" y="711"/>
                    <a:pt x="461" y="661"/>
                    <a:pt x="489" y="615"/>
                  </a:cubicBezTo>
                  <a:cubicBezTo>
                    <a:pt x="271" y="489"/>
                    <a:pt x="271" y="489"/>
                    <a:pt x="271" y="489"/>
                  </a:cubicBezTo>
                  <a:lnTo>
                    <a:pt x="271" y="157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97"/>
            <p:cNvSpPr>
              <a:spLocks/>
            </p:cNvSpPr>
            <p:nvPr userDrawn="1"/>
          </p:nvSpPr>
          <p:spPr bwMode="auto">
            <a:xfrm>
              <a:off x="5956300" y="-3586163"/>
              <a:ext cx="57150" cy="228600"/>
            </a:xfrm>
            <a:custGeom>
              <a:avLst/>
              <a:gdLst>
                <a:gd name="T0" fmla="*/ 0 w 36"/>
                <a:gd name="T1" fmla="*/ 144 h 144"/>
                <a:gd name="T2" fmla="*/ 36 w 36"/>
                <a:gd name="T3" fmla="*/ 122 h 144"/>
                <a:gd name="T4" fmla="*/ 36 w 36"/>
                <a:gd name="T5" fmla="*/ 21 h 144"/>
                <a:gd name="T6" fmla="*/ 0 w 36"/>
                <a:gd name="T7" fmla="*/ 0 h 144"/>
                <a:gd name="T8" fmla="*/ 0 w 3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4">
                  <a:moveTo>
                    <a:pt x="0" y="144"/>
                  </a:moveTo>
                  <a:lnTo>
                    <a:pt x="36" y="122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91A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98"/>
            <p:cNvSpPr>
              <a:spLocks/>
            </p:cNvSpPr>
            <p:nvPr userDrawn="1"/>
          </p:nvSpPr>
          <p:spPr bwMode="auto">
            <a:xfrm>
              <a:off x="5930900" y="-3598863"/>
              <a:ext cx="25400" cy="255588"/>
            </a:xfrm>
            <a:custGeom>
              <a:avLst/>
              <a:gdLst>
                <a:gd name="T0" fmla="*/ 0 w 16"/>
                <a:gd name="T1" fmla="*/ 161 h 161"/>
                <a:gd name="T2" fmla="*/ 16 w 16"/>
                <a:gd name="T3" fmla="*/ 152 h 161"/>
                <a:gd name="T4" fmla="*/ 16 w 16"/>
                <a:gd name="T5" fmla="*/ 8 h 161"/>
                <a:gd name="T6" fmla="*/ 0 w 16"/>
                <a:gd name="T7" fmla="*/ 0 h 161"/>
                <a:gd name="T8" fmla="*/ 0 w 16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1">
                  <a:moveTo>
                    <a:pt x="0" y="161"/>
                  </a:moveTo>
                  <a:lnTo>
                    <a:pt x="16" y="152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4B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99"/>
            <p:cNvSpPr>
              <a:spLocks/>
            </p:cNvSpPr>
            <p:nvPr userDrawn="1"/>
          </p:nvSpPr>
          <p:spPr bwMode="auto">
            <a:xfrm>
              <a:off x="5881688" y="-3629025"/>
              <a:ext cx="49213" cy="314325"/>
            </a:xfrm>
            <a:custGeom>
              <a:avLst/>
              <a:gdLst>
                <a:gd name="T0" fmla="*/ 0 w 31"/>
                <a:gd name="T1" fmla="*/ 198 h 198"/>
                <a:gd name="T2" fmla="*/ 31 w 31"/>
                <a:gd name="T3" fmla="*/ 180 h 198"/>
                <a:gd name="T4" fmla="*/ 31 w 31"/>
                <a:gd name="T5" fmla="*/ 19 h 198"/>
                <a:gd name="T6" fmla="*/ 0 w 31"/>
                <a:gd name="T7" fmla="*/ 0 h 198"/>
                <a:gd name="T8" fmla="*/ 0 w 3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8">
                  <a:moveTo>
                    <a:pt x="0" y="198"/>
                  </a:moveTo>
                  <a:lnTo>
                    <a:pt x="31" y="180"/>
                  </a:lnTo>
                  <a:lnTo>
                    <a:pt x="31" y="19"/>
                  </a:lnTo>
                  <a:lnTo>
                    <a:pt x="0" y="0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BAD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0"/>
            <p:cNvSpPr>
              <a:spLocks/>
            </p:cNvSpPr>
            <p:nvPr userDrawn="1"/>
          </p:nvSpPr>
          <p:spPr bwMode="auto">
            <a:xfrm>
              <a:off x="5737225" y="-3632200"/>
              <a:ext cx="144463" cy="320675"/>
            </a:xfrm>
            <a:custGeom>
              <a:avLst/>
              <a:gdLst>
                <a:gd name="T0" fmla="*/ 91 w 91"/>
                <a:gd name="T1" fmla="*/ 2 h 202"/>
                <a:gd name="T2" fmla="*/ 87 w 91"/>
                <a:gd name="T3" fmla="*/ 0 h 202"/>
                <a:gd name="T4" fmla="*/ 0 w 91"/>
                <a:gd name="T5" fmla="*/ 50 h 202"/>
                <a:gd name="T6" fmla="*/ 0 w 91"/>
                <a:gd name="T7" fmla="*/ 151 h 202"/>
                <a:gd name="T8" fmla="*/ 87 w 91"/>
                <a:gd name="T9" fmla="*/ 202 h 202"/>
                <a:gd name="T10" fmla="*/ 91 w 91"/>
                <a:gd name="T11" fmla="*/ 200 h 202"/>
                <a:gd name="T12" fmla="*/ 91 w 91"/>
                <a:gd name="T13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02">
                  <a:moveTo>
                    <a:pt x="91" y="2"/>
                  </a:moveTo>
                  <a:lnTo>
                    <a:pt x="87" y="0"/>
                  </a:lnTo>
                  <a:lnTo>
                    <a:pt x="0" y="50"/>
                  </a:lnTo>
                  <a:lnTo>
                    <a:pt x="0" y="151"/>
                  </a:lnTo>
                  <a:lnTo>
                    <a:pt x="87" y="202"/>
                  </a:lnTo>
                  <a:lnTo>
                    <a:pt x="91" y="200"/>
                  </a:lnTo>
                  <a:lnTo>
                    <a:pt x="91" y="2"/>
                  </a:lnTo>
                  <a:close/>
                </a:path>
              </a:pathLst>
            </a:custGeom>
            <a:solidFill>
              <a:srgbClr val="107C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29"/>
            <p:cNvSpPr>
              <a:spLocks/>
            </p:cNvSpPr>
            <p:nvPr userDrawn="1"/>
          </p:nvSpPr>
          <p:spPr bwMode="auto">
            <a:xfrm>
              <a:off x="6640513" y="-4192588"/>
              <a:ext cx="1343025" cy="1831975"/>
            </a:xfrm>
            <a:custGeom>
              <a:avLst/>
              <a:gdLst>
                <a:gd name="T0" fmla="*/ 0 w 846"/>
                <a:gd name="T1" fmla="*/ 1154 h 1154"/>
                <a:gd name="T2" fmla="*/ 846 w 846"/>
                <a:gd name="T3" fmla="*/ 660 h 1154"/>
                <a:gd name="T4" fmla="*/ 846 w 846"/>
                <a:gd name="T5" fmla="*/ 0 h 1154"/>
                <a:gd name="T6" fmla="*/ 0 w 846"/>
                <a:gd name="T7" fmla="*/ 494 h 1154"/>
                <a:gd name="T8" fmla="*/ 0 w 846"/>
                <a:gd name="T9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54">
                  <a:moveTo>
                    <a:pt x="0" y="1154"/>
                  </a:moveTo>
                  <a:lnTo>
                    <a:pt x="846" y="660"/>
                  </a:lnTo>
                  <a:lnTo>
                    <a:pt x="846" y="0"/>
                  </a:lnTo>
                  <a:lnTo>
                    <a:pt x="0" y="494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2"/>
            <p:cNvSpPr>
              <a:spLocks/>
            </p:cNvSpPr>
            <p:nvPr userDrawn="1"/>
          </p:nvSpPr>
          <p:spPr bwMode="auto">
            <a:xfrm>
              <a:off x="5299075" y="-3189288"/>
              <a:ext cx="1341438" cy="823913"/>
            </a:xfrm>
            <a:custGeom>
              <a:avLst/>
              <a:gdLst>
                <a:gd name="T0" fmla="*/ 829 w 829"/>
                <a:gd name="T1" fmla="*/ 196 h 509"/>
                <a:gd name="T2" fmla="*/ 829 w 829"/>
                <a:gd name="T3" fmla="*/ 196 h 509"/>
                <a:gd name="T4" fmla="*/ 489 w 829"/>
                <a:gd name="T5" fmla="*/ 0 h 509"/>
                <a:gd name="T6" fmla="*/ 423 w 829"/>
                <a:gd name="T7" fmla="*/ 148 h 509"/>
                <a:gd name="T8" fmla="*/ 102 w 829"/>
                <a:gd name="T9" fmla="*/ 14 h 509"/>
                <a:gd name="T10" fmla="*/ 0 w 829"/>
                <a:gd name="T11" fmla="*/ 26 h 509"/>
                <a:gd name="T12" fmla="*/ 0 w 829"/>
                <a:gd name="T13" fmla="*/ 31 h 509"/>
                <a:gd name="T14" fmla="*/ 829 w 829"/>
                <a:gd name="T15" fmla="*/ 509 h 509"/>
                <a:gd name="T16" fmla="*/ 829 w 829"/>
                <a:gd name="T17" fmla="*/ 509 h 509"/>
                <a:gd name="T18" fmla="*/ 829 w 829"/>
                <a:gd name="T19" fmla="*/ 19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509">
                  <a:moveTo>
                    <a:pt x="829" y="196"/>
                  </a:moveTo>
                  <a:cubicBezTo>
                    <a:pt x="829" y="196"/>
                    <a:pt x="829" y="196"/>
                    <a:pt x="829" y="196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61" y="46"/>
                    <a:pt x="439" y="96"/>
                    <a:pt x="423" y="148"/>
                  </a:cubicBezTo>
                  <a:cubicBezTo>
                    <a:pt x="341" y="66"/>
                    <a:pt x="229" y="14"/>
                    <a:pt x="102" y="14"/>
                  </a:cubicBezTo>
                  <a:cubicBezTo>
                    <a:pt x="67" y="14"/>
                    <a:pt x="33" y="18"/>
                    <a:pt x="0" y="2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29" y="509"/>
                    <a:pt x="829" y="509"/>
                    <a:pt x="829" y="509"/>
                  </a:cubicBezTo>
                  <a:cubicBezTo>
                    <a:pt x="829" y="509"/>
                    <a:pt x="829" y="509"/>
                    <a:pt x="829" y="509"/>
                  </a:cubicBezTo>
                  <a:lnTo>
                    <a:pt x="829" y="196"/>
                  </a:lnTo>
                  <a:close/>
                </a:path>
              </a:pathLst>
            </a:custGeom>
            <a:solidFill>
              <a:srgbClr val="A0E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33"/>
            <p:cNvSpPr>
              <a:spLocks/>
            </p:cNvSpPr>
            <p:nvPr userDrawn="1"/>
          </p:nvSpPr>
          <p:spPr bwMode="auto">
            <a:xfrm>
              <a:off x="6199188" y="-5461000"/>
              <a:ext cx="885825" cy="509588"/>
            </a:xfrm>
            <a:custGeom>
              <a:avLst/>
              <a:gdLst>
                <a:gd name="T0" fmla="*/ 558 w 558"/>
                <a:gd name="T1" fmla="*/ 161 h 321"/>
                <a:gd name="T2" fmla="*/ 278 w 558"/>
                <a:gd name="T3" fmla="*/ 0 h 321"/>
                <a:gd name="T4" fmla="*/ 0 w 558"/>
                <a:gd name="T5" fmla="*/ 160 h 321"/>
                <a:gd name="T6" fmla="*/ 276 w 558"/>
                <a:gd name="T7" fmla="*/ 320 h 321"/>
                <a:gd name="T8" fmla="*/ 278 w 558"/>
                <a:gd name="T9" fmla="*/ 319 h 321"/>
                <a:gd name="T10" fmla="*/ 282 w 558"/>
                <a:gd name="T11" fmla="*/ 321 h 321"/>
                <a:gd name="T12" fmla="*/ 558 w 558"/>
                <a:gd name="T13" fmla="*/ 16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321">
                  <a:moveTo>
                    <a:pt x="558" y="161"/>
                  </a:moveTo>
                  <a:lnTo>
                    <a:pt x="278" y="0"/>
                  </a:lnTo>
                  <a:lnTo>
                    <a:pt x="0" y="160"/>
                  </a:lnTo>
                  <a:lnTo>
                    <a:pt x="276" y="320"/>
                  </a:lnTo>
                  <a:lnTo>
                    <a:pt x="278" y="319"/>
                  </a:lnTo>
                  <a:lnTo>
                    <a:pt x="282" y="321"/>
                  </a:lnTo>
                  <a:lnTo>
                    <a:pt x="558" y="161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34"/>
            <p:cNvSpPr>
              <a:spLocks/>
            </p:cNvSpPr>
            <p:nvPr userDrawn="1"/>
          </p:nvSpPr>
          <p:spPr bwMode="auto">
            <a:xfrm>
              <a:off x="5299075" y="-6505575"/>
              <a:ext cx="2684463" cy="3097213"/>
            </a:xfrm>
            <a:custGeom>
              <a:avLst/>
              <a:gdLst>
                <a:gd name="T0" fmla="*/ 1691 w 1691"/>
                <a:gd name="T1" fmla="*/ 488 h 1951"/>
                <a:gd name="T2" fmla="*/ 845 w 1691"/>
                <a:gd name="T3" fmla="*/ 0 h 1951"/>
                <a:gd name="T4" fmla="*/ 0 w 1691"/>
                <a:gd name="T5" fmla="*/ 488 h 1951"/>
                <a:gd name="T6" fmla="*/ 0 w 1691"/>
                <a:gd name="T7" fmla="*/ 1463 h 1951"/>
                <a:gd name="T8" fmla="*/ 845 w 1691"/>
                <a:gd name="T9" fmla="*/ 1951 h 1951"/>
                <a:gd name="T10" fmla="*/ 845 w 1691"/>
                <a:gd name="T11" fmla="*/ 1951 h 1951"/>
                <a:gd name="T12" fmla="*/ 845 w 1691"/>
                <a:gd name="T13" fmla="*/ 1632 h 1951"/>
                <a:gd name="T14" fmla="*/ 845 w 1691"/>
                <a:gd name="T15" fmla="*/ 1632 h 1951"/>
                <a:gd name="T16" fmla="*/ 276 w 1691"/>
                <a:gd name="T17" fmla="*/ 1304 h 1951"/>
                <a:gd name="T18" fmla="*/ 276 w 1691"/>
                <a:gd name="T19" fmla="*/ 647 h 1951"/>
                <a:gd name="T20" fmla="*/ 845 w 1691"/>
                <a:gd name="T21" fmla="*/ 319 h 1951"/>
                <a:gd name="T22" fmla="*/ 1414 w 1691"/>
                <a:gd name="T23" fmla="*/ 647 h 1951"/>
                <a:gd name="T24" fmla="*/ 1414 w 1691"/>
                <a:gd name="T25" fmla="*/ 649 h 1951"/>
                <a:gd name="T26" fmla="*/ 845 w 1691"/>
                <a:gd name="T27" fmla="*/ 982 h 1951"/>
                <a:gd name="T28" fmla="*/ 845 w 1691"/>
                <a:gd name="T29" fmla="*/ 1632 h 1951"/>
                <a:gd name="T30" fmla="*/ 1691 w 1691"/>
                <a:gd name="T31" fmla="*/ 1137 h 1951"/>
                <a:gd name="T32" fmla="*/ 1691 w 1691"/>
                <a:gd name="T33" fmla="*/ 488 h 1951"/>
                <a:gd name="T34" fmla="*/ 1691 w 1691"/>
                <a:gd name="T35" fmla="*/ 488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1" h="1951">
                  <a:moveTo>
                    <a:pt x="1691" y="488"/>
                  </a:moveTo>
                  <a:lnTo>
                    <a:pt x="845" y="0"/>
                  </a:lnTo>
                  <a:lnTo>
                    <a:pt x="0" y="488"/>
                  </a:lnTo>
                  <a:lnTo>
                    <a:pt x="0" y="1463"/>
                  </a:lnTo>
                  <a:lnTo>
                    <a:pt x="845" y="1951"/>
                  </a:lnTo>
                  <a:lnTo>
                    <a:pt x="845" y="1951"/>
                  </a:lnTo>
                  <a:lnTo>
                    <a:pt x="845" y="1632"/>
                  </a:lnTo>
                  <a:lnTo>
                    <a:pt x="845" y="1632"/>
                  </a:lnTo>
                  <a:lnTo>
                    <a:pt x="276" y="1304"/>
                  </a:lnTo>
                  <a:lnTo>
                    <a:pt x="276" y="647"/>
                  </a:lnTo>
                  <a:lnTo>
                    <a:pt x="845" y="319"/>
                  </a:lnTo>
                  <a:lnTo>
                    <a:pt x="1414" y="647"/>
                  </a:lnTo>
                  <a:lnTo>
                    <a:pt x="1414" y="649"/>
                  </a:lnTo>
                  <a:lnTo>
                    <a:pt x="845" y="982"/>
                  </a:lnTo>
                  <a:lnTo>
                    <a:pt x="845" y="1632"/>
                  </a:lnTo>
                  <a:lnTo>
                    <a:pt x="1691" y="1137"/>
                  </a:lnTo>
                  <a:lnTo>
                    <a:pt x="1691" y="488"/>
                  </a:lnTo>
                  <a:lnTo>
                    <a:pt x="1691" y="488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35"/>
            <p:cNvSpPr>
              <a:spLocks/>
            </p:cNvSpPr>
            <p:nvPr userDrawn="1"/>
          </p:nvSpPr>
          <p:spPr bwMode="auto">
            <a:xfrm>
              <a:off x="6640513" y="-4712993"/>
              <a:ext cx="1343025" cy="1304630"/>
            </a:xfrm>
            <a:custGeom>
              <a:avLst/>
              <a:gdLst>
                <a:gd name="T0" fmla="*/ 0 w 846"/>
                <a:gd name="T1" fmla="*/ 814 h 814"/>
                <a:gd name="T2" fmla="*/ 0 w 846"/>
                <a:gd name="T3" fmla="*/ 814 h 814"/>
                <a:gd name="T4" fmla="*/ 846 w 846"/>
                <a:gd name="T5" fmla="*/ 326 h 814"/>
                <a:gd name="T6" fmla="*/ 846 w 846"/>
                <a:gd name="T7" fmla="*/ 0 h 814"/>
                <a:gd name="T8" fmla="*/ 0 w 846"/>
                <a:gd name="T9" fmla="*/ 495 h 814"/>
                <a:gd name="T10" fmla="*/ 0 w 846"/>
                <a:gd name="T11" fmla="*/ 814 h 814"/>
                <a:gd name="connsiteX0" fmla="*/ 0 w 10000"/>
                <a:gd name="connsiteY0" fmla="*/ 10096 h 10096"/>
                <a:gd name="connsiteX1" fmla="*/ 0 w 10000"/>
                <a:gd name="connsiteY1" fmla="*/ 10096 h 10096"/>
                <a:gd name="connsiteX2" fmla="*/ 10000 w 10000"/>
                <a:gd name="connsiteY2" fmla="*/ 4101 h 10096"/>
                <a:gd name="connsiteX3" fmla="*/ 10000 w 10000"/>
                <a:gd name="connsiteY3" fmla="*/ 0 h 10096"/>
                <a:gd name="connsiteX4" fmla="*/ 0 w 10000"/>
                <a:gd name="connsiteY4" fmla="*/ 6177 h 10096"/>
                <a:gd name="connsiteX5" fmla="*/ 0 w 10000"/>
                <a:gd name="connsiteY5" fmla="*/ 10096 h 1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6">
                  <a:moveTo>
                    <a:pt x="0" y="10096"/>
                  </a:moveTo>
                  <a:lnTo>
                    <a:pt x="0" y="10096"/>
                  </a:lnTo>
                  <a:lnTo>
                    <a:pt x="10000" y="4101"/>
                  </a:lnTo>
                  <a:lnTo>
                    <a:pt x="10000" y="0"/>
                  </a:lnTo>
                  <a:lnTo>
                    <a:pt x="0" y="6177"/>
                  </a:lnTo>
                  <a:lnTo>
                    <a:pt x="0" y="10096"/>
                  </a:lnTo>
                  <a:close/>
                </a:path>
              </a:pathLst>
            </a:custGeom>
            <a:solidFill>
              <a:srgbClr val="7B7B7B"/>
            </a:solidFill>
            <a:ln w="9525">
              <a:solidFill>
                <a:srgbClr val="7B7B7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44"/>
            <p:cNvSpPr>
              <a:spLocks/>
            </p:cNvSpPr>
            <p:nvPr userDrawn="1"/>
          </p:nvSpPr>
          <p:spPr bwMode="auto">
            <a:xfrm>
              <a:off x="6091238" y="-3529013"/>
              <a:ext cx="549275" cy="657225"/>
            </a:xfrm>
            <a:custGeom>
              <a:avLst/>
              <a:gdLst>
                <a:gd name="T0" fmla="*/ 339 w 339"/>
                <a:gd name="T1" fmla="*/ 407 h 407"/>
                <a:gd name="T2" fmla="*/ 339 w 339"/>
                <a:gd name="T3" fmla="*/ 75 h 407"/>
                <a:gd name="T4" fmla="*/ 339 w 339"/>
                <a:gd name="T5" fmla="*/ 75 h 407"/>
                <a:gd name="T6" fmla="*/ 210 w 339"/>
                <a:gd name="T7" fmla="*/ 0 h 407"/>
                <a:gd name="T8" fmla="*/ 0 w 339"/>
                <a:gd name="T9" fmla="*/ 212 h 407"/>
                <a:gd name="T10" fmla="*/ 339 w 339"/>
                <a:gd name="T11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407">
                  <a:moveTo>
                    <a:pt x="339" y="407"/>
                  </a:moveTo>
                  <a:cubicBezTo>
                    <a:pt x="339" y="75"/>
                    <a:pt x="339" y="75"/>
                    <a:pt x="339" y="75"/>
                  </a:cubicBezTo>
                  <a:cubicBezTo>
                    <a:pt x="339" y="75"/>
                    <a:pt x="339" y="75"/>
                    <a:pt x="339" y="75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11" y="61"/>
                    <a:pt x="18" y="187"/>
                    <a:pt x="0" y="212"/>
                  </a:cubicBezTo>
                  <a:cubicBezTo>
                    <a:pt x="339" y="407"/>
                    <a:pt x="339" y="407"/>
                    <a:pt x="339" y="4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45"/>
            <p:cNvSpPr>
              <a:spLocks/>
            </p:cNvSpPr>
            <p:nvPr userDrawn="1"/>
          </p:nvSpPr>
          <p:spPr bwMode="auto">
            <a:xfrm>
              <a:off x="6083300" y="-3189288"/>
              <a:ext cx="7938" cy="11113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0 h 6"/>
                <a:gd name="T4" fmla="*/ 5 w 5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6"/>
                    <a:pt x="1" y="6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46"/>
            <p:cNvSpPr>
              <a:spLocks/>
            </p:cNvSpPr>
            <p:nvPr userDrawn="1"/>
          </p:nvSpPr>
          <p:spPr bwMode="auto">
            <a:xfrm>
              <a:off x="3657600" y="-3146425"/>
              <a:ext cx="4872038" cy="1436688"/>
            </a:xfrm>
            <a:custGeom>
              <a:avLst/>
              <a:gdLst>
                <a:gd name="T0" fmla="*/ 2686 w 3008"/>
                <a:gd name="T1" fmla="*/ 249 h 888"/>
                <a:gd name="T2" fmla="*/ 2634 w 3008"/>
                <a:gd name="T3" fmla="*/ 249 h 888"/>
                <a:gd name="T4" fmla="*/ 2590 w 3008"/>
                <a:gd name="T5" fmla="*/ 49 h 888"/>
                <a:gd name="T6" fmla="*/ 1842 w 3008"/>
                <a:gd name="T7" fmla="*/ 486 h 888"/>
                <a:gd name="T8" fmla="*/ 1842 w 3008"/>
                <a:gd name="T9" fmla="*/ 483 h 888"/>
                <a:gd name="T10" fmla="*/ 1842 w 3008"/>
                <a:gd name="T11" fmla="*/ 483 h 888"/>
                <a:gd name="T12" fmla="*/ 1013 w 3008"/>
                <a:gd name="T13" fmla="*/ 5 h 888"/>
                <a:gd name="T14" fmla="*/ 1013 w 3008"/>
                <a:gd name="T15" fmla="*/ 0 h 888"/>
                <a:gd name="T16" fmla="*/ 1012 w 3008"/>
                <a:gd name="T17" fmla="*/ 0 h 888"/>
                <a:gd name="T18" fmla="*/ 666 w 3008"/>
                <a:gd name="T19" fmla="*/ 397 h 888"/>
                <a:gd name="T20" fmla="*/ 456 w 3008"/>
                <a:gd name="T21" fmla="*/ 494 h 888"/>
                <a:gd name="T22" fmla="*/ 254 w 3008"/>
                <a:gd name="T23" fmla="*/ 390 h 888"/>
                <a:gd name="T24" fmla="*/ 0 w 3008"/>
                <a:gd name="T25" fmla="*/ 635 h 888"/>
                <a:gd name="T26" fmla="*/ 254 w 3008"/>
                <a:gd name="T27" fmla="*/ 888 h 888"/>
                <a:gd name="T28" fmla="*/ 321 w 3008"/>
                <a:gd name="T29" fmla="*/ 888 h 888"/>
                <a:gd name="T30" fmla="*/ 1145 w 3008"/>
                <a:gd name="T31" fmla="*/ 888 h 888"/>
                <a:gd name="T32" fmla="*/ 1601 w 3008"/>
                <a:gd name="T33" fmla="*/ 888 h 888"/>
                <a:gd name="T34" fmla="*/ 2709 w 3008"/>
                <a:gd name="T35" fmla="*/ 888 h 888"/>
                <a:gd name="T36" fmla="*/ 3008 w 3008"/>
                <a:gd name="T37" fmla="*/ 568 h 888"/>
                <a:gd name="T38" fmla="*/ 2686 w 3008"/>
                <a:gd name="T39" fmla="*/ 249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8" h="888">
                  <a:moveTo>
                    <a:pt x="2686" y="249"/>
                  </a:moveTo>
                  <a:cubicBezTo>
                    <a:pt x="2671" y="249"/>
                    <a:pt x="2656" y="249"/>
                    <a:pt x="2634" y="249"/>
                  </a:cubicBezTo>
                  <a:cubicBezTo>
                    <a:pt x="2631" y="178"/>
                    <a:pt x="2615" y="111"/>
                    <a:pt x="2590" y="49"/>
                  </a:cubicBezTo>
                  <a:cubicBezTo>
                    <a:pt x="1842" y="486"/>
                    <a:pt x="1842" y="486"/>
                    <a:pt x="1842" y="486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13" y="0"/>
                    <a:pt x="1013" y="0"/>
                    <a:pt x="1013" y="0"/>
                  </a:cubicBezTo>
                  <a:cubicBezTo>
                    <a:pt x="1012" y="0"/>
                    <a:pt x="1012" y="0"/>
                    <a:pt x="1012" y="0"/>
                  </a:cubicBezTo>
                  <a:cubicBezTo>
                    <a:pt x="827" y="44"/>
                    <a:pt x="685" y="202"/>
                    <a:pt x="666" y="397"/>
                  </a:cubicBezTo>
                  <a:cubicBezTo>
                    <a:pt x="591" y="405"/>
                    <a:pt x="516" y="442"/>
                    <a:pt x="456" y="494"/>
                  </a:cubicBezTo>
                  <a:cubicBezTo>
                    <a:pt x="411" y="427"/>
                    <a:pt x="336" y="390"/>
                    <a:pt x="254" y="390"/>
                  </a:cubicBezTo>
                  <a:cubicBezTo>
                    <a:pt x="112" y="390"/>
                    <a:pt x="0" y="501"/>
                    <a:pt x="0" y="635"/>
                  </a:cubicBezTo>
                  <a:cubicBezTo>
                    <a:pt x="0" y="776"/>
                    <a:pt x="112" y="888"/>
                    <a:pt x="254" y="888"/>
                  </a:cubicBezTo>
                  <a:cubicBezTo>
                    <a:pt x="321" y="888"/>
                    <a:pt x="321" y="888"/>
                    <a:pt x="321" y="888"/>
                  </a:cubicBezTo>
                  <a:cubicBezTo>
                    <a:pt x="1145" y="888"/>
                    <a:pt x="1145" y="888"/>
                    <a:pt x="1145" y="888"/>
                  </a:cubicBezTo>
                  <a:cubicBezTo>
                    <a:pt x="1601" y="888"/>
                    <a:pt x="1601" y="888"/>
                    <a:pt x="1601" y="888"/>
                  </a:cubicBezTo>
                  <a:cubicBezTo>
                    <a:pt x="2709" y="888"/>
                    <a:pt x="2709" y="888"/>
                    <a:pt x="2709" y="888"/>
                  </a:cubicBezTo>
                  <a:cubicBezTo>
                    <a:pt x="2873" y="873"/>
                    <a:pt x="3008" y="739"/>
                    <a:pt x="3008" y="568"/>
                  </a:cubicBezTo>
                  <a:cubicBezTo>
                    <a:pt x="3008" y="390"/>
                    <a:pt x="2866" y="249"/>
                    <a:pt x="2686" y="24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8070936" y="6101534"/>
            <a:ext cx="445100" cy="689535"/>
            <a:chOff x="7259638" y="4756151"/>
            <a:chExt cx="454025" cy="703262"/>
          </a:xfrm>
        </p:grpSpPr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7410450" y="4933951"/>
              <a:ext cx="152400" cy="87313"/>
            </a:xfrm>
            <a:custGeom>
              <a:avLst/>
              <a:gdLst>
                <a:gd name="T0" fmla="*/ 96 w 96"/>
                <a:gd name="T1" fmla="*/ 27 h 55"/>
                <a:gd name="T2" fmla="*/ 47 w 96"/>
                <a:gd name="T3" fmla="*/ 0 h 55"/>
                <a:gd name="T4" fmla="*/ 0 w 96"/>
                <a:gd name="T5" fmla="*/ 27 h 55"/>
                <a:gd name="T6" fmla="*/ 48 w 96"/>
                <a:gd name="T7" fmla="*/ 55 h 55"/>
                <a:gd name="T8" fmla="*/ 96 w 96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">
                  <a:moveTo>
                    <a:pt x="96" y="27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48" y="55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486650" y="4887913"/>
              <a:ext cx="227013" cy="307975"/>
            </a:xfrm>
            <a:custGeom>
              <a:avLst/>
              <a:gdLst>
                <a:gd name="T0" fmla="*/ 0 w 143"/>
                <a:gd name="T1" fmla="*/ 194 h 194"/>
                <a:gd name="T2" fmla="*/ 143 w 143"/>
                <a:gd name="T3" fmla="*/ 110 h 194"/>
                <a:gd name="T4" fmla="*/ 143 w 143"/>
                <a:gd name="T5" fmla="*/ 0 h 194"/>
                <a:gd name="T6" fmla="*/ 0 w 143"/>
                <a:gd name="T7" fmla="*/ 84 h 194"/>
                <a:gd name="T8" fmla="*/ 0 w 14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4">
                  <a:moveTo>
                    <a:pt x="0" y="194"/>
                  </a:moveTo>
                  <a:lnTo>
                    <a:pt x="143" y="110"/>
                  </a:lnTo>
                  <a:lnTo>
                    <a:pt x="143" y="0"/>
                  </a:lnTo>
                  <a:lnTo>
                    <a:pt x="0" y="8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332663" y="4930776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7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7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7259638" y="5149851"/>
              <a:ext cx="133350" cy="209550"/>
            </a:xfrm>
            <a:custGeom>
              <a:avLst/>
              <a:gdLst>
                <a:gd name="T0" fmla="*/ 45 w 82"/>
                <a:gd name="T1" fmla="*/ 27 h 130"/>
                <a:gd name="T2" fmla="*/ 0 w 82"/>
                <a:gd name="T3" fmla="*/ 0 h 130"/>
                <a:gd name="T4" fmla="*/ 0 w 82"/>
                <a:gd name="T5" fmla="*/ 109 h 130"/>
                <a:gd name="T6" fmla="*/ 17 w 82"/>
                <a:gd name="T7" fmla="*/ 107 h 130"/>
                <a:gd name="T8" fmla="*/ 71 w 82"/>
                <a:gd name="T9" fmla="*/ 130 h 130"/>
                <a:gd name="T10" fmla="*/ 82 w 82"/>
                <a:gd name="T11" fmla="*/ 105 h 130"/>
                <a:gd name="T12" fmla="*/ 45 w 82"/>
                <a:gd name="T13" fmla="*/ 83 h 130"/>
                <a:gd name="T14" fmla="*/ 45 w 82"/>
                <a:gd name="T15" fmla="*/ 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0">
                  <a:moveTo>
                    <a:pt x="45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" y="108"/>
                    <a:pt x="11" y="107"/>
                    <a:pt x="17" y="107"/>
                  </a:cubicBezTo>
                  <a:cubicBezTo>
                    <a:pt x="38" y="107"/>
                    <a:pt x="57" y="116"/>
                    <a:pt x="71" y="130"/>
                  </a:cubicBezTo>
                  <a:cubicBezTo>
                    <a:pt x="74" y="121"/>
                    <a:pt x="78" y="112"/>
                    <a:pt x="82" y="105"/>
                  </a:cubicBezTo>
                  <a:cubicBezTo>
                    <a:pt x="45" y="83"/>
                    <a:pt x="45" y="83"/>
                    <a:pt x="45" y="83"/>
                  </a:cubicBezTo>
                  <a:lnTo>
                    <a:pt x="45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486650" y="5062538"/>
              <a:ext cx="227013" cy="217488"/>
            </a:xfrm>
            <a:custGeom>
              <a:avLst/>
              <a:gdLst>
                <a:gd name="T0" fmla="*/ 0 w 143"/>
                <a:gd name="T1" fmla="*/ 137 h 137"/>
                <a:gd name="T2" fmla="*/ 143 w 143"/>
                <a:gd name="T3" fmla="*/ 55 h 137"/>
                <a:gd name="T4" fmla="*/ 143 w 143"/>
                <a:gd name="T5" fmla="*/ 0 h 137"/>
                <a:gd name="T6" fmla="*/ 0 w 143"/>
                <a:gd name="T7" fmla="*/ 85 h 137"/>
                <a:gd name="T8" fmla="*/ 0 w 14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7">
                  <a:moveTo>
                    <a:pt x="0" y="137"/>
                  </a:moveTo>
                  <a:lnTo>
                    <a:pt x="143" y="55"/>
                  </a:lnTo>
                  <a:lnTo>
                    <a:pt x="143" y="0"/>
                  </a:lnTo>
                  <a:lnTo>
                    <a:pt x="0" y="8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7486650" y="5148263"/>
              <a:ext cx="227013" cy="311150"/>
            </a:xfrm>
            <a:custGeom>
              <a:avLst/>
              <a:gdLst>
                <a:gd name="T0" fmla="*/ 0 w 143"/>
                <a:gd name="T1" fmla="*/ 196 h 196"/>
                <a:gd name="T2" fmla="*/ 143 w 143"/>
                <a:gd name="T3" fmla="*/ 112 h 196"/>
                <a:gd name="T4" fmla="*/ 143 w 143"/>
                <a:gd name="T5" fmla="*/ 0 h 196"/>
                <a:gd name="T6" fmla="*/ 0 w 143"/>
                <a:gd name="T7" fmla="*/ 83 h 196"/>
                <a:gd name="T8" fmla="*/ 0 w 14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6">
                  <a:moveTo>
                    <a:pt x="0" y="196"/>
                  </a:moveTo>
                  <a:lnTo>
                    <a:pt x="143" y="112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7259638" y="5319713"/>
              <a:ext cx="227013" cy="139700"/>
            </a:xfrm>
            <a:custGeom>
              <a:avLst/>
              <a:gdLst>
                <a:gd name="T0" fmla="*/ 140 w 140"/>
                <a:gd name="T1" fmla="*/ 33 h 86"/>
                <a:gd name="T2" fmla="*/ 140 w 140"/>
                <a:gd name="T3" fmla="*/ 33 h 86"/>
                <a:gd name="T4" fmla="*/ 82 w 140"/>
                <a:gd name="T5" fmla="*/ 0 h 86"/>
                <a:gd name="T6" fmla="*/ 71 w 140"/>
                <a:gd name="T7" fmla="*/ 25 h 86"/>
                <a:gd name="T8" fmla="*/ 17 w 140"/>
                <a:gd name="T9" fmla="*/ 2 h 86"/>
                <a:gd name="T10" fmla="*/ 0 w 140"/>
                <a:gd name="T11" fmla="*/ 4 h 86"/>
                <a:gd name="T12" fmla="*/ 0 w 140"/>
                <a:gd name="T13" fmla="*/ 5 h 86"/>
                <a:gd name="T14" fmla="*/ 140 w 140"/>
                <a:gd name="T15" fmla="*/ 86 h 86"/>
                <a:gd name="T16" fmla="*/ 140 w 140"/>
                <a:gd name="T17" fmla="*/ 86 h 86"/>
                <a:gd name="T18" fmla="*/ 140 w 140"/>
                <a:gd name="T1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86">
                  <a:moveTo>
                    <a:pt x="14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7"/>
                    <a:pt x="74" y="16"/>
                    <a:pt x="71" y="25"/>
                  </a:cubicBezTo>
                  <a:cubicBezTo>
                    <a:pt x="57" y="11"/>
                    <a:pt x="38" y="2"/>
                    <a:pt x="17" y="2"/>
                  </a:cubicBezTo>
                  <a:cubicBezTo>
                    <a:pt x="11" y="2"/>
                    <a:pt x="5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0" y="86"/>
                    <a:pt x="140" y="86"/>
                    <a:pt x="140" y="86"/>
                  </a:cubicBezTo>
                  <a:lnTo>
                    <a:pt x="140" y="33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259638" y="4756151"/>
              <a:ext cx="454025" cy="523875"/>
            </a:xfrm>
            <a:custGeom>
              <a:avLst/>
              <a:gdLst>
                <a:gd name="T0" fmla="*/ 143 w 286"/>
                <a:gd name="T1" fmla="*/ 277 h 330"/>
                <a:gd name="T2" fmla="*/ 143 w 286"/>
                <a:gd name="T3" fmla="*/ 277 h 330"/>
                <a:gd name="T4" fmla="*/ 46 w 286"/>
                <a:gd name="T5" fmla="*/ 222 h 330"/>
                <a:gd name="T6" fmla="*/ 46 w 286"/>
                <a:gd name="T7" fmla="*/ 110 h 330"/>
                <a:gd name="T8" fmla="*/ 143 w 286"/>
                <a:gd name="T9" fmla="*/ 54 h 330"/>
                <a:gd name="T10" fmla="*/ 239 w 286"/>
                <a:gd name="T11" fmla="*/ 110 h 330"/>
                <a:gd name="T12" fmla="*/ 239 w 286"/>
                <a:gd name="T13" fmla="*/ 110 h 330"/>
                <a:gd name="T14" fmla="*/ 286 w 286"/>
                <a:gd name="T15" fmla="*/ 83 h 330"/>
                <a:gd name="T16" fmla="*/ 143 w 286"/>
                <a:gd name="T17" fmla="*/ 0 h 330"/>
                <a:gd name="T18" fmla="*/ 0 w 286"/>
                <a:gd name="T19" fmla="*/ 83 h 330"/>
                <a:gd name="T20" fmla="*/ 0 w 286"/>
                <a:gd name="T21" fmla="*/ 248 h 330"/>
                <a:gd name="T22" fmla="*/ 143 w 286"/>
                <a:gd name="T23" fmla="*/ 330 h 330"/>
                <a:gd name="T24" fmla="*/ 143 w 286"/>
                <a:gd name="T25" fmla="*/ 330 h 330"/>
                <a:gd name="T26" fmla="*/ 143 w 286"/>
                <a:gd name="T27" fmla="*/ 27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330">
                  <a:moveTo>
                    <a:pt x="143" y="277"/>
                  </a:moveTo>
                  <a:lnTo>
                    <a:pt x="143" y="277"/>
                  </a:lnTo>
                  <a:lnTo>
                    <a:pt x="46" y="222"/>
                  </a:lnTo>
                  <a:lnTo>
                    <a:pt x="46" y="110"/>
                  </a:lnTo>
                  <a:lnTo>
                    <a:pt x="143" y="54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86" y="83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248"/>
                  </a:lnTo>
                  <a:lnTo>
                    <a:pt x="143" y="330"/>
                  </a:lnTo>
                  <a:lnTo>
                    <a:pt x="143" y="330"/>
                  </a:lnTo>
                  <a:lnTo>
                    <a:pt x="143" y="27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2366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928E-6 -1.32547E-6 L 0.06932 0.00023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9599E-6 -8.17068E-7 L 0.06931 0.00023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193E-6 -4.82524E-6 L -0.10326 -4.82524E-6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99132E-7 -9.30549E-7 L -0.00064 -0.20608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4238E-8 -4.74353E-6 L -0.00064 -0.20608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7.1228E-7 -4.95234E-6 L 0.00498 -0.21402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0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  <p15:guide id="5" orient="horz" pos="57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8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5826698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5826699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1290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6002805"/>
            <a:ext cx="3585699" cy="561290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8982924" y="4569925"/>
            <a:ext cx="501126" cy="772031"/>
            <a:chOff x="8189913" y="3194051"/>
            <a:chExt cx="511175" cy="787400"/>
          </a:xfrm>
        </p:grpSpPr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8361363" y="3390901"/>
              <a:ext cx="169863" cy="96838"/>
            </a:xfrm>
            <a:custGeom>
              <a:avLst/>
              <a:gdLst>
                <a:gd name="T0" fmla="*/ 107 w 107"/>
                <a:gd name="T1" fmla="*/ 30 h 61"/>
                <a:gd name="T2" fmla="*/ 53 w 107"/>
                <a:gd name="T3" fmla="*/ 0 h 61"/>
                <a:gd name="T4" fmla="*/ 0 w 107"/>
                <a:gd name="T5" fmla="*/ 30 h 61"/>
                <a:gd name="T6" fmla="*/ 54 w 107"/>
                <a:gd name="T7" fmla="*/ 61 h 61"/>
                <a:gd name="T8" fmla="*/ 107 w 107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1">
                  <a:moveTo>
                    <a:pt x="107" y="30"/>
                  </a:moveTo>
                  <a:lnTo>
                    <a:pt x="53" y="0"/>
                  </a:lnTo>
                  <a:lnTo>
                    <a:pt x="0" y="30"/>
                  </a:lnTo>
                  <a:lnTo>
                    <a:pt x="54" y="61"/>
                  </a:lnTo>
                  <a:lnTo>
                    <a:pt x="107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66"/>
            <p:cNvSpPr>
              <a:spLocks/>
            </p:cNvSpPr>
            <p:nvPr userDrawn="1"/>
          </p:nvSpPr>
          <p:spPr bwMode="auto">
            <a:xfrm>
              <a:off x="8447088" y="3340101"/>
              <a:ext cx="254000" cy="344488"/>
            </a:xfrm>
            <a:custGeom>
              <a:avLst/>
              <a:gdLst>
                <a:gd name="T0" fmla="*/ 0 w 160"/>
                <a:gd name="T1" fmla="*/ 217 h 217"/>
                <a:gd name="T2" fmla="*/ 160 w 160"/>
                <a:gd name="T3" fmla="*/ 124 h 217"/>
                <a:gd name="T4" fmla="*/ 160 w 160"/>
                <a:gd name="T5" fmla="*/ 0 h 217"/>
                <a:gd name="T6" fmla="*/ 0 w 160"/>
                <a:gd name="T7" fmla="*/ 93 h 217"/>
                <a:gd name="T8" fmla="*/ 0 w 160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7">
                  <a:moveTo>
                    <a:pt x="0" y="217"/>
                  </a:moveTo>
                  <a:lnTo>
                    <a:pt x="160" y="124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8274050" y="3389313"/>
              <a:ext cx="173038" cy="296863"/>
            </a:xfrm>
            <a:custGeom>
              <a:avLst/>
              <a:gdLst>
                <a:gd name="T0" fmla="*/ 109 w 109"/>
                <a:gd name="T1" fmla="*/ 187 h 187"/>
                <a:gd name="T2" fmla="*/ 0 w 109"/>
                <a:gd name="T3" fmla="*/ 124 h 187"/>
                <a:gd name="T4" fmla="*/ 0 w 109"/>
                <a:gd name="T5" fmla="*/ 0 h 187"/>
                <a:gd name="T6" fmla="*/ 109 w 109"/>
                <a:gd name="T7" fmla="*/ 62 h 187"/>
                <a:gd name="T8" fmla="*/ 109 w 1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87">
                  <a:moveTo>
                    <a:pt x="109" y="187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109" y="62"/>
                  </a:lnTo>
                  <a:lnTo>
                    <a:pt x="109" y="187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8189913" y="3635376"/>
              <a:ext cx="150813" cy="233363"/>
            </a:xfrm>
            <a:custGeom>
              <a:avLst/>
              <a:gdLst>
                <a:gd name="T0" fmla="*/ 52 w 93"/>
                <a:gd name="T1" fmla="*/ 30 h 145"/>
                <a:gd name="T2" fmla="*/ 0 w 93"/>
                <a:gd name="T3" fmla="*/ 0 h 145"/>
                <a:gd name="T4" fmla="*/ 0 w 93"/>
                <a:gd name="T5" fmla="*/ 122 h 145"/>
                <a:gd name="T6" fmla="*/ 20 w 93"/>
                <a:gd name="T7" fmla="*/ 119 h 145"/>
                <a:gd name="T8" fmla="*/ 81 w 93"/>
                <a:gd name="T9" fmla="*/ 145 h 145"/>
                <a:gd name="T10" fmla="*/ 93 w 93"/>
                <a:gd name="T11" fmla="*/ 117 h 145"/>
                <a:gd name="T12" fmla="*/ 52 w 93"/>
                <a:gd name="T13" fmla="*/ 93 h 145"/>
                <a:gd name="T14" fmla="*/ 52 w 93"/>
                <a:gd name="T15" fmla="*/ 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45">
                  <a:moveTo>
                    <a:pt x="5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7" y="120"/>
                    <a:pt x="13" y="119"/>
                    <a:pt x="20" y="119"/>
                  </a:cubicBezTo>
                  <a:cubicBezTo>
                    <a:pt x="44" y="119"/>
                    <a:pt x="65" y="129"/>
                    <a:pt x="81" y="145"/>
                  </a:cubicBezTo>
                  <a:cubicBezTo>
                    <a:pt x="84" y="135"/>
                    <a:pt x="88" y="125"/>
                    <a:pt x="93" y="117"/>
                  </a:cubicBezTo>
                  <a:cubicBezTo>
                    <a:pt x="52" y="93"/>
                    <a:pt x="52" y="93"/>
                    <a:pt x="52" y="93"/>
                  </a:cubicBezTo>
                  <a:lnTo>
                    <a:pt x="52" y="3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69"/>
            <p:cNvSpPr>
              <a:spLocks/>
            </p:cNvSpPr>
            <p:nvPr userDrawn="1"/>
          </p:nvSpPr>
          <p:spPr bwMode="auto">
            <a:xfrm>
              <a:off x="8447088" y="3536951"/>
              <a:ext cx="254000" cy="244475"/>
            </a:xfrm>
            <a:custGeom>
              <a:avLst/>
              <a:gdLst>
                <a:gd name="T0" fmla="*/ 0 w 160"/>
                <a:gd name="T1" fmla="*/ 154 h 154"/>
                <a:gd name="T2" fmla="*/ 160 w 160"/>
                <a:gd name="T3" fmla="*/ 62 h 154"/>
                <a:gd name="T4" fmla="*/ 160 w 160"/>
                <a:gd name="T5" fmla="*/ 0 h 154"/>
                <a:gd name="T6" fmla="*/ 0 w 160"/>
                <a:gd name="T7" fmla="*/ 94 h 154"/>
                <a:gd name="T8" fmla="*/ 0 w 160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54">
                  <a:moveTo>
                    <a:pt x="0" y="154"/>
                  </a:moveTo>
                  <a:lnTo>
                    <a:pt x="160" y="62"/>
                  </a:lnTo>
                  <a:lnTo>
                    <a:pt x="160" y="0"/>
                  </a:lnTo>
                  <a:lnTo>
                    <a:pt x="0" y="9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8447088" y="3633788"/>
              <a:ext cx="254000" cy="347663"/>
            </a:xfrm>
            <a:custGeom>
              <a:avLst/>
              <a:gdLst>
                <a:gd name="T0" fmla="*/ 0 w 160"/>
                <a:gd name="T1" fmla="*/ 219 h 219"/>
                <a:gd name="T2" fmla="*/ 160 w 160"/>
                <a:gd name="T3" fmla="*/ 125 h 219"/>
                <a:gd name="T4" fmla="*/ 160 w 160"/>
                <a:gd name="T5" fmla="*/ 0 h 219"/>
                <a:gd name="T6" fmla="*/ 0 w 160"/>
                <a:gd name="T7" fmla="*/ 93 h 219"/>
                <a:gd name="T8" fmla="*/ 0 w 160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19">
                  <a:moveTo>
                    <a:pt x="0" y="219"/>
                  </a:moveTo>
                  <a:lnTo>
                    <a:pt x="160" y="125"/>
                  </a:lnTo>
                  <a:lnTo>
                    <a:pt x="160" y="0"/>
                  </a:lnTo>
                  <a:lnTo>
                    <a:pt x="0" y="93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8189913" y="3824288"/>
              <a:ext cx="257175" cy="155575"/>
            </a:xfrm>
            <a:custGeom>
              <a:avLst/>
              <a:gdLst>
                <a:gd name="T0" fmla="*/ 158 w 158"/>
                <a:gd name="T1" fmla="*/ 37 h 96"/>
                <a:gd name="T2" fmla="*/ 158 w 158"/>
                <a:gd name="T3" fmla="*/ 37 h 96"/>
                <a:gd name="T4" fmla="*/ 93 w 158"/>
                <a:gd name="T5" fmla="*/ 0 h 96"/>
                <a:gd name="T6" fmla="*/ 81 w 158"/>
                <a:gd name="T7" fmla="*/ 28 h 96"/>
                <a:gd name="T8" fmla="*/ 20 w 158"/>
                <a:gd name="T9" fmla="*/ 2 h 96"/>
                <a:gd name="T10" fmla="*/ 0 w 158"/>
                <a:gd name="T11" fmla="*/ 5 h 96"/>
                <a:gd name="T12" fmla="*/ 0 w 158"/>
                <a:gd name="T13" fmla="*/ 5 h 96"/>
                <a:gd name="T14" fmla="*/ 158 w 158"/>
                <a:gd name="T15" fmla="*/ 96 h 96"/>
                <a:gd name="T16" fmla="*/ 158 w 158"/>
                <a:gd name="T17" fmla="*/ 96 h 96"/>
                <a:gd name="T18" fmla="*/ 158 w 158"/>
                <a:gd name="T19" fmla="*/ 3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96">
                  <a:moveTo>
                    <a:pt x="158" y="37"/>
                  </a:moveTo>
                  <a:cubicBezTo>
                    <a:pt x="158" y="37"/>
                    <a:pt x="158" y="37"/>
                    <a:pt x="158" y="3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8" y="8"/>
                    <a:pt x="84" y="18"/>
                    <a:pt x="81" y="28"/>
                  </a:cubicBezTo>
                  <a:cubicBezTo>
                    <a:pt x="65" y="12"/>
                    <a:pt x="44" y="2"/>
                    <a:pt x="20" y="2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lnTo>
                    <a:pt x="158" y="37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8189913" y="3194051"/>
              <a:ext cx="511175" cy="587375"/>
            </a:xfrm>
            <a:custGeom>
              <a:avLst/>
              <a:gdLst>
                <a:gd name="T0" fmla="*/ 162 w 322"/>
                <a:gd name="T1" fmla="*/ 309 h 370"/>
                <a:gd name="T2" fmla="*/ 162 w 322"/>
                <a:gd name="T3" fmla="*/ 309 h 370"/>
                <a:gd name="T4" fmla="*/ 53 w 322"/>
                <a:gd name="T5" fmla="*/ 247 h 370"/>
                <a:gd name="T6" fmla="*/ 53 w 322"/>
                <a:gd name="T7" fmla="*/ 123 h 370"/>
                <a:gd name="T8" fmla="*/ 162 w 322"/>
                <a:gd name="T9" fmla="*/ 60 h 370"/>
                <a:gd name="T10" fmla="*/ 270 w 322"/>
                <a:gd name="T11" fmla="*/ 123 h 370"/>
                <a:gd name="T12" fmla="*/ 270 w 322"/>
                <a:gd name="T13" fmla="*/ 123 h 370"/>
                <a:gd name="T14" fmla="*/ 322 w 322"/>
                <a:gd name="T15" fmla="*/ 92 h 370"/>
                <a:gd name="T16" fmla="*/ 162 w 322"/>
                <a:gd name="T17" fmla="*/ 0 h 370"/>
                <a:gd name="T18" fmla="*/ 0 w 322"/>
                <a:gd name="T19" fmla="*/ 92 h 370"/>
                <a:gd name="T20" fmla="*/ 0 w 322"/>
                <a:gd name="T21" fmla="*/ 278 h 370"/>
                <a:gd name="T22" fmla="*/ 162 w 322"/>
                <a:gd name="T23" fmla="*/ 370 h 370"/>
                <a:gd name="T24" fmla="*/ 162 w 322"/>
                <a:gd name="T25" fmla="*/ 370 h 370"/>
                <a:gd name="T26" fmla="*/ 162 w 322"/>
                <a:gd name="T27" fmla="*/ 30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162" y="309"/>
                  </a:moveTo>
                  <a:lnTo>
                    <a:pt x="162" y="309"/>
                  </a:lnTo>
                  <a:lnTo>
                    <a:pt x="53" y="247"/>
                  </a:lnTo>
                  <a:lnTo>
                    <a:pt x="53" y="123"/>
                  </a:lnTo>
                  <a:lnTo>
                    <a:pt x="162" y="60"/>
                  </a:lnTo>
                  <a:lnTo>
                    <a:pt x="270" y="123"/>
                  </a:lnTo>
                  <a:lnTo>
                    <a:pt x="270" y="123"/>
                  </a:lnTo>
                  <a:lnTo>
                    <a:pt x="322" y="92"/>
                  </a:lnTo>
                  <a:lnTo>
                    <a:pt x="162" y="0"/>
                  </a:lnTo>
                  <a:lnTo>
                    <a:pt x="0" y="92"/>
                  </a:lnTo>
                  <a:lnTo>
                    <a:pt x="0" y="278"/>
                  </a:lnTo>
                  <a:lnTo>
                    <a:pt x="162" y="370"/>
                  </a:lnTo>
                  <a:lnTo>
                    <a:pt x="162" y="370"/>
                  </a:lnTo>
                  <a:lnTo>
                    <a:pt x="162" y="30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5434576" y="4734915"/>
            <a:ext cx="449769" cy="695761"/>
            <a:chOff x="4570413" y="3209926"/>
            <a:chExt cx="458788" cy="709612"/>
          </a:xfrm>
        </p:grpSpPr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4721225" y="3386138"/>
              <a:ext cx="153988" cy="88900"/>
            </a:xfrm>
            <a:custGeom>
              <a:avLst/>
              <a:gdLst>
                <a:gd name="T0" fmla="*/ 97 w 97"/>
                <a:gd name="T1" fmla="*/ 28 h 56"/>
                <a:gd name="T2" fmla="*/ 49 w 97"/>
                <a:gd name="T3" fmla="*/ 0 h 56"/>
                <a:gd name="T4" fmla="*/ 0 w 97"/>
                <a:gd name="T5" fmla="*/ 28 h 56"/>
                <a:gd name="T6" fmla="*/ 49 w 97"/>
                <a:gd name="T7" fmla="*/ 56 h 56"/>
                <a:gd name="T8" fmla="*/ 97 w 97"/>
                <a:gd name="T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6">
                  <a:moveTo>
                    <a:pt x="97" y="28"/>
                  </a:moveTo>
                  <a:lnTo>
                    <a:pt x="49" y="0"/>
                  </a:lnTo>
                  <a:lnTo>
                    <a:pt x="0" y="28"/>
                  </a:lnTo>
                  <a:lnTo>
                    <a:pt x="49" y="56"/>
                  </a:lnTo>
                  <a:lnTo>
                    <a:pt x="97" y="28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799013" y="3341688"/>
              <a:ext cx="230188" cy="311150"/>
            </a:xfrm>
            <a:custGeom>
              <a:avLst/>
              <a:gdLst>
                <a:gd name="T0" fmla="*/ 0 w 145"/>
                <a:gd name="T1" fmla="*/ 196 h 196"/>
                <a:gd name="T2" fmla="*/ 145 w 145"/>
                <a:gd name="T3" fmla="*/ 111 h 196"/>
                <a:gd name="T4" fmla="*/ 145 w 145"/>
                <a:gd name="T5" fmla="*/ 0 h 196"/>
                <a:gd name="T6" fmla="*/ 0 w 145"/>
                <a:gd name="T7" fmla="*/ 84 h 196"/>
                <a:gd name="T8" fmla="*/ 0 w 145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6">
                  <a:moveTo>
                    <a:pt x="0" y="196"/>
                  </a:moveTo>
                  <a:lnTo>
                    <a:pt x="145" y="111"/>
                  </a:lnTo>
                  <a:lnTo>
                    <a:pt x="145" y="0"/>
                  </a:lnTo>
                  <a:lnTo>
                    <a:pt x="0" y="84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645025" y="3386138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6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6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24"/>
            <p:cNvSpPr>
              <a:spLocks/>
            </p:cNvSpPr>
            <p:nvPr userDrawn="1"/>
          </p:nvSpPr>
          <p:spPr bwMode="auto">
            <a:xfrm>
              <a:off x="4570413" y="3606801"/>
              <a:ext cx="134938" cy="212725"/>
            </a:xfrm>
            <a:custGeom>
              <a:avLst/>
              <a:gdLst>
                <a:gd name="T0" fmla="*/ 46 w 84"/>
                <a:gd name="T1" fmla="*/ 27 h 131"/>
                <a:gd name="T2" fmla="*/ 0 w 84"/>
                <a:gd name="T3" fmla="*/ 0 h 131"/>
                <a:gd name="T4" fmla="*/ 0 w 84"/>
                <a:gd name="T5" fmla="*/ 110 h 131"/>
                <a:gd name="T6" fmla="*/ 17 w 84"/>
                <a:gd name="T7" fmla="*/ 108 h 131"/>
                <a:gd name="T8" fmla="*/ 72 w 84"/>
                <a:gd name="T9" fmla="*/ 131 h 131"/>
                <a:gd name="T10" fmla="*/ 84 w 84"/>
                <a:gd name="T11" fmla="*/ 105 h 131"/>
                <a:gd name="T12" fmla="*/ 46 w 84"/>
                <a:gd name="T13" fmla="*/ 84 h 131"/>
                <a:gd name="T14" fmla="*/ 46 w 84"/>
                <a:gd name="T1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31">
                  <a:moveTo>
                    <a:pt x="46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5" y="108"/>
                    <a:pt x="11" y="108"/>
                    <a:pt x="17" y="108"/>
                  </a:cubicBezTo>
                  <a:cubicBezTo>
                    <a:pt x="39" y="108"/>
                    <a:pt x="58" y="117"/>
                    <a:pt x="72" y="131"/>
                  </a:cubicBezTo>
                  <a:cubicBezTo>
                    <a:pt x="75" y="122"/>
                    <a:pt x="79" y="113"/>
                    <a:pt x="84" y="105"/>
                  </a:cubicBezTo>
                  <a:cubicBezTo>
                    <a:pt x="46" y="84"/>
                    <a:pt x="46" y="84"/>
                    <a:pt x="46" y="84"/>
                  </a:cubicBezTo>
                  <a:lnTo>
                    <a:pt x="4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25"/>
            <p:cNvSpPr>
              <a:spLocks/>
            </p:cNvSpPr>
            <p:nvPr userDrawn="1"/>
          </p:nvSpPr>
          <p:spPr bwMode="auto">
            <a:xfrm>
              <a:off x="4799013" y="3517901"/>
              <a:ext cx="230188" cy="222250"/>
            </a:xfrm>
            <a:custGeom>
              <a:avLst/>
              <a:gdLst>
                <a:gd name="T0" fmla="*/ 0 w 145"/>
                <a:gd name="T1" fmla="*/ 140 h 140"/>
                <a:gd name="T2" fmla="*/ 145 w 145"/>
                <a:gd name="T3" fmla="*/ 56 h 140"/>
                <a:gd name="T4" fmla="*/ 145 w 145"/>
                <a:gd name="T5" fmla="*/ 0 h 140"/>
                <a:gd name="T6" fmla="*/ 0 w 145"/>
                <a:gd name="T7" fmla="*/ 86 h 140"/>
                <a:gd name="T8" fmla="*/ 0 w 145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0">
                  <a:moveTo>
                    <a:pt x="0" y="140"/>
                  </a:moveTo>
                  <a:lnTo>
                    <a:pt x="145" y="56"/>
                  </a:lnTo>
                  <a:lnTo>
                    <a:pt x="145" y="0"/>
                  </a:lnTo>
                  <a:lnTo>
                    <a:pt x="0" y="8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26"/>
            <p:cNvSpPr>
              <a:spLocks/>
            </p:cNvSpPr>
            <p:nvPr userDrawn="1"/>
          </p:nvSpPr>
          <p:spPr bwMode="auto">
            <a:xfrm>
              <a:off x="4799013" y="3605213"/>
              <a:ext cx="230188" cy="314325"/>
            </a:xfrm>
            <a:custGeom>
              <a:avLst/>
              <a:gdLst>
                <a:gd name="T0" fmla="*/ 0 w 145"/>
                <a:gd name="T1" fmla="*/ 198 h 198"/>
                <a:gd name="T2" fmla="*/ 145 w 145"/>
                <a:gd name="T3" fmla="*/ 113 h 198"/>
                <a:gd name="T4" fmla="*/ 145 w 145"/>
                <a:gd name="T5" fmla="*/ 0 h 198"/>
                <a:gd name="T6" fmla="*/ 0 w 145"/>
                <a:gd name="T7" fmla="*/ 85 h 198"/>
                <a:gd name="T8" fmla="*/ 0 w 145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8">
                  <a:moveTo>
                    <a:pt x="0" y="198"/>
                  </a:moveTo>
                  <a:lnTo>
                    <a:pt x="145" y="113"/>
                  </a:lnTo>
                  <a:lnTo>
                    <a:pt x="145" y="0"/>
                  </a:lnTo>
                  <a:lnTo>
                    <a:pt x="0" y="85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27"/>
            <p:cNvSpPr>
              <a:spLocks/>
            </p:cNvSpPr>
            <p:nvPr userDrawn="1"/>
          </p:nvSpPr>
          <p:spPr bwMode="auto">
            <a:xfrm>
              <a:off x="4570413" y="3776663"/>
              <a:ext cx="228600" cy="142875"/>
            </a:xfrm>
            <a:custGeom>
              <a:avLst/>
              <a:gdLst>
                <a:gd name="T0" fmla="*/ 142 w 142"/>
                <a:gd name="T1" fmla="*/ 34 h 88"/>
                <a:gd name="T2" fmla="*/ 142 w 142"/>
                <a:gd name="T3" fmla="*/ 34 h 88"/>
                <a:gd name="T4" fmla="*/ 84 w 142"/>
                <a:gd name="T5" fmla="*/ 0 h 88"/>
                <a:gd name="T6" fmla="*/ 72 w 142"/>
                <a:gd name="T7" fmla="*/ 26 h 88"/>
                <a:gd name="T8" fmla="*/ 17 w 142"/>
                <a:gd name="T9" fmla="*/ 3 h 88"/>
                <a:gd name="T10" fmla="*/ 0 w 142"/>
                <a:gd name="T11" fmla="*/ 5 h 88"/>
                <a:gd name="T12" fmla="*/ 0 w 142"/>
                <a:gd name="T13" fmla="*/ 5 h 88"/>
                <a:gd name="T14" fmla="*/ 142 w 142"/>
                <a:gd name="T15" fmla="*/ 88 h 88"/>
                <a:gd name="T16" fmla="*/ 142 w 142"/>
                <a:gd name="T17" fmla="*/ 88 h 88"/>
                <a:gd name="T18" fmla="*/ 142 w 142"/>
                <a:gd name="T19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8">
                  <a:moveTo>
                    <a:pt x="142" y="34"/>
                  </a:moveTo>
                  <a:cubicBezTo>
                    <a:pt x="142" y="34"/>
                    <a:pt x="142" y="34"/>
                    <a:pt x="142" y="3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9" y="8"/>
                    <a:pt x="75" y="17"/>
                    <a:pt x="72" y="26"/>
                  </a:cubicBezTo>
                  <a:cubicBezTo>
                    <a:pt x="58" y="12"/>
                    <a:pt x="39" y="3"/>
                    <a:pt x="17" y="3"/>
                  </a:cubicBezTo>
                  <a:cubicBezTo>
                    <a:pt x="11" y="3"/>
                    <a:pt x="5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8"/>
                    <a:pt x="142" y="88"/>
                    <a:pt x="142" y="88"/>
                  </a:cubicBezTo>
                  <a:lnTo>
                    <a:pt x="142" y="34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28"/>
            <p:cNvSpPr>
              <a:spLocks/>
            </p:cNvSpPr>
            <p:nvPr userDrawn="1"/>
          </p:nvSpPr>
          <p:spPr bwMode="auto">
            <a:xfrm>
              <a:off x="4570413" y="3209926"/>
              <a:ext cx="458788" cy="530225"/>
            </a:xfrm>
            <a:custGeom>
              <a:avLst/>
              <a:gdLst>
                <a:gd name="T0" fmla="*/ 144 w 289"/>
                <a:gd name="T1" fmla="*/ 279 h 334"/>
                <a:gd name="T2" fmla="*/ 144 w 289"/>
                <a:gd name="T3" fmla="*/ 279 h 334"/>
                <a:gd name="T4" fmla="*/ 47 w 289"/>
                <a:gd name="T5" fmla="*/ 223 h 334"/>
                <a:gd name="T6" fmla="*/ 47 w 289"/>
                <a:gd name="T7" fmla="*/ 110 h 334"/>
                <a:gd name="T8" fmla="*/ 144 w 289"/>
                <a:gd name="T9" fmla="*/ 54 h 334"/>
                <a:gd name="T10" fmla="*/ 242 w 289"/>
                <a:gd name="T11" fmla="*/ 110 h 334"/>
                <a:gd name="T12" fmla="*/ 242 w 289"/>
                <a:gd name="T13" fmla="*/ 111 h 334"/>
                <a:gd name="T14" fmla="*/ 289 w 289"/>
                <a:gd name="T15" fmla="*/ 83 h 334"/>
                <a:gd name="T16" fmla="*/ 144 w 289"/>
                <a:gd name="T17" fmla="*/ 0 h 334"/>
                <a:gd name="T18" fmla="*/ 0 w 289"/>
                <a:gd name="T19" fmla="*/ 83 h 334"/>
                <a:gd name="T20" fmla="*/ 0 w 289"/>
                <a:gd name="T21" fmla="*/ 250 h 334"/>
                <a:gd name="T22" fmla="*/ 144 w 289"/>
                <a:gd name="T23" fmla="*/ 334 h 334"/>
                <a:gd name="T24" fmla="*/ 144 w 289"/>
                <a:gd name="T25" fmla="*/ 334 h 334"/>
                <a:gd name="T26" fmla="*/ 144 w 289"/>
                <a:gd name="T27" fmla="*/ 27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334">
                  <a:moveTo>
                    <a:pt x="144" y="279"/>
                  </a:moveTo>
                  <a:lnTo>
                    <a:pt x="144" y="279"/>
                  </a:lnTo>
                  <a:lnTo>
                    <a:pt x="47" y="223"/>
                  </a:lnTo>
                  <a:lnTo>
                    <a:pt x="47" y="110"/>
                  </a:lnTo>
                  <a:lnTo>
                    <a:pt x="144" y="54"/>
                  </a:lnTo>
                  <a:lnTo>
                    <a:pt x="242" y="110"/>
                  </a:lnTo>
                  <a:lnTo>
                    <a:pt x="242" y="111"/>
                  </a:lnTo>
                  <a:lnTo>
                    <a:pt x="289" y="83"/>
                  </a:lnTo>
                  <a:lnTo>
                    <a:pt x="144" y="0"/>
                  </a:lnTo>
                  <a:lnTo>
                    <a:pt x="0" y="83"/>
                  </a:lnTo>
                  <a:lnTo>
                    <a:pt x="0" y="250"/>
                  </a:lnTo>
                  <a:lnTo>
                    <a:pt x="144" y="334"/>
                  </a:lnTo>
                  <a:lnTo>
                    <a:pt x="144" y="334"/>
                  </a:lnTo>
                  <a:lnTo>
                    <a:pt x="144" y="2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76" name="Freeform 6"/>
          <p:cNvSpPr>
            <a:spLocks/>
          </p:cNvSpPr>
          <p:nvPr userDrawn="1"/>
        </p:nvSpPr>
        <p:spPr bwMode="auto">
          <a:xfrm>
            <a:off x="9233487" y="2228929"/>
            <a:ext cx="2009175" cy="807831"/>
          </a:xfrm>
          <a:custGeom>
            <a:avLst/>
            <a:gdLst>
              <a:gd name="T0" fmla="*/ 1131 w 1266"/>
              <a:gd name="T1" fmla="*/ 241 h 510"/>
              <a:gd name="T2" fmla="*/ 1108 w 1266"/>
              <a:gd name="T3" fmla="*/ 241 h 510"/>
              <a:gd name="T4" fmla="*/ 853 w 1266"/>
              <a:gd name="T5" fmla="*/ 0 h 510"/>
              <a:gd name="T6" fmla="*/ 605 w 1266"/>
              <a:gd name="T7" fmla="*/ 188 h 510"/>
              <a:gd name="T8" fmla="*/ 469 w 1266"/>
              <a:gd name="T9" fmla="*/ 131 h 510"/>
              <a:gd name="T10" fmla="*/ 280 w 1266"/>
              <a:gd name="T11" fmla="*/ 303 h 510"/>
              <a:gd name="T12" fmla="*/ 192 w 1266"/>
              <a:gd name="T13" fmla="*/ 344 h 510"/>
              <a:gd name="T14" fmla="*/ 107 w 1266"/>
              <a:gd name="T15" fmla="*/ 300 h 510"/>
              <a:gd name="T16" fmla="*/ 0 w 1266"/>
              <a:gd name="T17" fmla="*/ 404 h 510"/>
              <a:gd name="T18" fmla="*/ 107 w 1266"/>
              <a:gd name="T19" fmla="*/ 510 h 510"/>
              <a:gd name="T20" fmla="*/ 135 w 1266"/>
              <a:gd name="T21" fmla="*/ 510 h 510"/>
              <a:gd name="T22" fmla="*/ 482 w 1266"/>
              <a:gd name="T23" fmla="*/ 510 h 510"/>
              <a:gd name="T24" fmla="*/ 674 w 1266"/>
              <a:gd name="T25" fmla="*/ 510 h 510"/>
              <a:gd name="T26" fmla="*/ 1140 w 1266"/>
              <a:gd name="T27" fmla="*/ 510 h 510"/>
              <a:gd name="T28" fmla="*/ 1140 w 1266"/>
              <a:gd name="T29" fmla="*/ 510 h 510"/>
              <a:gd name="T30" fmla="*/ 1266 w 1266"/>
              <a:gd name="T31" fmla="*/ 375 h 510"/>
              <a:gd name="T32" fmla="*/ 1131 w 1266"/>
              <a:gd name="T33" fmla="*/ 241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66" h="510">
                <a:moveTo>
                  <a:pt x="1131" y="241"/>
                </a:moveTo>
                <a:cubicBezTo>
                  <a:pt x="1124" y="241"/>
                  <a:pt x="1118" y="241"/>
                  <a:pt x="1108" y="241"/>
                </a:cubicBezTo>
                <a:cubicBezTo>
                  <a:pt x="1102" y="106"/>
                  <a:pt x="992" y="0"/>
                  <a:pt x="853" y="0"/>
                </a:cubicBezTo>
                <a:cubicBezTo>
                  <a:pt x="734" y="0"/>
                  <a:pt x="636" y="81"/>
                  <a:pt x="605" y="188"/>
                </a:cubicBezTo>
                <a:cubicBezTo>
                  <a:pt x="570" y="153"/>
                  <a:pt x="523" y="131"/>
                  <a:pt x="469" y="131"/>
                </a:cubicBezTo>
                <a:cubicBezTo>
                  <a:pt x="372" y="131"/>
                  <a:pt x="290" y="206"/>
                  <a:pt x="280" y="303"/>
                </a:cubicBezTo>
                <a:cubicBezTo>
                  <a:pt x="249" y="307"/>
                  <a:pt x="217" y="322"/>
                  <a:pt x="192" y="344"/>
                </a:cubicBezTo>
                <a:cubicBezTo>
                  <a:pt x="173" y="316"/>
                  <a:pt x="142" y="300"/>
                  <a:pt x="107" y="300"/>
                </a:cubicBezTo>
                <a:cubicBezTo>
                  <a:pt x="47" y="300"/>
                  <a:pt x="0" y="347"/>
                  <a:pt x="0" y="404"/>
                </a:cubicBezTo>
                <a:cubicBezTo>
                  <a:pt x="0" y="463"/>
                  <a:pt x="47" y="510"/>
                  <a:pt x="107" y="510"/>
                </a:cubicBezTo>
                <a:cubicBezTo>
                  <a:pt x="135" y="510"/>
                  <a:pt x="135" y="510"/>
                  <a:pt x="135" y="510"/>
                </a:cubicBezTo>
                <a:cubicBezTo>
                  <a:pt x="482" y="510"/>
                  <a:pt x="482" y="510"/>
                  <a:pt x="482" y="510"/>
                </a:cubicBezTo>
                <a:cubicBezTo>
                  <a:pt x="674" y="510"/>
                  <a:pt x="674" y="510"/>
                  <a:pt x="674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140" y="510"/>
                  <a:pt x="1140" y="510"/>
                  <a:pt x="1140" y="510"/>
                </a:cubicBezTo>
                <a:cubicBezTo>
                  <a:pt x="1209" y="504"/>
                  <a:pt x="1266" y="447"/>
                  <a:pt x="1266" y="375"/>
                </a:cubicBezTo>
                <a:cubicBezTo>
                  <a:pt x="1266" y="300"/>
                  <a:pt x="1206" y="241"/>
                  <a:pt x="1131" y="2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4540484" y="888770"/>
            <a:ext cx="4776264" cy="4702229"/>
            <a:chOff x="3657600" y="-6505575"/>
            <a:chExt cx="4872038" cy="4795838"/>
          </a:xfrm>
        </p:grpSpPr>
        <p:sp>
          <p:nvSpPr>
            <p:cNvPr id="78" name="Freeform 78"/>
            <p:cNvSpPr>
              <a:spLocks/>
            </p:cNvSpPr>
            <p:nvPr userDrawn="1"/>
          </p:nvSpPr>
          <p:spPr bwMode="auto">
            <a:xfrm>
              <a:off x="6442075" y="-3392488"/>
              <a:ext cx="1101725" cy="520700"/>
            </a:xfrm>
            <a:custGeom>
              <a:avLst/>
              <a:gdLst>
                <a:gd name="T0" fmla="*/ 0 w 694"/>
                <a:gd name="T1" fmla="*/ 256 h 328"/>
                <a:gd name="T2" fmla="*/ 125 w 694"/>
                <a:gd name="T3" fmla="*/ 328 h 328"/>
                <a:gd name="T4" fmla="*/ 694 w 694"/>
                <a:gd name="T5" fmla="*/ 0 h 328"/>
                <a:gd name="T6" fmla="*/ 694 w 694"/>
                <a:gd name="T7" fmla="*/ 0 h 328"/>
                <a:gd name="T8" fmla="*/ 125 w 694"/>
                <a:gd name="T9" fmla="*/ 328 h 328"/>
                <a:gd name="T10" fmla="*/ 0 w 694"/>
                <a:gd name="T11" fmla="*/ 2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328">
                  <a:moveTo>
                    <a:pt x="0" y="256"/>
                  </a:moveTo>
                  <a:lnTo>
                    <a:pt x="125" y="328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125" y="328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87"/>
            <p:cNvSpPr>
              <a:spLocks/>
            </p:cNvSpPr>
            <p:nvPr userDrawn="1"/>
          </p:nvSpPr>
          <p:spPr bwMode="auto">
            <a:xfrm>
              <a:off x="5737225" y="-5473700"/>
              <a:ext cx="903288" cy="1560513"/>
            </a:xfrm>
            <a:custGeom>
              <a:avLst/>
              <a:gdLst>
                <a:gd name="T0" fmla="*/ 569 w 569"/>
                <a:gd name="T1" fmla="*/ 983 h 983"/>
                <a:gd name="T2" fmla="*/ 0 w 569"/>
                <a:gd name="T3" fmla="*/ 655 h 983"/>
                <a:gd name="T4" fmla="*/ 0 w 569"/>
                <a:gd name="T5" fmla="*/ 0 h 983"/>
                <a:gd name="T6" fmla="*/ 569 w 569"/>
                <a:gd name="T7" fmla="*/ 329 h 983"/>
                <a:gd name="T8" fmla="*/ 569 w 569"/>
                <a:gd name="T9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983">
                  <a:moveTo>
                    <a:pt x="569" y="983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569" y="329"/>
                  </a:lnTo>
                  <a:lnTo>
                    <a:pt x="569" y="983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88"/>
            <p:cNvSpPr>
              <a:spLocks/>
            </p:cNvSpPr>
            <p:nvPr userDrawn="1"/>
          </p:nvSpPr>
          <p:spPr bwMode="auto">
            <a:xfrm>
              <a:off x="5299075" y="-4183063"/>
              <a:ext cx="790575" cy="1233488"/>
            </a:xfrm>
            <a:custGeom>
              <a:avLst/>
              <a:gdLst>
                <a:gd name="T0" fmla="*/ 271 w 489"/>
                <a:gd name="T1" fmla="*/ 157 h 763"/>
                <a:gd name="T2" fmla="*/ 0 w 489"/>
                <a:gd name="T3" fmla="*/ 0 h 763"/>
                <a:gd name="T4" fmla="*/ 0 w 489"/>
                <a:gd name="T5" fmla="*/ 641 h 763"/>
                <a:gd name="T6" fmla="*/ 102 w 489"/>
                <a:gd name="T7" fmla="*/ 629 h 763"/>
                <a:gd name="T8" fmla="*/ 423 w 489"/>
                <a:gd name="T9" fmla="*/ 763 h 763"/>
                <a:gd name="T10" fmla="*/ 489 w 489"/>
                <a:gd name="T11" fmla="*/ 615 h 763"/>
                <a:gd name="T12" fmla="*/ 271 w 489"/>
                <a:gd name="T13" fmla="*/ 489 h 763"/>
                <a:gd name="T14" fmla="*/ 271 w 489"/>
                <a:gd name="T15" fmla="*/ 157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9" h="763">
                  <a:moveTo>
                    <a:pt x="271" y="1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33" y="633"/>
                    <a:pt x="67" y="629"/>
                    <a:pt x="102" y="629"/>
                  </a:cubicBezTo>
                  <a:cubicBezTo>
                    <a:pt x="229" y="629"/>
                    <a:pt x="341" y="681"/>
                    <a:pt x="423" y="763"/>
                  </a:cubicBezTo>
                  <a:cubicBezTo>
                    <a:pt x="439" y="711"/>
                    <a:pt x="461" y="661"/>
                    <a:pt x="489" y="615"/>
                  </a:cubicBezTo>
                  <a:cubicBezTo>
                    <a:pt x="271" y="489"/>
                    <a:pt x="271" y="489"/>
                    <a:pt x="271" y="489"/>
                  </a:cubicBezTo>
                  <a:lnTo>
                    <a:pt x="271" y="157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97"/>
            <p:cNvSpPr>
              <a:spLocks/>
            </p:cNvSpPr>
            <p:nvPr userDrawn="1"/>
          </p:nvSpPr>
          <p:spPr bwMode="auto">
            <a:xfrm>
              <a:off x="5956300" y="-3586163"/>
              <a:ext cx="57150" cy="228600"/>
            </a:xfrm>
            <a:custGeom>
              <a:avLst/>
              <a:gdLst>
                <a:gd name="T0" fmla="*/ 0 w 36"/>
                <a:gd name="T1" fmla="*/ 144 h 144"/>
                <a:gd name="T2" fmla="*/ 36 w 36"/>
                <a:gd name="T3" fmla="*/ 122 h 144"/>
                <a:gd name="T4" fmla="*/ 36 w 36"/>
                <a:gd name="T5" fmla="*/ 21 h 144"/>
                <a:gd name="T6" fmla="*/ 0 w 36"/>
                <a:gd name="T7" fmla="*/ 0 h 144"/>
                <a:gd name="T8" fmla="*/ 0 w 3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4">
                  <a:moveTo>
                    <a:pt x="0" y="144"/>
                  </a:moveTo>
                  <a:lnTo>
                    <a:pt x="36" y="122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91A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98"/>
            <p:cNvSpPr>
              <a:spLocks/>
            </p:cNvSpPr>
            <p:nvPr userDrawn="1"/>
          </p:nvSpPr>
          <p:spPr bwMode="auto">
            <a:xfrm>
              <a:off x="5930900" y="-3598863"/>
              <a:ext cx="25400" cy="255588"/>
            </a:xfrm>
            <a:custGeom>
              <a:avLst/>
              <a:gdLst>
                <a:gd name="T0" fmla="*/ 0 w 16"/>
                <a:gd name="T1" fmla="*/ 161 h 161"/>
                <a:gd name="T2" fmla="*/ 16 w 16"/>
                <a:gd name="T3" fmla="*/ 152 h 161"/>
                <a:gd name="T4" fmla="*/ 16 w 16"/>
                <a:gd name="T5" fmla="*/ 8 h 161"/>
                <a:gd name="T6" fmla="*/ 0 w 16"/>
                <a:gd name="T7" fmla="*/ 0 h 161"/>
                <a:gd name="T8" fmla="*/ 0 w 16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1">
                  <a:moveTo>
                    <a:pt x="0" y="161"/>
                  </a:moveTo>
                  <a:lnTo>
                    <a:pt x="16" y="152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4B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99"/>
            <p:cNvSpPr>
              <a:spLocks/>
            </p:cNvSpPr>
            <p:nvPr userDrawn="1"/>
          </p:nvSpPr>
          <p:spPr bwMode="auto">
            <a:xfrm>
              <a:off x="5881688" y="-3629025"/>
              <a:ext cx="49213" cy="314325"/>
            </a:xfrm>
            <a:custGeom>
              <a:avLst/>
              <a:gdLst>
                <a:gd name="T0" fmla="*/ 0 w 31"/>
                <a:gd name="T1" fmla="*/ 198 h 198"/>
                <a:gd name="T2" fmla="*/ 31 w 31"/>
                <a:gd name="T3" fmla="*/ 180 h 198"/>
                <a:gd name="T4" fmla="*/ 31 w 31"/>
                <a:gd name="T5" fmla="*/ 19 h 198"/>
                <a:gd name="T6" fmla="*/ 0 w 31"/>
                <a:gd name="T7" fmla="*/ 0 h 198"/>
                <a:gd name="T8" fmla="*/ 0 w 3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8">
                  <a:moveTo>
                    <a:pt x="0" y="198"/>
                  </a:moveTo>
                  <a:lnTo>
                    <a:pt x="31" y="180"/>
                  </a:lnTo>
                  <a:lnTo>
                    <a:pt x="31" y="19"/>
                  </a:lnTo>
                  <a:lnTo>
                    <a:pt x="0" y="0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BAD8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100"/>
            <p:cNvSpPr>
              <a:spLocks/>
            </p:cNvSpPr>
            <p:nvPr userDrawn="1"/>
          </p:nvSpPr>
          <p:spPr bwMode="auto">
            <a:xfrm>
              <a:off x="5737225" y="-3632200"/>
              <a:ext cx="144463" cy="320675"/>
            </a:xfrm>
            <a:custGeom>
              <a:avLst/>
              <a:gdLst>
                <a:gd name="T0" fmla="*/ 91 w 91"/>
                <a:gd name="T1" fmla="*/ 2 h 202"/>
                <a:gd name="T2" fmla="*/ 87 w 91"/>
                <a:gd name="T3" fmla="*/ 0 h 202"/>
                <a:gd name="T4" fmla="*/ 0 w 91"/>
                <a:gd name="T5" fmla="*/ 50 h 202"/>
                <a:gd name="T6" fmla="*/ 0 w 91"/>
                <a:gd name="T7" fmla="*/ 151 h 202"/>
                <a:gd name="T8" fmla="*/ 87 w 91"/>
                <a:gd name="T9" fmla="*/ 202 h 202"/>
                <a:gd name="T10" fmla="*/ 91 w 91"/>
                <a:gd name="T11" fmla="*/ 200 h 202"/>
                <a:gd name="T12" fmla="*/ 91 w 91"/>
                <a:gd name="T13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02">
                  <a:moveTo>
                    <a:pt x="91" y="2"/>
                  </a:moveTo>
                  <a:lnTo>
                    <a:pt x="87" y="0"/>
                  </a:lnTo>
                  <a:lnTo>
                    <a:pt x="0" y="50"/>
                  </a:lnTo>
                  <a:lnTo>
                    <a:pt x="0" y="151"/>
                  </a:lnTo>
                  <a:lnTo>
                    <a:pt x="87" y="202"/>
                  </a:lnTo>
                  <a:lnTo>
                    <a:pt x="91" y="200"/>
                  </a:lnTo>
                  <a:lnTo>
                    <a:pt x="91" y="2"/>
                  </a:lnTo>
                  <a:close/>
                </a:path>
              </a:pathLst>
            </a:custGeom>
            <a:solidFill>
              <a:srgbClr val="107C1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129"/>
            <p:cNvSpPr>
              <a:spLocks/>
            </p:cNvSpPr>
            <p:nvPr userDrawn="1"/>
          </p:nvSpPr>
          <p:spPr bwMode="auto">
            <a:xfrm>
              <a:off x="6640513" y="-4192588"/>
              <a:ext cx="1343025" cy="1831975"/>
            </a:xfrm>
            <a:custGeom>
              <a:avLst/>
              <a:gdLst>
                <a:gd name="T0" fmla="*/ 0 w 846"/>
                <a:gd name="T1" fmla="*/ 1154 h 1154"/>
                <a:gd name="T2" fmla="*/ 846 w 846"/>
                <a:gd name="T3" fmla="*/ 660 h 1154"/>
                <a:gd name="T4" fmla="*/ 846 w 846"/>
                <a:gd name="T5" fmla="*/ 0 h 1154"/>
                <a:gd name="T6" fmla="*/ 0 w 846"/>
                <a:gd name="T7" fmla="*/ 494 h 1154"/>
                <a:gd name="T8" fmla="*/ 0 w 846"/>
                <a:gd name="T9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54">
                  <a:moveTo>
                    <a:pt x="0" y="1154"/>
                  </a:moveTo>
                  <a:lnTo>
                    <a:pt x="846" y="660"/>
                  </a:lnTo>
                  <a:lnTo>
                    <a:pt x="846" y="0"/>
                  </a:lnTo>
                  <a:lnTo>
                    <a:pt x="0" y="494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132"/>
            <p:cNvSpPr>
              <a:spLocks/>
            </p:cNvSpPr>
            <p:nvPr userDrawn="1"/>
          </p:nvSpPr>
          <p:spPr bwMode="auto">
            <a:xfrm>
              <a:off x="5299075" y="-3189288"/>
              <a:ext cx="1341438" cy="823913"/>
            </a:xfrm>
            <a:custGeom>
              <a:avLst/>
              <a:gdLst>
                <a:gd name="T0" fmla="*/ 829 w 829"/>
                <a:gd name="T1" fmla="*/ 196 h 509"/>
                <a:gd name="T2" fmla="*/ 829 w 829"/>
                <a:gd name="T3" fmla="*/ 196 h 509"/>
                <a:gd name="T4" fmla="*/ 489 w 829"/>
                <a:gd name="T5" fmla="*/ 0 h 509"/>
                <a:gd name="T6" fmla="*/ 423 w 829"/>
                <a:gd name="T7" fmla="*/ 148 h 509"/>
                <a:gd name="T8" fmla="*/ 102 w 829"/>
                <a:gd name="T9" fmla="*/ 14 h 509"/>
                <a:gd name="T10" fmla="*/ 0 w 829"/>
                <a:gd name="T11" fmla="*/ 26 h 509"/>
                <a:gd name="T12" fmla="*/ 0 w 829"/>
                <a:gd name="T13" fmla="*/ 31 h 509"/>
                <a:gd name="T14" fmla="*/ 829 w 829"/>
                <a:gd name="T15" fmla="*/ 509 h 509"/>
                <a:gd name="T16" fmla="*/ 829 w 829"/>
                <a:gd name="T17" fmla="*/ 509 h 509"/>
                <a:gd name="T18" fmla="*/ 829 w 829"/>
                <a:gd name="T19" fmla="*/ 19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509">
                  <a:moveTo>
                    <a:pt x="829" y="196"/>
                  </a:moveTo>
                  <a:cubicBezTo>
                    <a:pt x="829" y="196"/>
                    <a:pt x="829" y="196"/>
                    <a:pt x="829" y="196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61" y="46"/>
                    <a:pt x="439" y="96"/>
                    <a:pt x="423" y="148"/>
                  </a:cubicBezTo>
                  <a:cubicBezTo>
                    <a:pt x="341" y="66"/>
                    <a:pt x="229" y="14"/>
                    <a:pt x="102" y="14"/>
                  </a:cubicBezTo>
                  <a:cubicBezTo>
                    <a:pt x="67" y="14"/>
                    <a:pt x="33" y="18"/>
                    <a:pt x="0" y="2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29" y="509"/>
                    <a:pt x="829" y="509"/>
                    <a:pt x="829" y="509"/>
                  </a:cubicBezTo>
                  <a:cubicBezTo>
                    <a:pt x="829" y="509"/>
                    <a:pt x="829" y="509"/>
                    <a:pt x="829" y="509"/>
                  </a:cubicBezTo>
                  <a:lnTo>
                    <a:pt x="829" y="196"/>
                  </a:lnTo>
                  <a:close/>
                </a:path>
              </a:pathLst>
            </a:custGeom>
            <a:solidFill>
              <a:srgbClr val="A0E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133"/>
            <p:cNvSpPr>
              <a:spLocks/>
            </p:cNvSpPr>
            <p:nvPr userDrawn="1"/>
          </p:nvSpPr>
          <p:spPr bwMode="auto">
            <a:xfrm>
              <a:off x="6199188" y="-5461000"/>
              <a:ext cx="885825" cy="509588"/>
            </a:xfrm>
            <a:custGeom>
              <a:avLst/>
              <a:gdLst>
                <a:gd name="T0" fmla="*/ 558 w 558"/>
                <a:gd name="T1" fmla="*/ 161 h 321"/>
                <a:gd name="T2" fmla="*/ 278 w 558"/>
                <a:gd name="T3" fmla="*/ 0 h 321"/>
                <a:gd name="T4" fmla="*/ 0 w 558"/>
                <a:gd name="T5" fmla="*/ 160 h 321"/>
                <a:gd name="T6" fmla="*/ 276 w 558"/>
                <a:gd name="T7" fmla="*/ 320 h 321"/>
                <a:gd name="T8" fmla="*/ 278 w 558"/>
                <a:gd name="T9" fmla="*/ 319 h 321"/>
                <a:gd name="T10" fmla="*/ 282 w 558"/>
                <a:gd name="T11" fmla="*/ 321 h 321"/>
                <a:gd name="T12" fmla="*/ 558 w 558"/>
                <a:gd name="T13" fmla="*/ 16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321">
                  <a:moveTo>
                    <a:pt x="558" y="161"/>
                  </a:moveTo>
                  <a:lnTo>
                    <a:pt x="278" y="0"/>
                  </a:lnTo>
                  <a:lnTo>
                    <a:pt x="0" y="160"/>
                  </a:lnTo>
                  <a:lnTo>
                    <a:pt x="276" y="320"/>
                  </a:lnTo>
                  <a:lnTo>
                    <a:pt x="278" y="319"/>
                  </a:lnTo>
                  <a:lnTo>
                    <a:pt x="282" y="321"/>
                  </a:lnTo>
                  <a:lnTo>
                    <a:pt x="558" y="161"/>
                  </a:lnTo>
                  <a:close/>
                </a:path>
              </a:pathLst>
            </a:custGeom>
            <a:solidFill>
              <a:srgbClr val="40CD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134"/>
            <p:cNvSpPr>
              <a:spLocks/>
            </p:cNvSpPr>
            <p:nvPr userDrawn="1"/>
          </p:nvSpPr>
          <p:spPr bwMode="auto">
            <a:xfrm>
              <a:off x="5299075" y="-6505575"/>
              <a:ext cx="2684463" cy="3097213"/>
            </a:xfrm>
            <a:custGeom>
              <a:avLst/>
              <a:gdLst>
                <a:gd name="T0" fmla="*/ 1691 w 1691"/>
                <a:gd name="T1" fmla="*/ 488 h 1951"/>
                <a:gd name="T2" fmla="*/ 845 w 1691"/>
                <a:gd name="T3" fmla="*/ 0 h 1951"/>
                <a:gd name="T4" fmla="*/ 0 w 1691"/>
                <a:gd name="T5" fmla="*/ 488 h 1951"/>
                <a:gd name="T6" fmla="*/ 0 w 1691"/>
                <a:gd name="T7" fmla="*/ 1463 h 1951"/>
                <a:gd name="T8" fmla="*/ 845 w 1691"/>
                <a:gd name="T9" fmla="*/ 1951 h 1951"/>
                <a:gd name="T10" fmla="*/ 845 w 1691"/>
                <a:gd name="T11" fmla="*/ 1951 h 1951"/>
                <a:gd name="T12" fmla="*/ 845 w 1691"/>
                <a:gd name="T13" fmla="*/ 1632 h 1951"/>
                <a:gd name="T14" fmla="*/ 845 w 1691"/>
                <a:gd name="T15" fmla="*/ 1632 h 1951"/>
                <a:gd name="T16" fmla="*/ 276 w 1691"/>
                <a:gd name="T17" fmla="*/ 1304 h 1951"/>
                <a:gd name="T18" fmla="*/ 276 w 1691"/>
                <a:gd name="T19" fmla="*/ 647 h 1951"/>
                <a:gd name="T20" fmla="*/ 845 w 1691"/>
                <a:gd name="T21" fmla="*/ 319 h 1951"/>
                <a:gd name="T22" fmla="*/ 1414 w 1691"/>
                <a:gd name="T23" fmla="*/ 647 h 1951"/>
                <a:gd name="T24" fmla="*/ 1414 w 1691"/>
                <a:gd name="T25" fmla="*/ 649 h 1951"/>
                <a:gd name="T26" fmla="*/ 845 w 1691"/>
                <a:gd name="T27" fmla="*/ 982 h 1951"/>
                <a:gd name="T28" fmla="*/ 845 w 1691"/>
                <a:gd name="T29" fmla="*/ 1632 h 1951"/>
                <a:gd name="T30" fmla="*/ 1691 w 1691"/>
                <a:gd name="T31" fmla="*/ 1137 h 1951"/>
                <a:gd name="T32" fmla="*/ 1691 w 1691"/>
                <a:gd name="T33" fmla="*/ 488 h 1951"/>
                <a:gd name="T34" fmla="*/ 1691 w 1691"/>
                <a:gd name="T35" fmla="*/ 488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1" h="1951">
                  <a:moveTo>
                    <a:pt x="1691" y="488"/>
                  </a:moveTo>
                  <a:lnTo>
                    <a:pt x="845" y="0"/>
                  </a:lnTo>
                  <a:lnTo>
                    <a:pt x="0" y="488"/>
                  </a:lnTo>
                  <a:lnTo>
                    <a:pt x="0" y="1463"/>
                  </a:lnTo>
                  <a:lnTo>
                    <a:pt x="845" y="1951"/>
                  </a:lnTo>
                  <a:lnTo>
                    <a:pt x="845" y="1951"/>
                  </a:lnTo>
                  <a:lnTo>
                    <a:pt x="845" y="1632"/>
                  </a:lnTo>
                  <a:lnTo>
                    <a:pt x="845" y="1632"/>
                  </a:lnTo>
                  <a:lnTo>
                    <a:pt x="276" y="1304"/>
                  </a:lnTo>
                  <a:lnTo>
                    <a:pt x="276" y="647"/>
                  </a:lnTo>
                  <a:lnTo>
                    <a:pt x="845" y="319"/>
                  </a:lnTo>
                  <a:lnTo>
                    <a:pt x="1414" y="647"/>
                  </a:lnTo>
                  <a:lnTo>
                    <a:pt x="1414" y="649"/>
                  </a:lnTo>
                  <a:lnTo>
                    <a:pt x="845" y="982"/>
                  </a:lnTo>
                  <a:lnTo>
                    <a:pt x="845" y="1632"/>
                  </a:lnTo>
                  <a:lnTo>
                    <a:pt x="1691" y="1137"/>
                  </a:lnTo>
                  <a:lnTo>
                    <a:pt x="1691" y="488"/>
                  </a:lnTo>
                  <a:lnTo>
                    <a:pt x="1691" y="488"/>
                  </a:lnTo>
                  <a:close/>
                </a:path>
              </a:pathLst>
            </a:custGeom>
            <a:solidFill>
              <a:srgbClr val="002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135"/>
            <p:cNvSpPr>
              <a:spLocks/>
            </p:cNvSpPr>
            <p:nvPr userDrawn="1"/>
          </p:nvSpPr>
          <p:spPr bwMode="auto">
            <a:xfrm>
              <a:off x="6640513" y="-4712993"/>
              <a:ext cx="1343025" cy="1304630"/>
            </a:xfrm>
            <a:custGeom>
              <a:avLst/>
              <a:gdLst>
                <a:gd name="T0" fmla="*/ 0 w 846"/>
                <a:gd name="T1" fmla="*/ 814 h 814"/>
                <a:gd name="T2" fmla="*/ 0 w 846"/>
                <a:gd name="T3" fmla="*/ 814 h 814"/>
                <a:gd name="T4" fmla="*/ 846 w 846"/>
                <a:gd name="T5" fmla="*/ 326 h 814"/>
                <a:gd name="T6" fmla="*/ 846 w 846"/>
                <a:gd name="T7" fmla="*/ 0 h 814"/>
                <a:gd name="T8" fmla="*/ 0 w 846"/>
                <a:gd name="T9" fmla="*/ 495 h 814"/>
                <a:gd name="T10" fmla="*/ 0 w 846"/>
                <a:gd name="T11" fmla="*/ 814 h 814"/>
                <a:gd name="connsiteX0" fmla="*/ 0 w 10000"/>
                <a:gd name="connsiteY0" fmla="*/ 10096 h 10096"/>
                <a:gd name="connsiteX1" fmla="*/ 0 w 10000"/>
                <a:gd name="connsiteY1" fmla="*/ 10096 h 10096"/>
                <a:gd name="connsiteX2" fmla="*/ 10000 w 10000"/>
                <a:gd name="connsiteY2" fmla="*/ 4101 h 10096"/>
                <a:gd name="connsiteX3" fmla="*/ 10000 w 10000"/>
                <a:gd name="connsiteY3" fmla="*/ 0 h 10096"/>
                <a:gd name="connsiteX4" fmla="*/ 0 w 10000"/>
                <a:gd name="connsiteY4" fmla="*/ 6177 h 10096"/>
                <a:gd name="connsiteX5" fmla="*/ 0 w 10000"/>
                <a:gd name="connsiteY5" fmla="*/ 10096 h 1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96">
                  <a:moveTo>
                    <a:pt x="0" y="10096"/>
                  </a:moveTo>
                  <a:lnTo>
                    <a:pt x="0" y="10096"/>
                  </a:lnTo>
                  <a:lnTo>
                    <a:pt x="10000" y="4101"/>
                  </a:lnTo>
                  <a:lnTo>
                    <a:pt x="10000" y="0"/>
                  </a:lnTo>
                  <a:lnTo>
                    <a:pt x="0" y="6177"/>
                  </a:lnTo>
                  <a:lnTo>
                    <a:pt x="0" y="10096"/>
                  </a:lnTo>
                  <a:close/>
                </a:path>
              </a:pathLst>
            </a:custGeom>
            <a:solidFill>
              <a:srgbClr val="7B7B7B"/>
            </a:solidFill>
            <a:ln w="19050">
              <a:solidFill>
                <a:srgbClr val="7B7B7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144"/>
            <p:cNvSpPr>
              <a:spLocks/>
            </p:cNvSpPr>
            <p:nvPr userDrawn="1"/>
          </p:nvSpPr>
          <p:spPr bwMode="auto">
            <a:xfrm>
              <a:off x="6091238" y="-3529013"/>
              <a:ext cx="549275" cy="657225"/>
            </a:xfrm>
            <a:custGeom>
              <a:avLst/>
              <a:gdLst>
                <a:gd name="T0" fmla="*/ 339 w 339"/>
                <a:gd name="T1" fmla="*/ 407 h 407"/>
                <a:gd name="T2" fmla="*/ 339 w 339"/>
                <a:gd name="T3" fmla="*/ 75 h 407"/>
                <a:gd name="T4" fmla="*/ 339 w 339"/>
                <a:gd name="T5" fmla="*/ 75 h 407"/>
                <a:gd name="T6" fmla="*/ 210 w 339"/>
                <a:gd name="T7" fmla="*/ 0 h 407"/>
                <a:gd name="T8" fmla="*/ 0 w 339"/>
                <a:gd name="T9" fmla="*/ 212 h 407"/>
                <a:gd name="T10" fmla="*/ 339 w 339"/>
                <a:gd name="T11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407">
                  <a:moveTo>
                    <a:pt x="339" y="407"/>
                  </a:moveTo>
                  <a:cubicBezTo>
                    <a:pt x="339" y="75"/>
                    <a:pt x="339" y="75"/>
                    <a:pt x="339" y="75"/>
                  </a:cubicBezTo>
                  <a:cubicBezTo>
                    <a:pt x="339" y="75"/>
                    <a:pt x="339" y="75"/>
                    <a:pt x="339" y="75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11" y="61"/>
                    <a:pt x="18" y="187"/>
                    <a:pt x="0" y="212"/>
                  </a:cubicBezTo>
                  <a:cubicBezTo>
                    <a:pt x="339" y="407"/>
                    <a:pt x="339" y="407"/>
                    <a:pt x="339" y="4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145"/>
            <p:cNvSpPr>
              <a:spLocks/>
            </p:cNvSpPr>
            <p:nvPr userDrawn="1"/>
          </p:nvSpPr>
          <p:spPr bwMode="auto">
            <a:xfrm>
              <a:off x="6083300" y="-3189288"/>
              <a:ext cx="7938" cy="11113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0 h 6"/>
                <a:gd name="T4" fmla="*/ 5 w 5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6"/>
                    <a:pt x="1" y="6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146"/>
            <p:cNvSpPr>
              <a:spLocks/>
            </p:cNvSpPr>
            <p:nvPr userDrawn="1"/>
          </p:nvSpPr>
          <p:spPr bwMode="auto">
            <a:xfrm>
              <a:off x="3657600" y="-3146425"/>
              <a:ext cx="4872038" cy="1436688"/>
            </a:xfrm>
            <a:custGeom>
              <a:avLst/>
              <a:gdLst>
                <a:gd name="T0" fmla="*/ 2686 w 3008"/>
                <a:gd name="T1" fmla="*/ 249 h 888"/>
                <a:gd name="T2" fmla="*/ 2634 w 3008"/>
                <a:gd name="T3" fmla="*/ 249 h 888"/>
                <a:gd name="T4" fmla="*/ 2590 w 3008"/>
                <a:gd name="T5" fmla="*/ 49 h 888"/>
                <a:gd name="T6" fmla="*/ 1842 w 3008"/>
                <a:gd name="T7" fmla="*/ 486 h 888"/>
                <a:gd name="T8" fmla="*/ 1842 w 3008"/>
                <a:gd name="T9" fmla="*/ 483 h 888"/>
                <a:gd name="T10" fmla="*/ 1842 w 3008"/>
                <a:gd name="T11" fmla="*/ 483 h 888"/>
                <a:gd name="T12" fmla="*/ 1013 w 3008"/>
                <a:gd name="T13" fmla="*/ 5 h 888"/>
                <a:gd name="T14" fmla="*/ 1013 w 3008"/>
                <a:gd name="T15" fmla="*/ 0 h 888"/>
                <a:gd name="T16" fmla="*/ 1012 w 3008"/>
                <a:gd name="T17" fmla="*/ 0 h 888"/>
                <a:gd name="T18" fmla="*/ 666 w 3008"/>
                <a:gd name="T19" fmla="*/ 397 h 888"/>
                <a:gd name="T20" fmla="*/ 456 w 3008"/>
                <a:gd name="T21" fmla="*/ 494 h 888"/>
                <a:gd name="T22" fmla="*/ 254 w 3008"/>
                <a:gd name="T23" fmla="*/ 390 h 888"/>
                <a:gd name="T24" fmla="*/ 0 w 3008"/>
                <a:gd name="T25" fmla="*/ 635 h 888"/>
                <a:gd name="T26" fmla="*/ 254 w 3008"/>
                <a:gd name="T27" fmla="*/ 888 h 888"/>
                <a:gd name="T28" fmla="*/ 321 w 3008"/>
                <a:gd name="T29" fmla="*/ 888 h 888"/>
                <a:gd name="T30" fmla="*/ 1145 w 3008"/>
                <a:gd name="T31" fmla="*/ 888 h 888"/>
                <a:gd name="T32" fmla="*/ 1601 w 3008"/>
                <a:gd name="T33" fmla="*/ 888 h 888"/>
                <a:gd name="T34" fmla="*/ 2709 w 3008"/>
                <a:gd name="T35" fmla="*/ 888 h 888"/>
                <a:gd name="T36" fmla="*/ 3008 w 3008"/>
                <a:gd name="T37" fmla="*/ 568 h 888"/>
                <a:gd name="T38" fmla="*/ 2686 w 3008"/>
                <a:gd name="T39" fmla="*/ 249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8" h="888">
                  <a:moveTo>
                    <a:pt x="2686" y="249"/>
                  </a:moveTo>
                  <a:cubicBezTo>
                    <a:pt x="2671" y="249"/>
                    <a:pt x="2656" y="249"/>
                    <a:pt x="2634" y="249"/>
                  </a:cubicBezTo>
                  <a:cubicBezTo>
                    <a:pt x="2631" y="178"/>
                    <a:pt x="2615" y="111"/>
                    <a:pt x="2590" y="49"/>
                  </a:cubicBezTo>
                  <a:cubicBezTo>
                    <a:pt x="1842" y="486"/>
                    <a:pt x="1842" y="486"/>
                    <a:pt x="1842" y="486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842" y="483"/>
                    <a:pt x="1842" y="483"/>
                    <a:pt x="1842" y="483"/>
                  </a:cubicBezTo>
                  <a:cubicBezTo>
                    <a:pt x="1013" y="5"/>
                    <a:pt x="1013" y="5"/>
                    <a:pt x="1013" y="5"/>
                  </a:cubicBezTo>
                  <a:cubicBezTo>
                    <a:pt x="1013" y="0"/>
                    <a:pt x="1013" y="0"/>
                    <a:pt x="1013" y="0"/>
                  </a:cubicBezTo>
                  <a:cubicBezTo>
                    <a:pt x="1012" y="0"/>
                    <a:pt x="1012" y="0"/>
                    <a:pt x="1012" y="0"/>
                  </a:cubicBezTo>
                  <a:cubicBezTo>
                    <a:pt x="827" y="44"/>
                    <a:pt x="685" y="202"/>
                    <a:pt x="666" y="397"/>
                  </a:cubicBezTo>
                  <a:cubicBezTo>
                    <a:pt x="591" y="405"/>
                    <a:pt x="516" y="442"/>
                    <a:pt x="456" y="494"/>
                  </a:cubicBezTo>
                  <a:cubicBezTo>
                    <a:pt x="411" y="427"/>
                    <a:pt x="336" y="390"/>
                    <a:pt x="254" y="390"/>
                  </a:cubicBezTo>
                  <a:cubicBezTo>
                    <a:pt x="112" y="390"/>
                    <a:pt x="0" y="501"/>
                    <a:pt x="0" y="635"/>
                  </a:cubicBezTo>
                  <a:cubicBezTo>
                    <a:pt x="0" y="776"/>
                    <a:pt x="112" y="888"/>
                    <a:pt x="254" y="888"/>
                  </a:cubicBezTo>
                  <a:cubicBezTo>
                    <a:pt x="321" y="888"/>
                    <a:pt x="321" y="888"/>
                    <a:pt x="321" y="888"/>
                  </a:cubicBezTo>
                  <a:cubicBezTo>
                    <a:pt x="1145" y="888"/>
                    <a:pt x="1145" y="888"/>
                    <a:pt x="1145" y="888"/>
                  </a:cubicBezTo>
                  <a:cubicBezTo>
                    <a:pt x="1601" y="888"/>
                    <a:pt x="1601" y="888"/>
                    <a:pt x="1601" y="888"/>
                  </a:cubicBezTo>
                  <a:cubicBezTo>
                    <a:pt x="2709" y="888"/>
                    <a:pt x="2709" y="888"/>
                    <a:pt x="2709" y="888"/>
                  </a:cubicBezTo>
                  <a:cubicBezTo>
                    <a:pt x="2873" y="873"/>
                    <a:pt x="3008" y="739"/>
                    <a:pt x="3008" y="568"/>
                  </a:cubicBezTo>
                  <a:cubicBezTo>
                    <a:pt x="3008" y="390"/>
                    <a:pt x="2866" y="249"/>
                    <a:pt x="2686" y="24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8070936" y="6101534"/>
            <a:ext cx="445100" cy="689535"/>
            <a:chOff x="7259638" y="4756151"/>
            <a:chExt cx="454025" cy="703262"/>
          </a:xfrm>
        </p:grpSpPr>
        <p:sp>
          <p:nvSpPr>
            <p:cNvPr id="94" name="Freeform 10"/>
            <p:cNvSpPr>
              <a:spLocks/>
            </p:cNvSpPr>
            <p:nvPr userDrawn="1"/>
          </p:nvSpPr>
          <p:spPr bwMode="auto">
            <a:xfrm>
              <a:off x="7410450" y="4933951"/>
              <a:ext cx="152400" cy="87313"/>
            </a:xfrm>
            <a:custGeom>
              <a:avLst/>
              <a:gdLst>
                <a:gd name="T0" fmla="*/ 96 w 96"/>
                <a:gd name="T1" fmla="*/ 27 h 55"/>
                <a:gd name="T2" fmla="*/ 47 w 96"/>
                <a:gd name="T3" fmla="*/ 0 h 55"/>
                <a:gd name="T4" fmla="*/ 0 w 96"/>
                <a:gd name="T5" fmla="*/ 27 h 55"/>
                <a:gd name="T6" fmla="*/ 48 w 96"/>
                <a:gd name="T7" fmla="*/ 55 h 55"/>
                <a:gd name="T8" fmla="*/ 96 w 96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">
                  <a:moveTo>
                    <a:pt x="96" y="27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48" y="55"/>
                  </a:lnTo>
                  <a:lnTo>
                    <a:pt x="96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1"/>
            <p:cNvSpPr>
              <a:spLocks/>
            </p:cNvSpPr>
            <p:nvPr userDrawn="1"/>
          </p:nvSpPr>
          <p:spPr bwMode="auto">
            <a:xfrm>
              <a:off x="7486650" y="4887913"/>
              <a:ext cx="227013" cy="307975"/>
            </a:xfrm>
            <a:custGeom>
              <a:avLst/>
              <a:gdLst>
                <a:gd name="T0" fmla="*/ 0 w 143"/>
                <a:gd name="T1" fmla="*/ 194 h 194"/>
                <a:gd name="T2" fmla="*/ 143 w 143"/>
                <a:gd name="T3" fmla="*/ 110 h 194"/>
                <a:gd name="T4" fmla="*/ 143 w 143"/>
                <a:gd name="T5" fmla="*/ 0 h 194"/>
                <a:gd name="T6" fmla="*/ 0 w 143"/>
                <a:gd name="T7" fmla="*/ 84 h 194"/>
                <a:gd name="T8" fmla="*/ 0 w 14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4">
                  <a:moveTo>
                    <a:pt x="0" y="194"/>
                  </a:moveTo>
                  <a:lnTo>
                    <a:pt x="143" y="110"/>
                  </a:lnTo>
                  <a:lnTo>
                    <a:pt x="143" y="0"/>
                  </a:lnTo>
                  <a:lnTo>
                    <a:pt x="0" y="8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12"/>
            <p:cNvSpPr>
              <a:spLocks/>
            </p:cNvSpPr>
            <p:nvPr userDrawn="1"/>
          </p:nvSpPr>
          <p:spPr bwMode="auto">
            <a:xfrm>
              <a:off x="7332663" y="4930776"/>
              <a:ext cx="153988" cy="266700"/>
            </a:xfrm>
            <a:custGeom>
              <a:avLst/>
              <a:gdLst>
                <a:gd name="T0" fmla="*/ 97 w 97"/>
                <a:gd name="T1" fmla="*/ 168 h 168"/>
                <a:gd name="T2" fmla="*/ 0 w 97"/>
                <a:gd name="T3" fmla="*/ 112 h 168"/>
                <a:gd name="T4" fmla="*/ 0 w 97"/>
                <a:gd name="T5" fmla="*/ 0 h 168"/>
                <a:gd name="T6" fmla="*/ 97 w 97"/>
                <a:gd name="T7" fmla="*/ 57 h 168"/>
                <a:gd name="T8" fmla="*/ 97 w 97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68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97" y="57"/>
                  </a:lnTo>
                  <a:lnTo>
                    <a:pt x="97" y="16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13"/>
            <p:cNvSpPr>
              <a:spLocks/>
            </p:cNvSpPr>
            <p:nvPr userDrawn="1"/>
          </p:nvSpPr>
          <p:spPr bwMode="auto">
            <a:xfrm>
              <a:off x="7259638" y="5149851"/>
              <a:ext cx="133350" cy="209550"/>
            </a:xfrm>
            <a:custGeom>
              <a:avLst/>
              <a:gdLst>
                <a:gd name="T0" fmla="*/ 45 w 82"/>
                <a:gd name="T1" fmla="*/ 27 h 130"/>
                <a:gd name="T2" fmla="*/ 0 w 82"/>
                <a:gd name="T3" fmla="*/ 0 h 130"/>
                <a:gd name="T4" fmla="*/ 0 w 82"/>
                <a:gd name="T5" fmla="*/ 109 h 130"/>
                <a:gd name="T6" fmla="*/ 17 w 82"/>
                <a:gd name="T7" fmla="*/ 107 h 130"/>
                <a:gd name="T8" fmla="*/ 71 w 82"/>
                <a:gd name="T9" fmla="*/ 130 h 130"/>
                <a:gd name="T10" fmla="*/ 82 w 82"/>
                <a:gd name="T11" fmla="*/ 105 h 130"/>
                <a:gd name="T12" fmla="*/ 45 w 82"/>
                <a:gd name="T13" fmla="*/ 83 h 130"/>
                <a:gd name="T14" fmla="*/ 45 w 82"/>
                <a:gd name="T15" fmla="*/ 2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0">
                  <a:moveTo>
                    <a:pt x="45" y="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5" y="108"/>
                    <a:pt x="11" y="107"/>
                    <a:pt x="17" y="107"/>
                  </a:cubicBezTo>
                  <a:cubicBezTo>
                    <a:pt x="38" y="107"/>
                    <a:pt x="57" y="116"/>
                    <a:pt x="71" y="130"/>
                  </a:cubicBezTo>
                  <a:cubicBezTo>
                    <a:pt x="74" y="121"/>
                    <a:pt x="78" y="112"/>
                    <a:pt x="82" y="105"/>
                  </a:cubicBezTo>
                  <a:cubicBezTo>
                    <a:pt x="45" y="83"/>
                    <a:pt x="45" y="83"/>
                    <a:pt x="45" y="83"/>
                  </a:cubicBezTo>
                  <a:lnTo>
                    <a:pt x="45" y="27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14"/>
            <p:cNvSpPr>
              <a:spLocks/>
            </p:cNvSpPr>
            <p:nvPr userDrawn="1"/>
          </p:nvSpPr>
          <p:spPr bwMode="auto">
            <a:xfrm>
              <a:off x="7486650" y="5062538"/>
              <a:ext cx="227013" cy="217488"/>
            </a:xfrm>
            <a:custGeom>
              <a:avLst/>
              <a:gdLst>
                <a:gd name="T0" fmla="*/ 0 w 143"/>
                <a:gd name="T1" fmla="*/ 137 h 137"/>
                <a:gd name="T2" fmla="*/ 143 w 143"/>
                <a:gd name="T3" fmla="*/ 55 h 137"/>
                <a:gd name="T4" fmla="*/ 143 w 143"/>
                <a:gd name="T5" fmla="*/ 0 h 137"/>
                <a:gd name="T6" fmla="*/ 0 w 143"/>
                <a:gd name="T7" fmla="*/ 85 h 137"/>
                <a:gd name="T8" fmla="*/ 0 w 14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37">
                  <a:moveTo>
                    <a:pt x="0" y="137"/>
                  </a:moveTo>
                  <a:lnTo>
                    <a:pt x="143" y="55"/>
                  </a:lnTo>
                  <a:lnTo>
                    <a:pt x="143" y="0"/>
                  </a:lnTo>
                  <a:lnTo>
                    <a:pt x="0" y="8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5"/>
            <p:cNvSpPr>
              <a:spLocks/>
            </p:cNvSpPr>
            <p:nvPr userDrawn="1"/>
          </p:nvSpPr>
          <p:spPr bwMode="auto">
            <a:xfrm>
              <a:off x="7486650" y="5148263"/>
              <a:ext cx="227013" cy="311150"/>
            </a:xfrm>
            <a:custGeom>
              <a:avLst/>
              <a:gdLst>
                <a:gd name="T0" fmla="*/ 0 w 143"/>
                <a:gd name="T1" fmla="*/ 196 h 196"/>
                <a:gd name="T2" fmla="*/ 143 w 143"/>
                <a:gd name="T3" fmla="*/ 112 h 196"/>
                <a:gd name="T4" fmla="*/ 143 w 143"/>
                <a:gd name="T5" fmla="*/ 0 h 196"/>
                <a:gd name="T6" fmla="*/ 0 w 143"/>
                <a:gd name="T7" fmla="*/ 83 h 196"/>
                <a:gd name="T8" fmla="*/ 0 w 143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6">
                  <a:moveTo>
                    <a:pt x="0" y="196"/>
                  </a:moveTo>
                  <a:lnTo>
                    <a:pt x="143" y="112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16"/>
            <p:cNvSpPr>
              <a:spLocks/>
            </p:cNvSpPr>
            <p:nvPr userDrawn="1"/>
          </p:nvSpPr>
          <p:spPr bwMode="auto">
            <a:xfrm>
              <a:off x="7259638" y="5319713"/>
              <a:ext cx="227013" cy="139700"/>
            </a:xfrm>
            <a:custGeom>
              <a:avLst/>
              <a:gdLst>
                <a:gd name="T0" fmla="*/ 140 w 140"/>
                <a:gd name="T1" fmla="*/ 33 h 86"/>
                <a:gd name="T2" fmla="*/ 140 w 140"/>
                <a:gd name="T3" fmla="*/ 33 h 86"/>
                <a:gd name="T4" fmla="*/ 82 w 140"/>
                <a:gd name="T5" fmla="*/ 0 h 86"/>
                <a:gd name="T6" fmla="*/ 71 w 140"/>
                <a:gd name="T7" fmla="*/ 25 h 86"/>
                <a:gd name="T8" fmla="*/ 17 w 140"/>
                <a:gd name="T9" fmla="*/ 2 h 86"/>
                <a:gd name="T10" fmla="*/ 0 w 140"/>
                <a:gd name="T11" fmla="*/ 4 h 86"/>
                <a:gd name="T12" fmla="*/ 0 w 140"/>
                <a:gd name="T13" fmla="*/ 5 h 86"/>
                <a:gd name="T14" fmla="*/ 140 w 140"/>
                <a:gd name="T15" fmla="*/ 86 h 86"/>
                <a:gd name="T16" fmla="*/ 140 w 140"/>
                <a:gd name="T17" fmla="*/ 86 h 86"/>
                <a:gd name="T18" fmla="*/ 140 w 140"/>
                <a:gd name="T1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86">
                  <a:moveTo>
                    <a:pt x="140" y="33"/>
                  </a:moveTo>
                  <a:cubicBezTo>
                    <a:pt x="140" y="33"/>
                    <a:pt x="140" y="33"/>
                    <a:pt x="140" y="3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7"/>
                    <a:pt x="74" y="16"/>
                    <a:pt x="71" y="25"/>
                  </a:cubicBezTo>
                  <a:cubicBezTo>
                    <a:pt x="57" y="11"/>
                    <a:pt x="38" y="2"/>
                    <a:pt x="17" y="2"/>
                  </a:cubicBezTo>
                  <a:cubicBezTo>
                    <a:pt x="11" y="2"/>
                    <a:pt x="5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0" y="86"/>
                    <a:pt x="140" y="86"/>
                    <a:pt x="140" y="86"/>
                  </a:cubicBezTo>
                  <a:lnTo>
                    <a:pt x="140" y="33"/>
                  </a:lnTo>
                  <a:close/>
                </a:path>
              </a:pathLst>
            </a:custGeom>
            <a:solidFill>
              <a:srgbClr val="A0E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7"/>
            <p:cNvSpPr>
              <a:spLocks/>
            </p:cNvSpPr>
            <p:nvPr userDrawn="1"/>
          </p:nvSpPr>
          <p:spPr bwMode="auto">
            <a:xfrm>
              <a:off x="7259638" y="4756151"/>
              <a:ext cx="454025" cy="523875"/>
            </a:xfrm>
            <a:custGeom>
              <a:avLst/>
              <a:gdLst>
                <a:gd name="T0" fmla="*/ 143 w 286"/>
                <a:gd name="T1" fmla="*/ 277 h 330"/>
                <a:gd name="T2" fmla="*/ 143 w 286"/>
                <a:gd name="T3" fmla="*/ 277 h 330"/>
                <a:gd name="T4" fmla="*/ 46 w 286"/>
                <a:gd name="T5" fmla="*/ 222 h 330"/>
                <a:gd name="T6" fmla="*/ 46 w 286"/>
                <a:gd name="T7" fmla="*/ 110 h 330"/>
                <a:gd name="T8" fmla="*/ 143 w 286"/>
                <a:gd name="T9" fmla="*/ 54 h 330"/>
                <a:gd name="T10" fmla="*/ 239 w 286"/>
                <a:gd name="T11" fmla="*/ 110 h 330"/>
                <a:gd name="T12" fmla="*/ 239 w 286"/>
                <a:gd name="T13" fmla="*/ 110 h 330"/>
                <a:gd name="T14" fmla="*/ 286 w 286"/>
                <a:gd name="T15" fmla="*/ 83 h 330"/>
                <a:gd name="T16" fmla="*/ 143 w 286"/>
                <a:gd name="T17" fmla="*/ 0 h 330"/>
                <a:gd name="T18" fmla="*/ 0 w 286"/>
                <a:gd name="T19" fmla="*/ 83 h 330"/>
                <a:gd name="T20" fmla="*/ 0 w 286"/>
                <a:gd name="T21" fmla="*/ 248 h 330"/>
                <a:gd name="T22" fmla="*/ 143 w 286"/>
                <a:gd name="T23" fmla="*/ 330 h 330"/>
                <a:gd name="T24" fmla="*/ 143 w 286"/>
                <a:gd name="T25" fmla="*/ 330 h 330"/>
                <a:gd name="T26" fmla="*/ 143 w 286"/>
                <a:gd name="T27" fmla="*/ 27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330">
                  <a:moveTo>
                    <a:pt x="143" y="277"/>
                  </a:moveTo>
                  <a:lnTo>
                    <a:pt x="143" y="277"/>
                  </a:lnTo>
                  <a:lnTo>
                    <a:pt x="46" y="222"/>
                  </a:lnTo>
                  <a:lnTo>
                    <a:pt x="46" y="110"/>
                  </a:lnTo>
                  <a:lnTo>
                    <a:pt x="143" y="54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86" y="83"/>
                  </a:lnTo>
                  <a:lnTo>
                    <a:pt x="143" y="0"/>
                  </a:lnTo>
                  <a:lnTo>
                    <a:pt x="0" y="83"/>
                  </a:lnTo>
                  <a:lnTo>
                    <a:pt x="0" y="248"/>
                  </a:lnTo>
                  <a:lnTo>
                    <a:pt x="143" y="330"/>
                  </a:lnTo>
                  <a:lnTo>
                    <a:pt x="143" y="330"/>
                  </a:lnTo>
                  <a:lnTo>
                    <a:pt x="143" y="277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1294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193E-6 -4.82524E-6 L -0.10326 -4.82524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99132E-7 -9.30549E-7 L -0.00064 -0.20608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4238E-8 -4.74353E-6 L -0.00064 -0.20608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03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7.1228E-7 -4.95234E-6 L 0.00498 -0.21402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0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055-43FE-48A3-9D50-65591C78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F03B-3C7A-4007-8264-C748C287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878A-F940-4032-99E3-E92E56DD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2486-C483-404E-9494-8C568424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BC74-7FEE-4C98-B48B-D0DE840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C3F1-31B7-4AE9-9FAA-800F74E9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AAA5-03D8-4913-9C39-ED1A6A34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D7C4A-BF1D-4005-8885-2E87365B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7E0A-2EE6-4AC6-99EE-60D7FA38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59F1-3ADB-4204-A429-8342436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3546-145A-4499-9299-71C4F4EF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C39E-3B73-4724-AF55-C0E9960F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F9C8E-DCF2-4D3A-BEF7-D9AD33E3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6C005-B389-4EAB-BA9D-9A3D816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ABF9C-1106-43EB-8F30-5456C3A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5355F-9E81-4490-972E-B937BE05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8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54B-D407-4326-87BD-C6DD9EDA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4918F-8646-4F1E-981D-E796B9A9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51B55-6C9C-4E48-847E-D8EA605C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C455-8A4D-4042-8CDD-BBD9AEDA4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4E460-3121-49F4-8F97-4F26C710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630F0-8BCB-469D-852D-6025E0E7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6DEEB-C76F-4089-81C8-4BAEFD68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106D9-49D5-4434-B4BD-8A5F63A9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B523-4214-4131-9202-84378ABA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F720-8D66-42CB-93B1-6D5EE654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4033-6060-4581-B53A-CCB0107A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8FFE2-B2CE-4623-9EA1-CEE64CB3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F1900-6203-4006-9A11-DE79EDC2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B5E5B-FE75-4A6B-8CEA-92CFD5CF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C0DA-7EF5-48AF-8E67-4213F834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C570-FF58-46D2-85B8-27122F1A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B249-429C-4ED5-B477-9B95B61B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D8353-21C3-44C8-B177-8EF4DB3F1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3D97-40A7-4EA7-8EC5-19FD938E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553DA-44E5-480F-BE5C-EB39454D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2BE4-05F1-48F9-9C2C-543AD5E1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AE8D-6218-4D36-8771-A7C5F9AF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4448D-C532-478B-9675-2EC00AA0E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2EF9F-3359-41AB-9831-2D8713DB5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FEB5-AAB8-4729-AF05-2E512ECA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9BD83-06D0-4299-9BFD-A31E5066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463C-97B0-4C95-9EF2-C397E176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BAE86-4313-4085-8460-64E94449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14D4-9EF9-4175-92CD-DEA9A949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CB17-A40D-4C57-8866-97B6E5F8A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EDFB-7216-4D15-9ED6-B22E9CE25FE2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3EB8-7F99-480C-929C-6EE911AE7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97C9-3713-45C3-9191-5BF1E536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E767-E4E3-4D0C-8D18-54B0AE16D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www.microsoftazurepa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nremko/Airlif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hyperlink" Target="http://aka.ms/azuredatastud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/blob/master/articles/sql-data-warehouse/load-data-from-azure-blob-storage-using-polybase.md" TargetMode="External"/><Relationship Id="rId2" Type="http://schemas.openxmlformats.org/officeDocument/2006/relationships/hyperlink" Target="https://github.com/kromerm/adf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services/sql-data-warehouse/" TargetMode="External"/><Relationship Id="rId5" Type="http://schemas.openxmlformats.org/officeDocument/2006/relationships/hyperlink" Target="https://github.com/Microsoft/AzureDW_Query_Toolbox" TargetMode="External"/><Relationship Id="rId4" Type="http://schemas.openxmlformats.org/officeDocument/2006/relationships/hyperlink" Target="https://github.com/Microsoft/AzureDWScriptsandUtilit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2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Jan Remko Yntema</a:t>
            </a:r>
          </a:p>
          <a:p>
            <a:r>
              <a:rPr lang="en-US" dirty="0"/>
              <a:t>Data Architect</a:t>
            </a:r>
          </a:p>
          <a:p>
            <a:r>
              <a:rPr lang="en-US" dirty="0" err="1"/>
              <a:t>ilionx</a:t>
            </a:r>
            <a:endParaRPr lang="en-US" dirty="0"/>
          </a:p>
          <a:p>
            <a:endParaRPr lang="en-US" dirty="0"/>
          </a:p>
          <a:p>
            <a:r>
              <a:rPr lang="en-US" dirty="0"/>
              <a:t>jryntema@ilionx.com</a:t>
            </a:r>
          </a:p>
        </p:txBody>
      </p:sp>
    </p:spTree>
    <p:extLst>
      <p:ext uri="{BB962C8B-B14F-4D97-AF65-F5344CB8AC3E}">
        <p14:creationId xmlns:p14="http://schemas.microsoft.com/office/powerpoint/2010/main" val="27772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CB45-7703-4A48-9970-38E5DD41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to the Stockholm Airlift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FD9E-A0A3-4205-9D7A-635DC7FF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enable your test Azure Subscription</a:t>
            </a:r>
          </a:p>
          <a:p>
            <a:pPr lvl="1"/>
            <a:r>
              <a:rPr lang="en-GB" dirty="0"/>
              <a:t>You will get an Azure Pass</a:t>
            </a:r>
          </a:p>
          <a:p>
            <a:pPr lvl="1"/>
            <a:r>
              <a:rPr lang="en-US" dirty="0"/>
              <a:t>Redeem your Azure Pass at: </a:t>
            </a:r>
            <a:r>
              <a:rPr lang="en-GB" dirty="0">
                <a:hlinkClick r:id="rId2"/>
              </a:rPr>
              <a:t>https://www.microsoftazurepass.com/</a:t>
            </a:r>
            <a:endParaRPr lang="en-GB" dirty="0"/>
          </a:p>
          <a:p>
            <a:pPr lvl="1"/>
            <a:r>
              <a:rPr lang="en-GB" dirty="0"/>
              <a:t>Use a valid Microsoft Account or create one with a valid email address</a:t>
            </a:r>
          </a:p>
          <a:p>
            <a:pPr lvl="1"/>
            <a:r>
              <a:rPr lang="en-GB" dirty="0"/>
              <a:t>Log in to </a:t>
            </a:r>
            <a:r>
              <a:rPr lang="en-GB" dirty="0">
                <a:hlinkClick r:id="rId3"/>
              </a:rPr>
              <a:t>https://portal.azure.com</a:t>
            </a:r>
            <a:r>
              <a:rPr lang="en-GB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materials are on GitHub:</a:t>
            </a:r>
          </a:p>
          <a:p>
            <a:pPr lvl="1"/>
            <a:r>
              <a:rPr lang="en-GB" dirty="0">
                <a:hlinkClick r:id="rId4"/>
              </a:rPr>
              <a:t>https://github.com/janremko/Airlift</a:t>
            </a:r>
            <a:endParaRPr lang="en-GB" dirty="0"/>
          </a:p>
          <a:p>
            <a:pPr lvl="1"/>
            <a:r>
              <a:rPr lang="en-GB" dirty="0"/>
              <a:t>Clone the repo or download the files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9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0F31-C752-468D-8B69-122C596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729F-42C0-47FA-838F-07593B96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Azure Data Studio -  </a:t>
            </a:r>
            <a:r>
              <a:rPr lang="en-GB" dirty="0">
                <a:hlinkClick r:id="rId2"/>
              </a:rPr>
              <a:t>http://aka.ms/azuredatastudio</a:t>
            </a:r>
            <a:endParaRPr lang="en-GB" dirty="0"/>
          </a:p>
          <a:p>
            <a:endParaRPr lang="en-GB" dirty="0"/>
          </a:p>
          <a:p>
            <a:r>
              <a:rPr lang="en-GB" dirty="0"/>
              <a:t>SQL Server Management Studio 17.x</a:t>
            </a:r>
          </a:p>
          <a:p>
            <a:endParaRPr lang="en-GB" dirty="0"/>
          </a:p>
          <a:p>
            <a:r>
              <a:rPr lang="en-GB" dirty="0"/>
              <a:t>Azure Storage Explorer - </a:t>
            </a:r>
            <a:r>
              <a:rPr lang="en-GB" dirty="0">
                <a:hlinkClick r:id="rId3"/>
              </a:rPr>
              <a:t>https://azure.microsoft.com/en-us/features/storage-explorer/</a:t>
            </a:r>
            <a:endParaRPr lang="en-GB" dirty="0"/>
          </a:p>
          <a:p>
            <a:endParaRPr lang="en-GB" dirty="0"/>
          </a:p>
          <a:p>
            <a:r>
              <a:rPr lang="en-GB" dirty="0"/>
              <a:t>Visual Studio (community edition)</a:t>
            </a:r>
          </a:p>
          <a:p>
            <a:endParaRPr lang="en-GB" dirty="0"/>
          </a:p>
          <a:p>
            <a:r>
              <a:rPr lang="en-GB" dirty="0"/>
              <a:t>*Don’t forget firewalls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48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8B93-075D-44EB-A50B-DCBCCB29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C62F-D8A0-486D-BC99-C8B9E676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555"/>
            <a:ext cx="10515600" cy="475340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ADF labs : </a:t>
            </a:r>
            <a:r>
              <a:rPr lang="en-GB" dirty="0">
                <a:hlinkClick r:id="rId2"/>
              </a:rPr>
              <a:t>https://github.com/kromerm/adflab</a:t>
            </a:r>
            <a:endParaRPr lang="en-GB" dirty="0"/>
          </a:p>
          <a:p>
            <a:endParaRPr lang="en-GB" dirty="0"/>
          </a:p>
          <a:p>
            <a:r>
              <a:rPr lang="en-GB" dirty="0"/>
              <a:t>Taxi import: </a:t>
            </a:r>
            <a:r>
              <a:rPr lang="en-GB" dirty="0">
                <a:hlinkClick r:id="rId3"/>
              </a:rPr>
              <a:t>https://github.com/MicrosoftDocs/azure-docs/blob/master/articles/sql-data-warehouse/load-data-from-azure-blob-storage-using-polybase.md</a:t>
            </a:r>
            <a:endParaRPr lang="en-GB" dirty="0"/>
          </a:p>
          <a:p>
            <a:endParaRPr lang="en-GB" dirty="0"/>
          </a:p>
          <a:p>
            <a:r>
              <a:rPr lang="en-GB" dirty="0"/>
              <a:t>Import tools: </a:t>
            </a:r>
            <a:r>
              <a:rPr lang="en-GB" dirty="0">
                <a:hlinkClick r:id="rId4"/>
              </a:rPr>
              <a:t>https://github.com/Microsoft/AzureDWScriptsandUtilities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DW toolbox: </a:t>
            </a:r>
            <a:r>
              <a:rPr lang="en-GB" dirty="0">
                <a:hlinkClick r:id="rId5"/>
              </a:rPr>
              <a:t>https://github.com/Microsoft/AzureDW_Query_Toolbox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https://azure.microsoft.com/en-us/services/sql-data-warehouse/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3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246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Introduction</vt:lpstr>
      <vt:lpstr>Welcome to the Stockholm Airlift</vt:lpstr>
      <vt:lpstr>Tools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Pryce-Maher</dc:creator>
  <cp:lastModifiedBy>Jan Remko Yntema</cp:lastModifiedBy>
  <cp:revision>14</cp:revision>
  <dcterms:created xsi:type="dcterms:W3CDTF">2019-01-22T02:07:22Z</dcterms:created>
  <dcterms:modified xsi:type="dcterms:W3CDTF">2019-06-25T04:49:42Z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maprycem@microsoft.com</vt:lpwstr>
  </property>
  <property fmtid="{D5CDD505-2E9C-101B-9397-08002B2CF9AE}" pid="5" name="MSIP_Label_f42aa342-8706-4288-bd11-ebb85995028c_SetDate">
    <vt:lpwstr>2019-01-22T13:23:32.3563609Z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f89fa356-3464-4f1f-983a-a6e3a468ff4c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