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62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1.png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主要目标用户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文本占位符 12"/>
          <p:cNvSpPr txBox="1"/>
          <p:nvPr>
            <p:custDataLst>
              <p:tags r:id="rId2"/>
            </p:custDataLst>
          </p:nvPr>
        </p:nvSpPr>
        <p:spPr>
          <a:xfrm>
            <a:off x="2595245" y="1768475"/>
            <a:ext cx="7420610" cy="16929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、喜爱老虎机玩法的玩家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（赌心强，付费欲望较强，人数较少）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3" name="文本占位符 14"/>
          <p:cNvSpPr txBox="1"/>
          <p:nvPr>
            <p:custDataLst>
              <p:tags r:id="rId3"/>
            </p:custDataLst>
          </p:nvPr>
        </p:nvSpPr>
        <p:spPr>
          <a:xfrm>
            <a:off x="2595245" y="3669030"/>
            <a:ext cx="7420610" cy="1378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、普通大众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（赌心弱，追求低门槛的刺激，付费欲望弱，人数多）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设计目标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文本占位符 12"/>
          <p:cNvSpPr txBox="1"/>
          <p:nvPr>
            <p:custDataLst>
              <p:tags r:id="rId2"/>
            </p:custDataLst>
          </p:nvPr>
        </p:nvSpPr>
        <p:spPr>
          <a:xfrm>
            <a:off x="2562225" y="1951355"/>
            <a:ext cx="7420610" cy="12909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、确保以老虎机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奖励玩法为核心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3" name="文本占位符 14"/>
          <p:cNvSpPr txBox="1"/>
          <p:nvPr>
            <p:custDataLst>
              <p:tags r:id="rId3"/>
            </p:custDataLst>
          </p:nvPr>
        </p:nvSpPr>
        <p:spPr>
          <a:xfrm>
            <a:off x="2562225" y="3365500"/>
            <a:ext cx="7420610" cy="1378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、提供长远目标和新鲜感，促使玩家长期玩下去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" name="文本占位符 14"/>
          <p:cNvSpPr txBox="1"/>
          <p:nvPr>
            <p:custDataLst>
              <p:tags r:id="rId4"/>
            </p:custDataLst>
          </p:nvPr>
        </p:nvSpPr>
        <p:spPr>
          <a:xfrm>
            <a:off x="2562225" y="4867910"/>
            <a:ext cx="7420610" cy="1378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、规则少，容易理解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设计目标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文本占位符 12"/>
          <p:cNvSpPr txBox="1"/>
          <p:nvPr>
            <p:custDataLst>
              <p:tags r:id="rId2"/>
            </p:custDataLst>
          </p:nvPr>
        </p:nvSpPr>
        <p:spPr>
          <a:xfrm>
            <a:off x="2562225" y="1951355"/>
            <a:ext cx="7420610" cy="12909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、确保以老虎机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奖励玩法为核心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3" name="文本占位符 14"/>
          <p:cNvSpPr txBox="1"/>
          <p:nvPr>
            <p:custDataLst>
              <p:tags r:id="rId3"/>
            </p:custDataLst>
          </p:nvPr>
        </p:nvSpPr>
        <p:spPr>
          <a:xfrm>
            <a:off x="2562225" y="3365500"/>
            <a:ext cx="7420610" cy="1378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、提供长远目标和新鲜感，促使玩家长期玩下去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" name="文本占位符 14"/>
          <p:cNvSpPr txBox="1"/>
          <p:nvPr>
            <p:custDataLst>
              <p:tags r:id="rId4"/>
            </p:custDataLst>
          </p:nvPr>
        </p:nvSpPr>
        <p:spPr>
          <a:xfrm>
            <a:off x="2562225" y="4867910"/>
            <a:ext cx="7420610" cy="1378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、规则少，容易理解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目前确定的内容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20" y="2394585"/>
            <a:ext cx="7362190" cy="3637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奖励分析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文本占位符 12"/>
          <p:cNvSpPr txBox="1"/>
          <p:nvPr>
            <p:custDataLst>
              <p:tags r:id="rId2"/>
            </p:custDataLst>
          </p:nvPr>
        </p:nvSpPr>
        <p:spPr>
          <a:xfrm>
            <a:off x="769620" y="1525905"/>
            <a:ext cx="10862945" cy="6280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、老虎机和奖励玩法带来的跟赌和收集（金币增长）相关的爽快感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3" name="文本占位符 14"/>
          <p:cNvSpPr txBox="1"/>
          <p:nvPr>
            <p:custDataLst>
              <p:tags r:id="rId3"/>
            </p:custDataLst>
          </p:nvPr>
        </p:nvSpPr>
        <p:spPr>
          <a:xfrm>
            <a:off x="769620" y="2153920"/>
            <a:ext cx="10863580" cy="66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、等级提升，带来的成长感（如果只是数值提升，</a:t>
            </a:r>
            <a:r>
              <a:rPr lang="zh-CN" altLang="en-US" dirty="0" smtClean="0">
                <a:solidFill>
                  <a:schemeClr val="bg1"/>
                </a:solidFill>
              </a:rPr>
              <a:t>比较弱）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" name="文本占位符 14"/>
          <p:cNvSpPr txBox="1"/>
          <p:nvPr>
            <p:custDataLst>
              <p:tags r:id="rId4"/>
            </p:custDataLst>
          </p:nvPr>
        </p:nvSpPr>
        <p:spPr>
          <a:xfrm>
            <a:off x="769620" y="2814320"/>
            <a:ext cx="10863580" cy="10039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、解锁新的楼层，带来的成长感和新鲜感（偏弱，因为核心玩法并没什么变动，改变的只是表现。可能奖励游戏能提供一些动力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文本占位符 14"/>
          <p:cNvSpPr txBox="1"/>
          <p:nvPr>
            <p:custDataLst>
              <p:tags r:id="rId5"/>
            </p:custDataLst>
          </p:nvPr>
        </p:nvSpPr>
        <p:spPr>
          <a:xfrm>
            <a:off x="769620" y="3818255"/>
            <a:ext cx="10863580" cy="726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、主题带来的代入感（弱，因为玩法难以支撑主题）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4" name="文本占位符 14"/>
          <p:cNvSpPr txBox="1"/>
          <p:nvPr>
            <p:custDataLst>
              <p:tags r:id="rId6"/>
            </p:custDataLst>
          </p:nvPr>
        </p:nvSpPr>
        <p:spPr>
          <a:xfrm>
            <a:off x="769620" y="4544695"/>
            <a:ext cx="10863580" cy="9696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、多人游戏机制带来的竞争和攀比心理（暂无好的想法，但感觉发挥的空间不会太大）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文本占位符 14"/>
          <p:cNvSpPr txBox="1"/>
          <p:nvPr>
            <p:custDataLst>
              <p:tags r:id="rId7"/>
            </p:custDataLst>
          </p:nvPr>
        </p:nvSpPr>
        <p:spPr>
          <a:xfrm>
            <a:off x="769620" y="5514340"/>
            <a:ext cx="10863580" cy="7150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、收集道具解锁楼层带来的收集感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分析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文本占位符 12"/>
          <p:cNvSpPr txBox="1"/>
          <p:nvPr>
            <p:custDataLst>
              <p:tags r:id="rId2"/>
            </p:custDataLst>
          </p:nvPr>
        </p:nvSpPr>
        <p:spPr>
          <a:xfrm>
            <a:off x="2562225" y="1951355"/>
            <a:ext cx="7420610" cy="34651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以上的游戏奖励来自于各个子系统：等级系统、道具系统、关卡系统，这些子系统用于促使</a:t>
            </a:r>
            <a:r>
              <a:rPr lang="zh-CN" altLang="en-US" dirty="0" smtClean="0">
                <a:solidFill>
                  <a:schemeClr val="bg1"/>
                </a:solidFill>
              </a:rPr>
              <a:t>玩家长期玩游戏，需要增加其玩法的吸引力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（多人系统待定）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以下是我的一个设计想法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关卡系统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文本占位符 12"/>
          <p:cNvSpPr txBox="1"/>
          <p:nvPr>
            <p:custDataLst>
              <p:tags r:id="rId2"/>
            </p:custDataLst>
          </p:nvPr>
        </p:nvSpPr>
        <p:spPr>
          <a:xfrm>
            <a:off x="736600" y="1906270"/>
            <a:ext cx="10316210" cy="4050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关卡是最重要的子系统，除了提供老虎机的核心玩法，还关联了其它所有的子系统，因此问题的重点在于如何使玩家有欲望去解锁新的关卡（给玩家长远目标）</a:t>
            </a:r>
            <a:r>
              <a:rPr lang="zh-CN" altLang="en-US" dirty="0" smtClean="0">
                <a:solidFill>
                  <a:schemeClr val="bg1"/>
                </a:solidFill>
              </a:rPr>
              <a:t>，难点在于做到</a:t>
            </a:r>
            <a:r>
              <a:rPr lang="zh-CN" altLang="en-US" dirty="0" smtClean="0">
                <a:solidFill>
                  <a:schemeClr val="bg1"/>
                </a:solidFill>
              </a:rPr>
              <a:t>关卡之间的差异化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关卡承载了不同的背景主题，并产出不同的道具。如果道具的作用是解锁新的关卡，会有一种循环论证的感觉。这里可以考虑设计支线关卡，感觉会产生一些别的问题，待考虑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我的想法是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9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16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1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9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9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2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2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9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2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2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9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4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9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9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9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SLIDE_ID" val="150995249"/>
  <p:tag name="KSO_WM_SLIDE_INDEX" val="26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演示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janry</cp:lastModifiedBy>
  <cp:revision>21</cp:revision>
  <dcterms:created xsi:type="dcterms:W3CDTF">2018-06-26T01:59:00Z</dcterms:created>
  <dcterms:modified xsi:type="dcterms:W3CDTF">2018-06-27T10:06:29Z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