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91107-6248-44E0-9BE8-2C7C74FD0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F86829-5115-4E7F-DEC0-4D5C9EDF2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FADDE0-440D-392D-781C-24F7E4E0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6917-4426-4382-B39A-EDD8FA190FB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4C78AF-BE47-857A-D14E-A2DC8B35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82C617-CDC8-4625-F78C-5157348A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192-1AB4-4EB9-9D11-A6887CC8CF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0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305FD-9F3F-1310-A746-C4860C805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C7D337-B481-8932-2234-8560D1EE3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0DE214-4A9E-8991-CCDA-3971FE3B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6917-4426-4382-B39A-EDD8FA190FB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DA81B7-EFBA-4BE3-43C6-C2CE5AD8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23EAFB-2980-30F4-2534-81C19C26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192-1AB4-4EB9-9D11-A6887CC8CF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9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FEEB144-891B-B180-86B7-95303F479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71166D-650D-E1E9-24D4-59C3AC9F0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16D2B-2EF7-F6F6-7254-282AF749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6917-4426-4382-B39A-EDD8FA190FB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D5A6D0-9BD2-943B-29DA-4EB556CFA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4A4225-68C6-7BA8-39AD-6327339B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192-1AB4-4EB9-9D11-A6887CC8CF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5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C74751-F5EE-6777-6534-67F6CE70A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34DCF0-EDEC-81EF-2E48-FE541BA5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36BECB-18E9-F1F1-603E-572A8532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6917-4426-4382-B39A-EDD8FA190FB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05DB72-3147-9E9F-1B74-A51F1C010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88A650-525E-FD4E-D0AC-5AB128A9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192-1AB4-4EB9-9D11-A6887CC8CF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4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68FFF8-DD4D-0925-9DEC-5C674AD9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4729C7-315C-439D-62ED-18272ABE0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FA3B14-BC7F-488A-4899-3C9D1F05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6917-4426-4382-B39A-EDD8FA190FB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366ACD-0FF5-BD2F-2FEE-481878BB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7E24A7-0925-D2CB-B832-3D91376C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192-1AB4-4EB9-9D11-A6887CC8CF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1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3E610-A63B-4809-9CCD-9049B367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9DDC4-5CE6-86A8-0AC8-EE8958F60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9A43E1-A8C7-93F5-6E83-88D85A3F9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C5AED3-E856-4619-78A4-5FDEC0B9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6917-4426-4382-B39A-EDD8FA190FB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D7245B-6AF9-96F8-2C08-32607B39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83E0F8-A57E-A74E-69B0-C774121C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192-1AB4-4EB9-9D11-A6887CC8CF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7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1C9ED1-A315-8A1B-84E3-E4C01269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C39EAB-88D3-BC13-3C71-7ED48CC9F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2FBFC4-EC8B-7B12-123E-988E1CADB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A2EE8F-EFB0-4875-2C75-F17B17FCF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7CE30F-CBBB-9FB2-64F5-44CD58945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63831C3-864A-C298-CDDD-3268BA50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6917-4426-4382-B39A-EDD8FA190FB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5F7EAA8-0BAE-5763-24F3-B187AB4F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BCB8EF6-820F-BE99-B2B6-D6AA9200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192-1AB4-4EB9-9D11-A6887CC8CF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5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84C4-922C-1215-2ADF-1391204C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D21677-58C5-6A68-8CB7-9D1F8112B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6917-4426-4382-B39A-EDD8FA190FB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9DFD81-D419-0C4B-75EE-246539AB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391474-5B6F-E9B7-377D-BDFFB6F9A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192-1AB4-4EB9-9D11-A6887CC8CF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1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AB44F59-F820-FA04-EABC-2AF5C46D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6917-4426-4382-B39A-EDD8FA190FB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55CC94-A662-AA4A-06F5-BA6299F8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FC8D05-DA9C-83AF-E596-E3C4647E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192-1AB4-4EB9-9D11-A6887CC8CF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1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4AEED-DB12-F1E9-1985-AF7AFD0F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3392AA-B053-FE30-CDD1-8407D879D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886A62-726C-A59E-9A7E-95FAC22B3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7B2506-24AC-7D95-9F70-72FA120E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6917-4426-4382-B39A-EDD8FA190FB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BA75D0-EA70-1C83-B202-E8863BB4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15802B-B4EB-9855-52DA-140FA92E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192-1AB4-4EB9-9D11-A6887CC8CF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5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74E43-E18D-0633-1C32-F705BEAA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00DAB06-5E32-5453-12DD-331C81917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793C5A-5DC2-FD03-4450-861679B76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403D7E-92C0-3F9E-D643-E5DE515AF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6917-4426-4382-B39A-EDD8FA190FB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0CFCDF-EE30-BA05-BD3F-E437D7BD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54C5FB-5BC2-A92D-BB25-B61AAEE2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3E192-1AB4-4EB9-9D11-A6887CC8CF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E2B0F25-1786-7E29-FE8C-F1586FA0D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EA2370-6282-EE85-1C06-24944FBDF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9CF817-EE86-0770-5192-AED77C7AA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246917-4426-4382-B39A-EDD8FA190FB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6DF25D-8B81-23A1-0ED2-38609CFFD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6DFE3C-88D3-0E11-023F-1B68694D3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83E192-1AB4-4EB9-9D11-A6887CC8CF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2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573D8-A279-4328-4045-E76AB341D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PPTX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FFC166-495A-73E3-BCC7-C7A9052EA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5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53F90-D090-4F6B-B531-956DA8B35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Text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010346-AE68-8AAA-DAD8-E278259E3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test file</a:t>
            </a:r>
          </a:p>
        </p:txBody>
      </p:sp>
    </p:spTree>
    <p:extLst>
      <p:ext uri="{BB962C8B-B14F-4D97-AF65-F5344CB8AC3E}">
        <p14:creationId xmlns:p14="http://schemas.microsoft.com/office/powerpoint/2010/main" val="219254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D768A-266A-1861-9B6B-A189569A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Picture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25332C8-E09D-8E03-A937-D513BB8D9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657" y="1825625"/>
            <a:ext cx="105126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3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Test PPTX</vt:lpstr>
      <vt:lpstr>Test Text</vt:lpstr>
      <vt:lpstr>Test Picture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Schaffner</dc:creator>
  <cp:lastModifiedBy>Jan Schaffner</cp:lastModifiedBy>
  <cp:revision>4</cp:revision>
  <dcterms:created xsi:type="dcterms:W3CDTF">2025-07-07T17:07:08Z</dcterms:created>
  <dcterms:modified xsi:type="dcterms:W3CDTF">2025-07-07T17:51:36Z</dcterms:modified>
</cp:coreProperties>
</file>