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797D2-811A-FEBB-73F8-A5DC9318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C92C50-6F55-1D2B-381F-086E8A98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FD6C5-1672-63B8-1ADC-2F2F2C47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3C43E-02AD-4FD3-D121-887047E3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ADF02-B19F-7F96-432B-9B883C83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A6BA-645A-938A-1F62-C66B1B30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6909CF-FF9A-64F0-0BD0-94ADB5A1D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3DFB4-F397-B070-7E7F-37A1DCA0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5D5C0-45F7-4021-7792-B32D075F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670CD-B1EB-9C80-C456-A844EF3B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0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B43C99-8DBD-4AC4-6FD5-A73BF8509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EBFFC-6398-7618-22D9-9CD51946D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FB4214-ED8F-6B1F-76BD-0820E38B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97928-4BCD-7FE1-ECA3-F0BF721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BA4955-1ABA-0479-D215-3B290A1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546C0-C561-08B8-71F2-C67003C0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36855-4D5F-03A8-AFFF-1699384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6ABCA-1FD8-1AB6-85F1-FEDFD126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A3E62-6DC3-AD42-661D-6601ABA3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AD274B-14FB-2A2C-022A-20924281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F1DA4-6959-C499-0BEA-3373AD04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9DCCFF-3D2D-89B3-C670-B6E41C9B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EA28E-D071-BC4C-F752-BAA766C3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9EF44-F66B-AD41-5904-B37CDB40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4A13C-50C0-6B0B-FE8E-310B76F3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AB9B9-AABC-DD6B-43C2-FF648D0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6E0BD-4FC6-56E5-5EE4-0F0BE97C3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F8A3E9-AB17-A0DC-B1F9-743CB22CE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9E51C-823C-F483-FDD7-4AB9B13C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1C5F5-4C26-C170-65FB-0AFCA120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20DF0-835C-A76A-93B9-1A743D27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11957-AA03-0FC5-0383-55FD1D6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7DA21-0F05-5F01-6166-381979A5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8C03A-60B2-DDF4-F67F-01B08B3D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500B8E-C93C-9E53-DED7-9C13956A5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1F068D-E82A-A2F7-FC69-1205DA98B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DD42D7-4C8A-809F-8B85-D770215F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9EACD-3E39-649D-4801-DC990ADE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749573-35CC-6FA8-FE7C-65466A07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30C9-3EFE-089E-DB63-8047FE84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F0093E-57CF-A6CF-23C5-E1094318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C7B95-FF6C-C31C-9789-B89F2077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FAFFF9-685E-BF7D-5DC0-7CB55873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B21949-B5D5-3DDF-C2C2-606D241A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01699-78FB-D829-49DA-9FB16E7A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E503C-DC2A-F357-42E8-115AC550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03B6-B5E0-A3F5-62D4-93B26A2B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8092-DAED-486A-0D69-4CAAF824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388AA6-9F68-1673-B219-B19C7981C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960E76-582A-7320-4C66-6891EE02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E355CB-C7ED-0C04-B6AF-727FE397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D1EDB-FBDF-3611-EF99-B1CF075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71233-7700-E85E-46ED-57968763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42224D-60CC-B298-BB7B-29C965A75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91B5A-3EB9-98EA-540F-66EB2D75C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1EAAE-4A7D-13CD-ABA6-50A344EF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F104E5-53B5-0154-B859-11D663CE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01031A-2792-A2AB-AE62-3D8EA668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CF0C33-FC71-73FF-C8FF-FE5B6636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93DCC-F2E4-6757-E9EA-608F35DC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BE4D8-EA85-5FA4-5FA7-54E0051B4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4B170-3522-4636-B944-A7C10607A20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343D8-F99C-AB04-1D5F-AFA1A6B29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21E65-9B3A-5C99-20FF-637BE5875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5F0D5-C10E-45EB-A271-EBF78999A6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e.nl/sustainabi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B9E2E-9A71-BBFC-E3C7-274759F5A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TU/e's Green Blueprint: Engineering a Sustainable Campus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220B91-D3B8-F5AC-A336-4E8A9ACA7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We Integrate Research, Education, and Operations for a Greener Future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3DB5E5-E253-C139-C25E-D647157EBEB5}"/>
              </a:ext>
            </a:extLst>
          </p:cNvPr>
          <p:cNvSpPr txBox="1"/>
          <p:nvPr/>
        </p:nvSpPr>
        <p:spPr>
          <a:xfrm>
            <a:off x="224074" y="629761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Greg </a:t>
            </a:r>
            <a:r>
              <a:rPr lang="de-DE" dirty="0" err="1"/>
              <a:t>Veggiman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5452-ADDE-019C-7791-40F75850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a Goal, It's in Our DNA 🌱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9AA34-0048-CDD1-1A9C-9EECF362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TU/e, we apply our engineering mindset to one of the world's greatest challenges. Our vision for sustainability rests on three integrated pillars:</a:t>
            </a:r>
          </a:p>
          <a:p>
            <a:pPr lvl="1"/>
            <a:r>
              <a:rPr lang="en-US" b="1" dirty="0"/>
              <a:t>Sustainable Operations:</a:t>
            </a:r>
            <a:r>
              <a:rPr lang="en-US" dirty="0"/>
              <a:t> Reducing the environmental footprint of our campus.</a:t>
            </a:r>
          </a:p>
          <a:p>
            <a:pPr lvl="1"/>
            <a:r>
              <a:rPr lang="en-US" b="1" dirty="0"/>
              <a:t>Pioneering Research:</a:t>
            </a:r>
            <a:r>
              <a:rPr lang="en-US" dirty="0"/>
              <a:t> Developing the technologies for tomorrow's sustainable world.</a:t>
            </a:r>
          </a:p>
          <a:p>
            <a:pPr lvl="1"/>
            <a:r>
              <a:rPr lang="en-US" b="1" dirty="0"/>
              <a:t>Future-Proof Education:</a:t>
            </a:r>
            <a:r>
              <a:rPr lang="en-US" dirty="0"/>
              <a:t> Empowering our students to become sustainability leaders.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E2F3D-692B-D6C1-099F-5FC5E3A4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Innovations Under Our Feet and Over Our Heads 🌍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4C763-7073-A3EA-2F25-59669030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TU/e campus is a testbed for sustainable technology.</a:t>
            </a:r>
          </a:p>
          <a:p>
            <a:pPr lvl="1"/>
            <a:r>
              <a:rPr lang="en-US" b="1" dirty="0"/>
              <a:t>Atlas Building:</a:t>
            </a:r>
            <a:r>
              <a:rPr lang="en-US" dirty="0"/>
              <a:t> Awarded as the most sustainable education building in the world, featuring smart lighting and a state-of-the-art thermal comfort system.</a:t>
            </a:r>
          </a:p>
          <a:p>
            <a:pPr lvl="1"/>
            <a:r>
              <a:rPr lang="en-US" b="1" dirty="0"/>
              <a:t>Geothermal Energy System:</a:t>
            </a:r>
            <a:r>
              <a:rPr lang="en-US" dirty="0"/>
              <a:t> One of Europe's largest aquifer thermal energy storage (ATES) systems provides 100% of our heating and cooling needs. [Data point: Reduces campus </a:t>
            </a:r>
            <a:r>
              <a:rPr lang="en-US" dirty="0">
                <a:effectLst/>
              </a:rPr>
              <a:t>CO2</a:t>
            </a:r>
            <a:r>
              <a:rPr lang="en-US" dirty="0"/>
              <a:t>​ emissions by 70%]</a:t>
            </a:r>
          </a:p>
          <a:p>
            <a:pPr lvl="1"/>
            <a:r>
              <a:rPr lang="en-US" b="1" dirty="0"/>
              <a:t>Solar Power:</a:t>
            </a:r>
            <a:r>
              <a:rPr lang="en-US" dirty="0"/>
              <a:t> Over 15,000 m</a:t>
            </a:r>
            <a:r>
              <a:rPr lang="en-US" dirty="0">
                <a:effectLst/>
              </a:rPr>
              <a:t>2</a:t>
            </a:r>
            <a:r>
              <a:rPr lang="en-US" dirty="0"/>
              <a:t> of solar panels installed on university roofs.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1C8CE-26CB-0623-758E-B6D75F76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Lab Bench to Global Impact 💡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7EC04-7524-E41C-5AFC-7A46F8D8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researchers are at the forefront of developing breakthrough solutions.</a:t>
            </a:r>
          </a:p>
          <a:p>
            <a:pPr lvl="1"/>
            <a:r>
              <a:rPr lang="en-US" b="1" dirty="0"/>
              <a:t>Circular Plastics:</a:t>
            </a:r>
            <a:r>
              <a:rPr lang="en-US" dirty="0"/>
              <a:t> Creating new chemical processes to recycle plastics infinitely without loss of quality.</a:t>
            </a:r>
          </a:p>
          <a:p>
            <a:pPr lvl="1"/>
            <a:r>
              <a:rPr lang="en-US" b="1" dirty="0"/>
              <a:t>Hydrogen and Iron Fuel:</a:t>
            </a:r>
            <a:r>
              <a:rPr lang="en-US" dirty="0"/>
              <a:t> Research groups like Team SOLID are proving that metal fuels can serve as a zero-emission, high-density energy carrier.</a:t>
            </a:r>
          </a:p>
          <a:p>
            <a:pPr lvl="1"/>
            <a:r>
              <a:rPr lang="en-US" b="1" dirty="0"/>
              <a:t>Next-Gen Batteries:</a:t>
            </a:r>
            <a:r>
              <a:rPr lang="en-US" dirty="0"/>
              <a:t> Designing efficient and safe batteries using earth-abundant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CFEB9-2D44-2197-83E4-8FEFBC20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Student-Led, University-</a:t>
            </a:r>
            <a:r>
              <a:rPr lang="de-DE" dirty="0" err="1"/>
              <a:t>Supported</a:t>
            </a:r>
            <a:r>
              <a:rPr lang="de-DE" dirty="0"/>
              <a:t> 🙋‍♀️🙋‍♂️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17549-B966-6742-AEE6-232A677C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Sustainability is a shared responsibility and a passion for our community.</a:t>
            </a:r>
          </a:p>
          <a:p>
            <a:pPr lvl="1"/>
            <a:r>
              <a:rPr lang="en-US" b="1" dirty="0"/>
              <a:t>GO Green Office:</a:t>
            </a:r>
            <a:r>
              <a:rPr lang="en-US" dirty="0"/>
              <a:t> A student-run organization that initiates and leads sustainability projects on campus, from waste reduction campaigns to awareness events.</a:t>
            </a:r>
          </a:p>
          <a:p>
            <a:pPr lvl="1"/>
            <a:r>
              <a:rPr lang="en-US" b="1" dirty="0"/>
              <a:t>USE Learning Trajectories:</a:t>
            </a:r>
            <a:r>
              <a:rPr lang="en-US" dirty="0"/>
              <a:t> All bachelor students engage with "User, Society, and Enterprise" perspectives, with many courses focusing on Sustainable Development Goals (SDGs).</a:t>
            </a:r>
          </a:p>
          <a:p>
            <a:pPr lvl="1"/>
            <a:r>
              <a:rPr lang="en-US" b="1" dirty="0"/>
              <a:t>Annual Sustainability Week:</a:t>
            </a:r>
            <a:r>
              <a:rPr lang="en-US" dirty="0"/>
              <a:t> A campus-wide event with workshops, lectures, and challenges to inspire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4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AD4BC-31BC-89E8-6517-F8A6E4DB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Part of 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5C08-076D-C753-9E37-1AB07DD6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Summary:</a:t>
            </a:r>
            <a:r>
              <a:rPr lang="en-US" dirty="0"/>
              <a:t> TU/e tackles sustainability holistically—integrating it into our campus, our research, and our education. We believe technology and community are key to creating a livable future.</a:t>
            </a:r>
          </a:p>
          <a:p>
            <a:r>
              <a:rPr lang="en-US" dirty="0"/>
              <a:t>Call to Action:</a:t>
            </a:r>
          </a:p>
          <a:p>
            <a:pPr lvl="1"/>
            <a:r>
              <a:rPr lang="en-US" dirty="0"/>
              <a:t>Read our latest Sustainability Report online.</a:t>
            </a:r>
          </a:p>
          <a:p>
            <a:pPr lvl="1"/>
            <a:r>
              <a:rPr lang="en-US" dirty="0"/>
              <a:t>Follow the GO Green Office for events.</a:t>
            </a:r>
          </a:p>
          <a:p>
            <a:pPr lvl="1"/>
            <a:r>
              <a:rPr lang="en-US" dirty="0"/>
              <a:t>Choose a sustainability-focused graduation project.</a:t>
            </a:r>
          </a:p>
          <a:p>
            <a:r>
              <a:rPr lang="en-US" dirty="0"/>
              <a:t>Contact/Info:</a:t>
            </a:r>
          </a:p>
          <a:p>
            <a:pPr lvl="1"/>
            <a:r>
              <a:rPr lang="en-US" dirty="0">
                <a:hlinkClick r:id="rId2"/>
              </a:rPr>
              <a:t>www.tue.nl/sustainability</a:t>
            </a:r>
            <a:endParaRPr lang="en-US" dirty="0"/>
          </a:p>
          <a:p>
            <a:pPr lvl="1"/>
            <a:r>
              <a:rPr lang="en-US" dirty="0"/>
              <a:t>[Social Media Handle for GO Green Office]</a:t>
            </a:r>
          </a:p>
        </p:txBody>
      </p:sp>
    </p:spTree>
    <p:extLst>
      <p:ext uri="{BB962C8B-B14F-4D97-AF65-F5344CB8AC3E}">
        <p14:creationId xmlns:p14="http://schemas.microsoft.com/office/powerpoint/2010/main" val="332693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TU/e's Green Blueprint: Engineering a Sustainable Campus</vt:lpstr>
      <vt:lpstr>More Than a Goal, It's in Our DNA 🌱</vt:lpstr>
      <vt:lpstr>Smart Innovations Under Our Feet and Over Our Heads 🌍</vt:lpstr>
      <vt:lpstr>From Lab Bench to Global Impact 💡</vt:lpstr>
      <vt:lpstr>Student-Led, University-Supported 🙋‍♀️🙋‍♂️</vt:lpstr>
      <vt:lpstr>Be Part of 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Schaffner</dc:creator>
  <cp:lastModifiedBy>Jan Schaffner</cp:lastModifiedBy>
  <cp:revision>2</cp:revision>
  <dcterms:created xsi:type="dcterms:W3CDTF">2025-10-09T07:22:00Z</dcterms:created>
  <dcterms:modified xsi:type="dcterms:W3CDTF">2025-10-09T07:25:52Z</dcterms:modified>
</cp:coreProperties>
</file>