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9BD27-F73C-BA36-898C-529D8A659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886E5A-E696-7BD6-BEB8-FB68A023C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CBEDE-FAEE-5F83-0F18-7191BF5B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9EA-F961-4C94-AC96-ADC35BC5B5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B582B7-DCA1-3283-8BB9-7516E40E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C1E18-5D70-8F65-BABE-EE11F50D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0508-FE6E-487C-83E2-748B4B2F7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9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C8876-51BB-F175-7092-A42DF7C8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E613E3-0B20-1840-EE68-08BCE6B7A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91F263-7C2C-DE9E-8B92-BA9B34DF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9EA-F961-4C94-AC96-ADC35BC5B5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281C3E-AC6E-30C9-27BF-5F59196F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EF4E48-399E-26D4-5F72-D40CC63A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0508-FE6E-487C-83E2-748B4B2F7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43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A58572-F9A0-5F74-A8E1-93EF18075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190665-85AF-BB8D-3892-E0F46F853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E12CA-71D1-2F90-3A1C-8D46725B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9EA-F961-4C94-AC96-ADC35BC5B5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1A3CA5-576C-CAFC-F409-2B20DDC7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42A7A4-50EA-D076-34AA-FEA23FA6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0508-FE6E-487C-83E2-748B4B2F7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D8D4A-54CB-E354-CD96-F4ECB582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D13F72-32BE-495D-F841-3FDB0434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797356-C394-59C2-11D7-423FEA1E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9EA-F961-4C94-AC96-ADC35BC5B5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70ECA-0D2E-CCEF-62B8-00AC3ED3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23157-9776-09D2-697D-73B9A484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0508-FE6E-487C-83E2-748B4B2F7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22D88-C0E9-6D1A-07E9-8112A8DC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FDE12B-F9AA-415E-CF67-39119D7D0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CAFEE-F020-9F0E-3D74-7721B336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9EA-F961-4C94-AC96-ADC35BC5B5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6D6E9A-17FB-4396-26A2-2ACBD70A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C182C-C8CC-575A-5404-1C0DFF53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0508-FE6E-487C-83E2-748B4B2F7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8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B08198-D374-F0A6-0F4A-2A12398F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BA994-5BF9-5748-FC67-D789662A8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8FFB23-77D6-893A-CC8D-76535702C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091CEF-4890-2DB2-E703-204173B0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9EA-F961-4C94-AC96-ADC35BC5B5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CACE6F-6F7A-F6F0-A29E-CEE78216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80D67F-2C74-6F88-705E-6C584B3A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0508-FE6E-487C-83E2-748B4B2F7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EBE3A-51DF-5717-37A8-84783B03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81B510-4965-B902-682F-E2E3B906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368E78-37D7-2546-033F-781D6545B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61E97C-8F0C-A7F1-B919-B9916820C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A0879D-46DC-543B-1CC3-73E0BC54E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03136A-0B5B-CD49-8995-F63A51B8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9EA-F961-4C94-AC96-ADC35BC5B5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60A57F-8663-627C-0EEA-16C871CD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CFCE6C-B9FB-555C-DB19-DFA48886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0508-FE6E-487C-83E2-748B4B2F7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3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4F6BD-621A-E8C4-640A-158E2733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547E88-32F7-758F-6498-D97B9274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9EA-F961-4C94-AC96-ADC35BC5B5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04E278-6301-DE55-F8B8-93FCCEB6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04F6CE-F0C2-538F-8CA8-3EF64D9B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0508-FE6E-487C-83E2-748B4B2F7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7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C36EF1-2273-1A89-870A-D0012C30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9EA-F961-4C94-AC96-ADC35BC5B5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0BFDAD-234F-7A46-2C57-70797D7A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381DFA-C3B0-3446-ED4E-47C7D667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0508-FE6E-487C-83E2-748B4B2F7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7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B7ED7-CCC4-AA8A-469E-45471B82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E5D318-9091-C0C4-2323-24F560661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F8C8F7-BDC8-C0DF-D9CF-2CBD725B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0835C5-FF92-0A85-706F-D097623F5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9EA-F961-4C94-AC96-ADC35BC5B5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0B66AB-1896-9431-7DF1-000AAF8D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3A7A96-DBCD-DA88-896F-546C5F2A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0508-FE6E-487C-83E2-748B4B2F7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00C35-BA9E-6EED-4948-47D1CAC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2EC166-9767-283C-CC61-6B613C3A4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39FC7F-E0EB-B1AA-A351-159522EDD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6F67A2-5137-7ADD-61E8-06F0227C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79EA-F961-4C94-AC96-ADC35BC5B5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566E65-01E9-32C2-0C6B-C3B5AB43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F80573-8A64-4C2F-9F3A-F9333969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0508-FE6E-487C-83E2-748B4B2F7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72E49D-73F2-7153-DE58-0BABC38F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975D17-327F-7848-C03D-603EB910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A38DD1-8D88-8313-E02A-FDB0DDBF0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2379EA-F961-4C94-AC96-ADC35BC5B501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48CE9-3E87-B94D-F6A5-99CBD2604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1437D2-EBC0-9886-0A53-14D8A4DD7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EA0508-FE6E-487C-83E2-748B4B2F72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96534-25E3-7AC0-5E92-C976A8D2E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Bridging Theory and Practice: The TU/e Innovation Ecosystem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D4291F-8268-A659-566B-46163F0FD2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Education, Research, and Industry Converge in the </a:t>
            </a:r>
            <a:r>
              <a:rPr lang="en-US" dirty="0" err="1"/>
              <a:t>Brainport</a:t>
            </a:r>
            <a:r>
              <a:rPr lang="en-US" dirty="0"/>
              <a:t> Region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3B926B-8428-5C57-8DC3-F5F041737683}"/>
              </a:ext>
            </a:extLst>
          </p:cNvPr>
          <p:cNvSpPr txBox="1"/>
          <p:nvPr/>
        </p:nvSpPr>
        <p:spPr>
          <a:xfrm>
            <a:off x="187861" y="637909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Alan Smith / Information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0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6603A-2725-5C2A-3717-F34A0CAE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 Engine </a:t>
            </a:r>
            <a:r>
              <a:rPr lang="de-DE" dirty="0" err="1"/>
              <a:t>for</a:t>
            </a:r>
            <a:r>
              <a:rPr lang="de-DE" dirty="0"/>
              <a:t> Progress 💡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C5A485-9BA9-3641-1ADC-142DC52D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TU/e ecosystem is a dynamic network where </a:t>
            </a:r>
            <a:r>
              <a:rPr lang="en-US" b="1" dirty="0"/>
              <a:t>fundamental research</a:t>
            </a:r>
            <a:r>
              <a:rPr lang="en-US" dirty="0"/>
              <a:t> transforms into </a:t>
            </a:r>
            <a:r>
              <a:rPr lang="en-US" b="1" dirty="0"/>
              <a:t>real-world solutions</a:t>
            </a:r>
            <a:r>
              <a:rPr lang="en-US" dirty="0"/>
              <a:t>. It's built on three core pillars:</a:t>
            </a:r>
          </a:p>
          <a:p>
            <a:pPr lvl="1"/>
            <a:r>
              <a:rPr lang="en-US" dirty="0"/>
              <a:t>Challenge-Based Learning: Educating engineers who solve societal problems.</a:t>
            </a:r>
          </a:p>
          <a:p>
            <a:pPr lvl="1"/>
            <a:r>
              <a:rPr lang="en-US" dirty="0"/>
              <a:t>Pioneering Research: Pushing the boundaries in strategic areas like AI, Health, and Energy.</a:t>
            </a:r>
          </a:p>
          <a:p>
            <a:pPr lvl="1"/>
            <a:r>
              <a:rPr lang="en-US" dirty="0"/>
              <a:t>Valorization: Actively turning knowledge into economic and social value through startups and industry partnerships.</a:t>
            </a:r>
          </a:p>
        </p:txBody>
      </p:sp>
    </p:spTree>
    <p:extLst>
      <p:ext uri="{BB962C8B-B14F-4D97-AF65-F5344CB8AC3E}">
        <p14:creationId xmlns:p14="http://schemas.microsoft.com/office/powerpoint/2010/main" val="3903432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7CA767-E0A2-B7AA-5C10-FFA6B18D2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Ideas Are Born 🔬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F8D5AC-0645-290F-2A91-46B4B941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TU/e </a:t>
            </a:r>
            <a:r>
              <a:rPr lang="de-DE" dirty="0" err="1"/>
              <a:t>hosts</a:t>
            </a:r>
            <a:r>
              <a:rPr lang="de-DE" dirty="0"/>
              <a:t> </a:t>
            </a:r>
            <a:r>
              <a:rPr lang="de-DE" dirty="0" err="1"/>
              <a:t>world-class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institutes</a:t>
            </a:r>
            <a:r>
              <a:rPr lang="de-DE" dirty="0"/>
              <a:t> that </a:t>
            </a:r>
            <a:r>
              <a:rPr lang="de-DE" dirty="0" err="1"/>
              <a:t>tackle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challenges.</a:t>
            </a:r>
          </a:p>
          <a:p>
            <a:pPr lvl="1"/>
            <a:r>
              <a:rPr lang="de-DE" b="1" dirty="0"/>
              <a:t>EAISI (Eindhoven AI Systems Institute):</a:t>
            </a:r>
            <a:r>
              <a:rPr lang="de-DE" dirty="0"/>
              <a:t> </a:t>
            </a:r>
            <a:r>
              <a:rPr lang="de-DE" dirty="0" err="1"/>
              <a:t>Developing</a:t>
            </a:r>
            <a:r>
              <a:rPr lang="de-DE" dirty="0"/>
              <a:t> AI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humanity</a:t>
            </a:r>
            <a:r>
              <a:rPr lang="de-DE" dirty="0"/>
              <a:t>, </a:t>
            </a:r>
            <a:r>
              <a:rPr lang="de-DE" dirty="0" err="1"/>
              <a:t>focusing</a:t>
            </a:r>
            <a:r>
              <a:rPr lang="de-DE" dirty="0"/>
              <a:t> on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and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.</a:t>
            </a:r>
          </a:p>
          <a:p>
            <a:pPr lvl="1"/>
            <a:r>
              <a:rPr lang="de-DE" b="1" dirty="0"/>
              <a:t>ICMS (Institute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Complex</a:t>
            </a:r>
            <a:r>
              <a:rPr lang="de-DE" b="1" dirty="0"/>
              <a:t> </a:t>
            </a:r>
            <a:r>
              <a:rPr lang="de-DE" b="1" dirty="0" err="1"/>
              <a:t>Molecular</a:t>
            </a:r>
            <a:r>
              <a:rPr lang="de-DE" b="1" dirty="0"/>
              <a:t> Systems):</a:t>
            </a:r>
            <a:r>
              <a:rPr lang="de-DE" dirty="0"/>
              <a:t> Engineering smart </a:t>
            </a:r>
            <a:r>
              <a:rPr lang="de-DE" dirty="0" err="1"/>
              <a:t>materials</a:t>
            </a:r>
            <a:r>
              <a:rPr lang="de-DE" dirty="0"/>
              <a:t> and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molecular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up.</a:t>
            </a:r>
          </a:p>
          <a:p>
            <a:pPr lvl="1"/>
            <a:r>
              <a:rPr lang="de-DE" b="1" dirty="0"/>
              <a:t>EIRES (Eindhoven Institute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Renewable</a:t>
            </a:r>
            <a:r>
              <a:rPr lang="de-DE" b="1" dirty="0"/>
              <a:t> Energy Systems):</a:t>
            </a:r>
            <a:r>
              <a:rPr lang="de-DE" dirty="0"/>
              <a:t> </a:t>
            </a:r>
            <a:r>
              <a:rPr lang="de-DE" dirty="0" err="1"/>
              <a:t>Accelerating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in solar, hydrogen, and </a:t>
            </a:r>
            <a:r>
              <a:rPr lang="de-DE" dirty="0" err="1"/>
              <a:t>battery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714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7D3630-8D2B-7431-8185-C2C117CC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Doing, Create by Daring 🚀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20619-E5DF-737D-7DD6-74230F179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TU/e innovation Space</a:t>
            </a:r>
            <a:r>
              <a:rPr lang="en-US" dirty="0"/>
              <a:t> is the heart of hands-on learning. It's a community where students from all departments collaborate in multidisciplinary teams to design and build prototypes.</a:t>
            </a:r>
          </a:p>
          <a:p>
            <a:pPr lvl="1"/>
            <a:r>
              <a:rPr lang="en-US" dirty="0"/>
              <a:t>Home to renowned student teams like </a:t>
            </a:r>
            <a:r>
              <a:rPr lang="en-US" b="1" dirty="0"/>
              <a:t>Solar Team Eindhoven</a:t>
            </a:r>
            <a:r>
              <a:rPr lang="en-US" dirty="0"/>
              <a:t> (building solar-powered family cars) and </a:t>
            </a:r>
            <a:r>
              <a:rPr lang="en-US" b="1" dirty="0"/>
              <a:t>Team SOLID</a:t>
            </a:r>
            <a:r>
              <a:rPr lang="en-US" dirty="0"/>
              <a:t> (pioneering iron powder as a sustainable fuel).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3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5EE0A-07E4-7804-04CF-E34DB356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Smartest Square Kilometer in the World 🧠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58F142-CD17-E98C-251C-EF5C2734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TU/e is the academic cornerstone of </a:t>
            </a:r>
            <a:r>
              <a:rPr lang="en-US" b="1" dirty="0" err="1"/>
              <a:t>Brainport</a:t>
            </a:r>
            <a:r>
              <a:rPr lang="en-US" b="1" dirty="0"/>
              <a:t> Eindhoven</a:t>
            </a:r>
            <a:r>
              <a:rPr lang="en-US" dirty="0"/>
              <a:t>, a top-tier technology region. This tight integration ensures a seamless flow of talent, ideas, and innovation between the university and high-tech giants.</a:t>
            </a:r>
          </a:p>
          <a:p>
            <a:pPr lvl="1"/>
            <a:r>
              <a:rPr lang="en-US" b="1" dirty="0"/>
              <a:t>Key Partners:</a:t>
            </a:r>
            <a:r>
              <a:rPr lang="en-US" dirty="0"/>
              <a:t> ASML, Philips, NXP, and a thriving network of tech startups.</a:t>
            </a:r>
          </a:p>
          <a:p>
            <a:pPr lvl="1"/>
            <a:r>
              <a:rPr lang="en-US" b="1" dirty="0"/>
              <a:t>Impact:</a:t>
            </a:r>
            <a:r>
              <a:rPr lang="en-US" dirty="0"/>
              <a:t> This collaboration drives regional economic growth and cements TU/e's position as a leading entrepreneurial university.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88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689AD-0496-605C-3DA4-6A4AEA965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How Will You </a:t>
            </a:r>
            <a:r>
              <a:rPr lang="de-DE" dirty="0" err="1"/>
              <a:t>Contribute</a:t>
            </a:r>
            <a:r>
              <a:rPr lang="de-DE" dirty="0"/>
              <a:t>?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672BB-874E-24C9-8183-4C89A338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Summary:</a:t>
            </a:r>
            <a:r>
              <a:rPr lang="en-US" dirty="0"/>
              <a:t> The TU/e innovation ecosystem provides a unique platform to </a:t>
            </a:r>
            <a:r>
              <a:rPr lang="en-US" b="1" dirty="0"/>
              <a:t>learn</a:t>
            </a:r>
            <a:r>
              <a:rPr lang="en-US" dirty="0"/>
              <a:t>, </a:t>
            </a:r>
            <a:r>
              <a:rPr lang="en-US" b="1" dirty="0"/>
              <a:t>create</a:t>
            </a:r>
            <a:r>
              <a:rPr lang="en-US" dirty="0"/>
              <a:t>, and </a:t>
            </a:r>
            <a:r>
              <a:rPr lang="en-US" b="1" dirty="0"/>
              <a:t>make an impact</a:t>
            </a:r>
            <a:r>
              <a:rPr lang="en-US" dirty="0"/>
              <a:t>. From foundational courses to launching a startup, the resources are here.</a:t>
            </a:r>
          </a:p>
          <a:p>
            <a:r>
              <a:rPr lang="en-US" dirty="0"/>
              <a:t>Call to Action:</a:t>
            </a:r>
          </a:p>
          <a:p>
            <a:pPr lvl="1"/>
            <a:r>
              <a:rPr lang="en-US" dirty="0"/>
              <a:t>Join a student team.</a:t>
            </a:r>
          </a:p>
          <a:p>
            <a:pPr lvl="1"/>
            <a:r>
              <a:rPr lang="en-US" dirty="0"/>
              <a:t>Enroll in a challenge-based learning project.</a:t>
            </a:r>
          </a:p>
          <a:p>
            <a:pPr lvl="1"/>
            <a:r>
              <a:rPr lang="en-US" dirty="0"/>
              <a:t>Connect with researchers at our institutes.</a:t>
            </a:r>
          </a:p>
          <a:p>
            <a:r>
              <a:rPr lang="en-US" dirty="0"/>
              <a:t>Contact/Info:</a:t>
            </a:r>
          </a:p>
          <a:p>
            <a:pPr lvl="1"/>
            <a:r>
              <a:rPr lang="en-US" dirty="0"/>
              <a:t>www.tue.nl/innovationspace</a:t>
            </a:r>
          </a:p>
          <a:p>
            <a:pPr lvl="1"/>
            <a:r>
              <a:rPr lang="en-US" dirty="0"/>
              <a:t>www.brainporteindhoven.com</a:t>
            </a:r>
          </a:p>
        </p:txBody>
      </p:sp>
    </p:spTree>
    <p:extLst>
      <p:ext uri="{BB962C8B-B14F-4D97-AF65-F5344CB8AC3E}">
        <p14:creationId xmlns:p14="http://schemas.microsoft.com/office/powerpoint/2010/main" val="804536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Bridging Theory and Practice: The TU/e Innovation Ecosystem</vt:lpstr>
      <vt:lpstr>An Engine for Progress 💡</vt:lpstr>
      <vt:lpstr>Where Ideas Are Born 🔬</vt:lpstr>
      <vt:lpstr>Learn by Doing, Create by Daring 🚀</vt:lpstr>
      <vt:lpstr>The Smartest Square Kilometer in the World 🧠</vt:lpstr>
      <vt:lpstr>How Will You Contribute?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Schaffner</dc:creator>
  <cp:lastModifiedBy>Jan Schaffner</cp:lastModifiedBy>
  <cp:revision>1</cp:revision>
  <dcterms:created xsi:type="dcterms:W3CDTF">2025-10-09T07:02:27Z</dcterms:created>
  <dcterms:modified xsi:type="dcterms:W3CDTF">2025-10-09T07:07:38Z</dcterms:modified>
</cp:coreProperties>
</file>