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1FC1B-9B75-CFC4-0936-10ACC9103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9AC46B-D546-AC45-CCC2-55B1C57B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CD073-0F47-18C5-C5AF-62BD9935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6C920E-26D0-0B11-0A6B-97D1A800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F9FED3-59C8-0636-8686-2B576D0B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4DBD-C12D-295E-C36B-0FBD63E7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5875EA-3B6A-9853-973F-886E17D4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F2AEA-8EA9-85AA-E2DB-7106ED32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6D942-C717-CA02-AEE5-A47ACF8B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180FB-D701-9447-05C7-38A5B1B4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4E34F0-278A-B452-6700-6E0113BE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C8316-8D90-C4FD-DAA5-C36464F6B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BF72A6-7D06-2787-DFBB-BA757158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85BC6-956A-68BA-232C-A296AA6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C5AA43-932F-8B69-34EF-F4C54FD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1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1D09E-9036-A288-9025-7429C569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9F6DE-FDAE-DFFB-403C-3DE09C2F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9CA26-4B84-FB4C-E8F4-5CF41EF4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96D4A-4BB0-6301-9BC4-3931297E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1BC4C-891F-8F67-2B41-B205E94C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25C9-A47D-6D16-8EDA-3F905733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E7F4EC-0EC9-82E1-1366-D85426E1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AC20B-C8EE-191B-6B05-21ACA256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07D02D-FDF9-05FC-ABB3-CC063259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9E69D-A6DA-E515-07BB-EA8BD65A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493B3-47C2-7578-40B5-930179E0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EDD2F-841A-9DAB-5EA1-7486FAF6E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2F299-E5AB-25E1-F39E-1EC53D19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8FC53F-2987-7F9A-4439-C3018428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9BD98-5403-0CD3-5EC0-9590144A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859C4B-34F1-71E9-0613-343AF98F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2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A2229-62C2-0051-1C82-52CA1434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B2911F-A626-4988-8A09-A97816EA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58C20-9323-C432-9404-72450CA11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2F82CA-1547-2AD9-31CD-9B57AF978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D716C-F287-7AB8-09AC-052E1AE2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038947-1381-C477-A7AA-3F6AB1AB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D9B08C-BBE4-CF95-7824-AA056C2E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77E8942-C9BD-160E-DB60-6C6DEF6E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F1308-1B88-2D4D-E0A3-49CDF0F1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27E6FE-D340-BF9F-C3EB-310F4FE0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6D54CE-35BC-560D-998B-4901C6B3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D1ED3A-4388-4E56-4BAD-D15E3E6A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0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9273A-8F19-DB26-03C6-E6D9DA9F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06FDF5-2675-214B-AB07-23590E08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BC3E76-08E8-1B74-D8B5-8CFB8127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9070C-52A5-362C-73EC-F9CBBA3D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09A9A-6AA0-F426-DA62-624BA40E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2AC2DF-B627-BE25-0175-38A0FF44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39C28-FBAF-6823-38A6-C2EE9DCE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2E84A8-93F4-9F6B-792C-E967BBFF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FA5C4-9497-08D9-F6BB-75F10C55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FBC09-CC26-8537-BC44-3DCF01A5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019F12-98E4-7FEE-DC7F-935BF609F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82C053-4F68-36C9-6102-43FE7470A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F4F194-7ACA-0D42-05E3-307B2D9D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162394-19C2-6490-2E2D-806B49B6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B414B4-7729-D986-A94A-B300FC13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7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4FFEEF-295A-07C4-2C6A-4EA25D5D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5D174D-783E-12BF-8CDB-0D6AB3E4D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9DE7A-D06A-51B2-F253-664DE90A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F2D8C-B559-472C-AF1D-3D71AE77431C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35F29F-73CD-AE31-20F7-246A219A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5EF03-2A58-A416-1954-AB0A33BAE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5025E-C4E3-4288-8A2B-5128C3AC0D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477DB-68F7-BB27-B909-67C2B046B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Expand Your Universe: Go Abroad with Erasmus+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8D3CCC-D1A0-081F-D401-5EE487DBE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Engineering Degree Just Got a Global Upgrade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E16FBC-8B95-DC14-A550-4A699296D154}"/>
              </a:ext>
            </a:extLst>
          </p:cNvPr>
          <p:cNvSpPr txBox="1"/>
          <p:nvPr/>
        </p:nvSpPr>
        <p:spPr>
          <a:xfrm>
            <a:off x="287448" y="626140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TU/e International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7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F3F15-45EF-0105-5365-C17BC3B1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Investment in Yourself and Your Future 🚀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7B057C-5737-280A-867B-DE6580D0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international exchange is one of the most rewarding experiences of your university life. It enhances your:</a:t>
            </a:r>
          </a:p>
          <a:p>
            <a:pPr lvl="1"/>
            <a:r>
              <a:rPr lang="en-US" b="1" dirty="0"/>
              <a:t>Career:</a:t>
            </a:r>
            <a:r>
              <a:rPr lang="en-US" dirty="0"/>
              <a:t> Gain a competitive edge. Employers highly value cross-cultural competence, independence, and language skills. You'll stand out in the global tech market.</a:t>
            </a:r>
          </a:p>
          <a:p>
            <a:pPr lvl="1"/>
            <a:r>
              <a:rPr lang="en-US" b="1" dirty="0"/>
              <a:t>Culture:</a:t>
            </a:r>
            <a:r>
              <a:rPr lang="en-US" dirty="0"/>
              <a:t> Immerse yourself in a new way of living. Learn a language, understand different perspectives, and see the world through a new lens.</a:t>
            </a:r>
          </a:p>
          <a:p>
            <a:pPr lvl="1"/>
            <a:r>
              <a:rPr lang="en-US" b="1" dirty="0"/>
              <a:t>Connections:</a:t>
            </a:r>
            <a:r>
              <a:rPr lang="en-US" dirty="0"/>
              <a:t> Build a lifelong international network. The friends and contacts you make abroad will be your global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F0384-280D-A05F-E133-BC6620A9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Top Universities at Your Fingertips 🗺️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2AF47-39C0-7DE1-6B26-8162BCCD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TU/e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partnerships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100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universities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Europe.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you're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automotive</a:t>
            </a:r>
            <a:r>
              <a:rPr lang="de-DE" dirty="0"/>
              <a:t> </a:t>
            </a:r>
            <a:r>
              <a:rPr lang="de-DE" dirty="0" err="1"/>
              <a:t>engineering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sustainable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have a top-tier </a:t>
            </a:r>
            <a:r>
              <a:rPr lang="de-DE" dirty="0" err="1"/>
              <a:t>partner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you.</a:t>
            </a:r>
          </a:p>
          <a:p>
            <a:pPr lvl="1"/>
            <a:r>
              <a:rPr lang="de-DE" b="1" dirty="0"/>
              <a:t>Nordic Excellence:</a:t>
            </a:r>
            <a:r>
              <a:rPr lang="de-DE" dirty="0"/>
              <a:t> KTH (</a:t>
            </a:r>
            <a:r>
              <a:rPr lang="de-DE" dirty="0" err="1"/>
              <a:t>Sweden</a:t>
            </a:r>
            <a:r>
              <a:rPr lang="de-DE" dirty="0"/>
              <a:t>), DTU (</a:t>
            </a:r>
            <a:r>
              <a:rPr lang="de-DE" dirty="0" err="1"/>
              <a:t>Denmark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German </a:t>
            </a:r>
            <a:r>
              <a:rPr lang="de-DE" b="1" dirty="0" err="1"/>
              <a:t>Powerhouses</a:t>
            </a:r>
            <a:r>
              <a:rPr lang="de-DE" b="1" dirty="0"/>
              <a:t>:</a:t>
            </a:r>
            <a:r>
              <a:rPr lang="de-DE" dirty="0"/>
              <a:t> TUM (Munich), RWTH Aachen</a:t>
            </a:r>
          </a:p>
          <a:p>
            <a:pPr lvl="1"/>
            <a:r>
              <a:rPr lang="de-DE" b="1" dirty="0" err="1"/>
              <a:t>Mediterranean</a:t>
            </a:r>
            <a:r>
              <a:rPr lang="de-DE" b="1" dirty="0"/>
              <a:t> Hubs:</a:t>
            </a:r>
            <a:r>
              <a:rPr lang="de-DE" dirty="0"/>
              <a:t> UPC (Barcelona), </a:t>
            </a:r>
            <a:r>
              <a:rPr lang="de-DE" dirty="0" err="1"/>
              <a:t>PoliMi</a:t>
            </a:r>
            <a:r>
              <a:rPr lang="de-DE" dirty="0"/>
              <a:t> (Milan)</a:t>
            </a:r>
          </a:p>
          <a:p>
            <a:pPr lvl="1"/>
            <a:r>
              <a:rPr lang="de-DE" dirty="0"/>
              <a:t>...and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7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9A30F-B468-CEE1-582E-80A34095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Steps to Your International Adventure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C46982-2F35-62F3-5602-DC85C3F9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We've streamlined the process to make it as simple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Explore &amp; Orient (Now!):</a:t>
            </a:r>
            <a:r>
              <a:rPr lang="en-US" dirty="0"/>
              <a:t> Visit our website, explore partner universities, and attend an information session to learn about deadlines and requirements.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Apply at TU/e (Q2):</a:t>
            </a:r>
            <a:r>
              <a:rPr lang="en-US" dirty="0"/>
              <a:t> Submit your application through our internal portal. Selection is based on motivation, grades, and study plan.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Nomination &amp; Host Application (Q3):</a:t>
            </a:r>
            <a:r>
              <a:rPr lang="en-US" dirty="0"/>
              <a:t> Once selected, TU/e nominates you. You then complete the application for your host university.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Prepare &amp; Go! (Q4):</a:t>
            </a:r>
            <a:r>
              <a:rPr lang="en-US" dirty="0"/>
              <a:t> We'll guide you through arranging courses, housing, visas, and the Erasmus+ grant.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8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7C698-8C29-7190-F455-DCC13B42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Just Take Our Word For It...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19158-6F8A-0124-0E74-2359E9B1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"My semester at KTH in Stockholm was the best decision I ever made. The project work on robotics was cutting-edge, and I learned to be truly independent."</a:t>
            </a:r>
            <a:r>
              <a:rPr lang="en-US" dirty="0"/>
              <a:t> - </a:t>
            </a:r>
            <a:r>
              <a:rPr lang="en-US" b="1" dirty="0"/>
              <a:t>Anna, Mechanical Engineering</a:t>
            </a:r>
          </a:p>
          <a:p>
            <a:r>
              <a:rPr lang="en-US" i="1" dirty="0"/>
              <a:t>"I was worried about the language barrier in Valencia, but everyone was so welcoming. My Spanish improved immensely, and the academic quality at UPV was incredible."</a:t>
            </a:r>
            <a:r>
              <a:rPr lang="en-US" dirty="0"/>
              <a:t> - </a:t>
            </a:r>
            <a:r>
              <a:rPr lang="en-US" b="1" dirty="0"/>
              <a:t>Tom,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2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455E0-953C-3551-8D88-C9A18B4F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Ready </a:t>
            </a:r>
            <a:r>
              <a:rPr lang="de-DE" dirty="0" err="1"/>
              <a:t>for</a:t>
            </a:r>
            <a:r>
              <a:rPr lang="de-DE" dirty="0"/>
              <a:t> Takeoff?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33FFD6-388B-C405-B70D-9CB5E52B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Erasmus+ exchange is a unique opportunity to grow academically, professionally, and personally. It's a core part of the TU/e experience.</a:t>
            </a:r>
          </a:p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:</a:t>
            </a:r>
          </a:p>
          <a:p>
            <a:pPr lvl="1"/>
            <a:r>
              <a:rPr lang="en-US" dirty="0"/>
              <a:t>Visit: www.tue.nl/go-abroad for all details.</a:t>
            </a:r>
          </a:p>
          <a:p>
            <a:pPr lvl="1"/>
            <a:r>
              <a:rPr lang="en-US" dirty="0"/>
              <a:t>Attend: The next group information session is on October 23, 2025.</a:t>
            </a:r>
          </a:p>
          <a:p>
            <a:pPr lvl="1"/>
            <a:r>
              <a:rPr lang="en-US" dirty="0"/>
              <a:t>Discuss: Talk to your academic advisor about fitting an exchange into your study program.</a:t>
            </a:r>
          </a:p>
          <a:p>
            <a:r>
              <a:rPr lang="en-US" b="1" dirty="0"/>
              <a:t>Closing:</a:t>
            </a:r>
            <a:r>
              <a:rPr lang="en-US" dirty="0"/>
              <a:t> Questions? Visit the International Office in the Atlas building.</a:t>
            </a:r>
          </a:p>
        </p:txBody>
      </p:sp>
    </p:spTree>
    <p:extLst>
      <p:ext uri="{BB962C8B-B14F-4D97-AF65-F5344CB8AC3E}">
        <p14:creationId xmlns:p14="http://schemas.microsoft.com/office/powerpoint/2010/main" val="290522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Expand Your Universe: Go Abroad with Erasmus+</vt:lpstr>
      <vt:lpstr>An Investment in Yourself and Your Future 🚀</vt:lpstr>
      <vt:lpstr>A World of Top Universities at Your Fingertips 🗺️</vt:lpstr>
      <vt:lpstr>Four Steps to Your International Adventure</vt:lpstr>
      <vt:lpstr>Don't Just Take Our Word For It...</vt:lpstr>
      <vt:lpstr>Ready for Takeoff?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Schaffner</dc:creator>
  <cp:lastModifiedBy>Jan Schaffner</cp:lastModifiedBy>
  <cp:revision>1</cp:revision>
  <dcterms:created xsi:type="dcterms:W3CDTF">2025-10-09T07:34:51Z</dcterms:created>
  <dcterms:modified xsi:type="dcterms:W3CDTF">2025-10-09T07:37:34Z</dcterms:modified>
</cp:coreProperties>
</file>