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A4B78-FD26-456A-9671-78B469EE8F51}" type="doc">
      <dgm:prSet loTypeId="urn:microsoft.com/office/officeart/2005/8/layout/chevron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tr-TR"/>
        </a:p>
      </dgm:t>
    </dgm:pt>
    <dgm:pt modelId="{F8D607F4-6D5B-45CC-8A7A-EF0EC40F360C}">
      <dgm:prSet phldrT="[Metin]" custT="1"/>
      <dgm:spPr/>
      <dgm:t>
        <a:bodyPr/>
        <a:lstStyle/>
        <a:p>
          <a:pPr>
            <a:buNone/>
          </a:pPr>
          <a:r>
            <a:rPr lang="tr-TR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1-</a:t>
          </a:r>
          <a:r>
            <a:rPr lang="en-US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Create Shopping Lists with Your Team</a:t>
          </a:r>
          <a:endParaRPr lang="tr-TR" sz="1400" dirty="0"/>
        </a:p>
      </dgm:t>
    </dgm:pt>
    <dgm:pt modelId="{2D98B728-22A6-4E70-91EA-645993729FDE}" type="parTrans" cxnId="{DEC33048-3734-4D3B-BC65-78D62528495F}">
      <dgm:prSet/>
      <dgm:spPr/>
      <dgm:t>
        <a:bodyPr/>
        <a:lstStyle/>
        <a:p>
          <a:endParaRPr lang="tr-TR"/>
        </a:p>
      </dgm:t>
    </dgm:pt>
    <dgm:pt modelId="{BBEE24B7-CA12-4913-AE0A-E8927D3DEC9A}" type="sibTrans" cxnId="{DEC33048-3734-4D3B-BC65-78D62528495F}">
      <dgm:prSet/>
      <dgm:spPr/>
      <dgm:t>
        <a:bodyPr/>
        <a:lstStyle/>
        <a:p>
          <a:endParaRPr lang="tr-TR"/>
        </a:p>
      </dgm:t>
    </dgm:pt>
    <dgm:pt modelId="{B0E7527C-C0DC-41FE-89A3-2640357C05A2}">
      <dgm:prSet phldrT="[Metin]" custT="1"/>
      <dgm:spPr/>
      <dgm:t>
        <a:bodyPr/>
        <a:lstStyle/>
        <a:p>
          <a:pPr>
            <a:buNone/>
          </a:pP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Please click your 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profile name on the home page. 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Then, go to 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your shopping list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 section under company purchasing lists.</a:t>
          </a:r>
          <a:endParaRPr lang="tr-TR" sz="1100" dirty="0"/>
        </a:p>
      </dgm:t>
    </dgm:pt>
    <dgm:pt modelId="{90865EDA-A70D-4844-8A86-CC22968D079B}" type="parTrans" cxnId="{B4787901-2BDA-4225-810F-6B3218E6A0EA}">
      <dgm:prSet/>
      <dgm:spPr/>
      <dgm:t>
        <a:bodyPr/>
        <a:lstStyle/>
        <a:p>
          <a:endParaRPr lang="tr-TR"/>
        </a:p>
      </dgm:t>
    </dgm:pt>
    <dgm:pt modelId="{261FBED3-26F6-4C39-8ED4-B2FCC8EBDADA}" type="sibTrans" cxnId="{B4787901-2BDA-4225-810F-6B3218E6A0EA}">
      <dgm:prSet/>
      <dgm:spPr/>
      <dgm:t>
        <a:bodyPr/>
        <a:lstStyle/>
        <a:p>
          <a:endParaRPr lang="tr-TR"/>
        </a:p>
      </dgm:t>
    </dgm:pt>
    <dgm:pt modelId="{2476FDBB-FDA2-406F-8257-643CF24BCD51}">
      <dgm:prSet phldrT="[Metin]" custT="1"/>
      <dgm:spPr/>
      <dgm:t>
        <a:bodyPr/>
        <a:lstStyle/>
        <a:p>
          <a:pPr>
            <a:buNone/>
          </a:pPr>
          <a:r>
            <a:rPr lang="tr-TR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2-</a:t>
          </a:r>
          <a:r>
            <a:rPr lang="en-US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Add and Remove Products in the Shopping List</a:t>
          </a:r>
          <a:endParaRPr lang="tr-TR" sz="1400" dirty="0"/>
        </a:p>
      </dgm:t>
    </dgm:pt>
    <dgm:pt modelId="{B7DCE1D0-5496-492C-A3DD-A8276F153BE9}" type="parTrans" cxnId="{7FB1B64B-6856-40D8-BC18-5F33047B1BBF}">
      <dgm:prSet/>
      <dgm:spPr/>
      <dgm:t>
        <a:bodyPr/>
        <a:lstStyle/>
        <a:p>
          <a:endParaRPr lang="tr-TR"/>
        </a:p>
      </dgm:t>
    </dgm:pt>
    <dgm:pt modelId="{537FC71B-39F9-4D65-A6D1-90D402C75B61}" type="sibTrans" cxnId="{7FB1B64B-6856-40D8-BC18-5F33047B1BBF}">
      <dgm:prSet/>
      <dgm:spPr/>
      <dgm:t>
        <a:bodyPr/>
        <a:lstStyle/>
        <a:p>
          <a:endParaRPr lang="tr-TR"/>
        </a:p>
      </dgm:t>
    </dgm:pt>
    <dgm:pt modelId="{382F738C-1F06-4F2C-BA20-E9E0F9366027}">
      <dgm:prSet phldrT="[Metin]" custT="1"/>
      <dgm:spPr/>
      <dgm:t>
        <a:bodyPr/>
        <a:lstStyle/>
        <a:p>
          <a:pPr>
            <a:buNone/>
          </a:pP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To do that simply click on the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 shopping list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 on personal account profile. Afterwards, add  desired items. You can delete any item via clicking delete button. You can add items via entering article number directly</a:t>
          </a:r>
          <a:endParaRPr lang="tr-TR" sz="1100" dirty="0"/>
        </a:p>
      </dgm:t>
    </dgm:pt>
    <dgm:pt modelId="{95A13CE2-37C9-4178-8B35-B5F2818B2798}" type="parTrans" cxnId="{7256539D-BD97-4899-9218-40FE01D827D9}">
      <dgm:prSet/>
      <dgm:spPr/>
      <dgm:t>
        <a:bodyPr/>
        <a:lstStyle/>
        <a:p>
          <a:endParaRPr lang="tr-TR"/>
        </a:p>
      </dgm:t>
    </dgm:pt>
    <dgm:pt modelId="{DA5532CC-15EF-4FE4-83AB-0A89BF33727D}" type="sibTrans" cxnId="{7256539D-BD97-4899-9218-40FE01D827D9}">
      <dgm:prSet/>
      <dgm:spPr/>
      <dgm:t>
        <a:bodyPr/>
        <a:lstStyle/>
        <a:p>
          <a:endParaRPr lang="tr-TR"/>
        </a:p>
      </dgm:t>
    </dgm:pt>
    <dgm:pt modelId="{9B1E44F2-B145-467E-8793-4B8E1F246E91}">
      <dgm:prSet phldrT="[Metin]" custT="1"/>
      <dgm:spPr/>
      <dgm:t>
        <a:bodyPr/>
        <a:lstStyle/>
        <a:p>
          <a:pPr>
            <a:buNone/>
          </a:pPr>
          <a:r>
            <a:rPr lang="tr-TR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3-</a:t>
          </a:r>
          <a:r>
            <a:rPr lang="en-US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Manage Company Shopping List</a:t>
          </a:r>
          <a:endParaRPr lang="tr-TR" sz="1400" dirty="0"/>
        </a:p>
      </dgm:t>
    </dgm:pt>
    <dgm:pt modelId="{8EB680BF-7C99-4DBF-B678-CE5E0B0E8924}" type="parTrans" cxnId="{7A4C273B-3ED0-428A-B96B-908C0C0FE8C1}">
      <dgm:prSet/>
      <dgm:spPr/>
      <dgm:t>
        <a:bodyPr/>
        <a:lstStyle/>
        <a:p>
          <a:endParaRPr lang="tr-TR"/>
        </a:p>
      </dgm:t>
    </dgm:pt>
    <dgm:pt modelId="{397D4D29-668B-459C-A852-9C16CBECE0E9}" type="sibTrans" cxnId="{7A4C273B-3ED0-428A-B96B-908C0C0FE8C1}">
      <dgm:prSet/>
      <dgm:spPr/>
      <dgm:t>
        <a:bodyPr/>
        <a:lstStyle/>
        <a:p>
          <a:endParaRPr lang="tr-TR"/>
        </a:p>
      </dgm:t>
    </dgm:pt>
    <dgm:pt modelId="{4C21C916-F529-451F-9295-0F51C4B0977E}">
      <dgm:prSet phldrT="[Metin]" custT="1"/>
      <dgm:spPr/>
      <dgm:t>
        <a:bodyPr/>
        <a:lstStyle/>
        <a:p>
          <a:pPr>
            <a:buNone/>
          </a:pP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Go 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"shopping lists"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 section 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under profile name on the homepage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 and find "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your shopping list" 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section which is</a:t>
          </a:r>
          <a:r>
            <a:rPr lang="en-US" sz="1100" b="1">
              <a:latin typeface="Montserrat" pitchFamily="34" charset="0"/>
              <a:ea typeface="Montserrat" pitchFamily="34" charset="-122"/>
              <a:cs typeface="Montserrat" pitchFamily="34" charset="-120"/>
            </a:rPr>
            <a:t> a sub-item of "Company purchasing Lists". </a:t>
          </a: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Now, you can edit everything here.</a:t>
          </a:r>
          <a:endParaRPr lang="tr-TR" sz="1100" dirty="0"/>
        </a:p>
      </dgm:t>
    </dgm:pt>
    <dgm:pt modelId="{B62CCDA7-8979-4622-959F-20EAAADCEF2A}" type="parTrans" cxnId="{A0C239B8-7F4C-49EF-8359-FC8FF881A6E8}">
      <dgm:prSet/>
      <dgm:spPr/>
      <dgm:t>
        <a:bodyPr/>
        <a:lstStyle/>
        <a:p>
          <a:endParaRPr lang="tr-TR"/>
        </a:p>
      </dgm:t>
    </dgm:pt>
    <dgm:pt modelId="{9EFF8FDF-51A6-4543-8F71-4E22EF031111}" type="sibTrans" cxnId="{A0C239B8-7F4C-49EF-8359-FC8FF881A6E8}">
      <dgm:prSet/>
      <dgm:spPr/>
      <dgm:t>
        <a:bodyPr/>
        <a:lstStyle/>
        <a:p>
          <a:endParaRPr lang="tr-TR"/>
        </a:p>
      </dgm:t>
    </dgm:pt>
    <dgm:pt modelId="{ED383D9A-21DC-44B3-B643-42D50CE5980C}">
      <dgm:prSet phldrT="[Metin]" custT="1"/>
      <dgm:spPr/>
      <dgm:t>
        <a:bodyPr/>
        <a:lstStyle/>
        <a:p>
          <a:pPr>
            <a:buNone/>
          </a:pPr>
          <a:r>
            <a:rPr lang="tr-TR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4-</a:t>
          </a:r>
          <a:r>
            <a:rPr lang="en-US" sz="1400" b="1" dirty="0">
              <a:latin typeface="Barlow" pitchFamily="34" charset="0"/>
              <a:ea typeface="Barlow" pitchFamily="34" charset="-122"/>
              <a:cs typeface="Barlow" pitchFamily="34" charset="-120"/>
            </a:rPr>
            <a:t>Rename and Delete the Company Shopping List</a:t>
          </a:r>
          <a:endParaRPr lang="tr-TR" sz="1400" dirty="0"/>
        </a:p>
      </dgm:t>
    </dgm:pt>
    <dgm:pt modelId="{59AEA229-359C-4E28-BFAC-01BB59C582D7}" type="parTrans" cxnId="{BB06D00A-5D6B-4545-91FD-A2E57B2E7B75}">
      <dgm:prSet/>
      <dgm:spPr/>
      <dgm:t>
        <a:bodyPr/>
        <a:lstStyle/>
        <a:p>
          <a:endParaRPr lang="tr-TR"/>
        </a:p>
      </dgm:t>
    </dgm:pt>
    <dgm:pt modelId="{F5DFED8D-561A-47B9-B976-9DEC0F05E4A7}" type="sibTrans" cxnId="{BB06D00A-5D6B-4545-91FD-A2E57B2E7B75}">
      <dgm:prSet/>
      <dgm:spPr/>
      <dgm:t>
        <a:bodyPr/>
        <a:lstStyle/>
        <a:p>
          <a:endParaRPr lang="tr-TR"/>
        </a:p>
      </dgm:t>
    </dgm:pt>
    <dgm:pt modelId="{8878E5CC-8AE8-428B-99CF-80354C871917}">
      <dgm:prSet phldrT="[Metin]" custT="1"/>
      <dgm:spPr/>
      <dgm:t>
        <a:bodyPr/>
        <a:lstStyle/>
        <a:p>
          <a:pPr>
            <a:buNone/>
          </a:pPr>
          <a:r>
            <a:rPr lang="en-US" sz="1100">
              <a:latin typeface="Montserrat" pitchFamily="34" charset="0"/>
              <a:ea typeface="Montserrat" pitchFamily="34" charset="-122"/>
              <a:cs typeface="Montserrat" pitchFamily="34" charset="-120"/>
            </a:rPr>
            <a:t>Under "your Shopping List Section" you can rename a company shopping list via Rename button and you can delete the shopping list by clicking delete button.</a:t>
          </a:r>
          <a:endParaRPr lang="tr-TR" sz="1100" dirty="0"/>
        </a:p>
      </dgm:t>
    </dgm:pt>
    <dgm:pt modelId="{7786B34B-66B9-49F3-A617-64202D8FC3AE}" type="parTrans" cxnId="{2826489C-245C-4C9B-9037-BF494BEB41FF}">
      <dgm:prSet/>
      <dgm:spPr/>
      <dgm:t>
        <a:bodyPr/>
        <a:lstStyle/>
        <a:p>
          <a:endParaRPr lang="tr-TR"/>
        </a:p>
      </dgm:t>
    </dgm:pt>
    <dgm:pt modelId="{D8153EF9-931E-4C21-9052-B2B63C40F975}" type="sibTrans" cxnId="{2826489C-245C-4C9B-9037-BF494BEB41FF}">
      <dgm:prSet/>
      <dgm:spPr/>
      <dgm:t>
        <a:bodyPr/>
        <a:lstStyle/>
        <a:p>
          <a:endParaRPr lang="tr-TR"/>
        </a:p>
      </dgm:t>
    </dgm:pt>
    <dgm:pt modelId="{EF9101BC-CB68-4CEE-BD03-E86B76C7A776}" type="pres">
      <dgm:prSet presAssocID="{C3AA4B78-FD26-456A-9671-78B469EE8F51}" presName="linearFlow" presStyleCnt="0">
        <dgm:presLayoutVars>
          <dgm:dir/>
          <dgm:animLvl val="lvl"/>
          <dgm:resizeHandles val="exact"/>
        </dgm:presLayoutVars>
      </dgm:prSet>
      <dgm:spPr/>
    </dgm:pt>
    <dgm:pt modelId="{D733FF37-51BA-4470-B241-0B7561854A3F}" type="pres">
      <dgm:prSet presAssocID="{F8D607F4-6D5B-45CC-8A7A-EF0EC40F360C}" presName="composite" presStyleCnt="0"/>
      <dgm:spPr/>
    </dgm:pt>
    <dgm:pt modelId="{50D6C7BC-5E13-49D4-B13F-F66B4935F091}" type="pres">
      <dgm:prSet presAssocID="{F8D607F4-6D5B-45CC-8A7A-EF0EC40F360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66A19AF-4257-4F99-9151-B4FA2D96F6F6}" type="pres">
      <dgm:prSet presAssocID="{F8D607F4-6D5B-45CC-8A7A-EF0EC40F360C}" presName="descendantText" presStyleLbl="alignAcc1" presStyleIdx="0" presStyleCnt="4">
        <dgm:presLayoutVars>
          <dgm:bulletEnabled val="1"/>
        </dgm:presLayoutVars>
      </dgm:prSet>
      <dgm:spPr/>
    </dgm:pt>
    <dgm:pt modelId="{A51F2121-7D63-4460-878D-C41F8907EEA6}" type="pres">
      <dgm:prSet presAssocID="{BBEE24B7-CA12-4913-AE0A-E8927D3DEC9A}" presName="sp" presStyleCnt="0"/>
      <dgm:spPr/>
    </dgm:pt>
    <dgm:pt modelId="{AEDC0362-6D53-4F9B-957D-E15AE4CA55BC}" type="pres">
      <dgm:prSet presAssocID="{2476FDBB-FDA2-406F-8257-643CF24BCD51}" presName="composite" presStyleCnt="0"/>
      <dgm:spPr/>
    </dgm:pt>
    <dgm:pt modelId="{1D5B43BA-06E9-4A41-800C-1EF4426E9321}" type="pres">
      <dgm:prSet presAssocID="{2476FDBB-FDA2-406F-8257-643CF24BCD5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94D9502-FEF1-46F5-9DD0-7382ADA815CF}" type="pres">
      <dgm:prSet presAssocID="{2476FDBB-FDA2-406F-8257-643CF24BCD51}" presName="descendantText" presStyleLbl="alignAcc1" presStyleIdx="1" presStyleCnt="4">
        <dgm:presLayoutVars>
          <dgm:bulletEnabled val="1"/>
        </dgm:presLayoutVars>
      </dgm:prSet>
      <dgm:spPr/>
    </dgm:pt>
    <dgm:pt modelId="{B41A4AE7-9899-4670-AB2C-07E1C1C3DE8A}" type="pres">
      <dgm:prSet presAssocID="{537FC71B-39F9-4D65-A6D1-90D402C75B61}" presName="sp" presStyleCnt="0"/>
      <dgm:spPr/>
    </dgm:pt>
    <dgm:pt modelId="{954EDBCC-EABE-4389-B5C7-A59A2FC93898}" type="pres">
      <dgm:prSet presAssocID="{9B1E44F2-B145-467E-8793-4B8E1F246E91}" presName="composite" presStyleCnt="0"/>
      <dgm:spPr/>
    </dgm:pt>
    <dgm:pt modelId="{23230690-7A47-49E7-83C4-741581C8BA79}" type="pres">
      <dgm:prSet presAssocID="{9B1E44F2-B145-467E-8793-4B8E1F246E9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2BF5921-DAE0-4F8E-B332-B497BA1763B0}" type="pres">
      <dgm:prSet presAssocID="{9B1E44F2-B145-467E-8793-4B8E1F246E91}" presName="descendantText" presStyleLbl="alignAcc1" presStyleIdx="2" presStyleCnt="4">
        <dgm:presLayoutVars>
          <dgm:bulletEnabled val="1"/>
        </dgm:presLayoutVars>
      </dgm:prSet>
      <dgm:spPr/>
    </dgm:pt>
    <dgm:pt modelId="{934C6187-E5DE-444F-9D98-B7F1AD4F218A}" type="pres">
      <dgm:prSet presAssocID="{397D4D29-668B-459C-A852-9C16CBECE0E9}" presName="sp" presStyleCnt="0"/>
      <dgm:spPr/>
    </dgm:pt>
    <dgm:pt modelId="{F7A738FF-D4A9-4854-A377-EBE6FEB114ED}" type="pres">
      <dgm:prSet presAssocID="{ED383D9A-21DC-44B3-B643-42D50CE5980C}" presName="composite" presStyleCnt="0"/>
      <dgm:spPr/>
    </dgm:pt>
    <dgm:pt modelId="{7C9B3175-1A4F-4868-9897-776EA4AB87BA}" type="pres">
      <dgm:prSet presAssocID="{ED383D9A-21DC-44B3-B643-42D50CE5980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9355BD-5335-4AFB-A419-0248C0FD4E3E}" type="pres">
      <dgm:prSet presAssocID="{ED383D9A-21DC-44B3-B643-42D50CE5980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4787901-2BDA-4225-810F-6B3218E6A0EA}" srcId="{F8D607F4-6D5B-45CC-8A7A-EF0EC40F360C}" destId="{B0E7527C-C0DC-41FE-89A3-2640357C05A2}" srcOrd="0" destOrd="0" parTransId="{90865EDA-A70D-4844-8A86-CC22968D079B}" sibTransId="{261FBED3-26F6-4C39-8ED4-B2FCC8EBDADA}"/>
    <dgm:cxn modelId="{BB06D00A-5D6B-4545-91FD-A2E57B2E7B75}" srcId="{C3AA4B78-FD26-456A-9671-78B469EE8F51}" destId="{ED383D9A-21DC-44B3-B643-42D50CE5980C}" srcOrd="3" destOrd="0" parTransId="{59AEA229-359C-4E28-BFAC-01BB59C582D7}" sibTransId="{F5DFED8D-561A-47B9-B976-9DEC0F05E4A7}"/>
    <dgm:cxn modelId="{B73AE415-4CE1-4A11-B6D8-B5535EBC5CB6}" type="presOf" srcId="{2476FDBB-FDA2-406F-8257-643CF24BCD51}" destId="{1D5B43BA-06E9-4A41-800C-1EF4426E9321}" srcOrd="0" destOrd="0" presId="urn:microsoft.com/office/officeart/2005/8/layout/chevron2"/>
    <dgm:cxn modelId="{7A4C273B-3ED0-428A-B96B-908C0C0FE8C1}" srcId="{C3AA4B78-FD26-456A-9671-78B469EE8F51}" destId="{9B1E44F2-B145-467E-8793-4B8E1F246E91}" srcOrd="2" destOrd="0" parTransId="{8EB680BF-7C99-4DBF-B678-CE5E0B0E8924}" sibTransId="{397D4D29-668B-459C-A852-9C16CBECE0E9}"/>
    <dgm:cxn modelId="{2B34E265-5199-428C-8D01-FE90D6E27BC7}" type="presOf" srcId="{4C21C916-F529-451F-9295-0F51C4B0977E}" destId="{42BF5921-DAE0-4F8E-B332-B497BA1763B0}" srcOrd="0" destOrd="0" presId="urn:microsoft.com/office/officeart/2005/8/layout/chevron2"/>
    <dgm:cxn modelId="{DEC33048-3734-4D3B-BC65-78D62528495F}" srcId="{C3AA4B78-FD26-456A-9671-78B469EE8F51}" destId="{F8D607F4-6D5B-45CC-8A7A-EF0EC40F360C}" srcOrd="0" destOrd="0" parTransId="{2D98B728-22A6-4E70-91EA-645993729FDE}" sibTransId="{BBEE24B7-CA12-4913-AE0A-E8927D3DEC9A}"/>
    <dgm:cxn modelId="{7FB1B64B-6856-40D8-BC18-5F33047B1BBF}" srcId="{C3AA4B78-FD26-456A-9671-78B469EE8F51}" destId="{2476FDBB-FDA2-406F-8257-643CF24BCD51}" srcOrd="1" destOrd="0" parTransId="{B7DCE1D0-5496-492C-A3DD-A8276F153BE9}" sibTransId="{537FC71B-39F9-4D65-A6D1-90D402C75B61}"/>
    <dgm:cxn modelId="{66933487-AC96-40EC-B059-12210F23EA5D}" type="presOf" srcId="{B0E7527C-C0DC-41FE-89A3-2640357C05A2}" destId="{D66A19AF-4257-4F99-9151-B4FA2D96F6F6}" srcOrd="0" destOrd="0" presId="urn:microsoft.com/office/officeart/2005/8/layout/chevron2"/>
    <dgm:cxn modelId="{4F17E095-3BF6-4260-9B0C-356308C2FD71}" type="presOf" srcId="{F8D607F4-6D5B-45CC-8A7A-EF0EC40F360C}" destId="{50D6C7BC-5E13-49D4-B13F-F66B4935F091}" srcOrd="0" destOrd="0" presId="urn:microsoft.com/office/officeart/2005/8/layout/chevron2"/>
    <dgm:cxn modelId="{2826489C-245C-4C9B-9037-BF494BEB41FF}" srcId="{ED383D9A-21DC-44B3-B643-42D50CE5980C}" destId="{8878E5CC-8AE8-428B-99CF-80354C871917}" srcOrd="0" destOrd="0" parTransId="{7786B34B-66B9-49F3-A617-64202D8FC3AE}" sibTransId="{D8153EF9-931E-4C21-9052-B2B63C40F975}"/>
    <dgm:cxn modelId="{7256539D-BD97-4899-9218-40FE01D827D9}" srcId="{2476FDBB-FDA2-406F-8257-643CF24BCD51}" destId="{382F738C-1F06-4F2C-BA20-E9E0F9366027}" srcOrd="0" destOrd="0" parTransId="{95A13CE2-37C9-4178-8B35-B5F2818B2798}" sibTransId="{DA5532CC-15EF-4FE4-83AB-0A89BF33727D}"/>
    <dgm:cxn modelId="{5A0044B2-C655-41DB-A938-96572E12C849}" type="presOf" srcId="{C3AA4B78-FD26-456A-9671-78B469EE8F51}" destId="{EF9101BC-CB68-4CEE-BD03-E86B76C7A776}" srcOrd="0" destOrd="0" presId="urn:microsoft.com/office/officeart/2005/8/layout/chevron2"/>
    <dgm:cxn modelId="{A0C239B8-7F4C-49EF-8359-FC8FF881A6E8}" srcId="{9B1E44F2-B145-467E-8793-4B8E1F246E91}" destId="{4C21C916-F529-451F-9295-0F51C4B0977E}" srcOrd="0" destOrd="0" parTransId="{B62CCDA7-8979-4622-959F-20EAAADCEF2A}" sibTransId="{9EFF8FDF-51A6-4543-8F71-4E22EF031111}"/>
    <dgm:cxn modelId="{B93A95C3-C20E-47E1-A79A-8E00F03C3245}" type="presOf" srcId="{8878E5CC-8AE8-428B-99CF-80354C871917}" destId="{C39355BD-5335-4AFB-A419-0248C0FD4E3E}" srcOrd="0" destOrd="0" presId="urn:microsoft.com/office/officeart/2005/8/layout/chevron2"/>
    <dgm:cxn modelId="{163BE6D8-7AC5-46A5-A2B7-C76C48AA996B}" type="presOf" srcId="{ED383D9A-21DC-44B3-B643-42D50CE5980C}" destId="{7C9B3175-1A4F-4868-9897-776EA4AB87BA}" srcOrd="0" destOrd="0" presId="urn:microsoft.com/office/officeart/2005/8/layout/chevron2"/>
    <dgm:cxn modelId="{027ACCDE-3FF4-4402-9348-8158D6CCC24C}" type="presOf" srcId="{382F738C-1F06-4F2C-BA20-E9E0F9366027}" destId="{894D9502-FEF1-46F5-9DD0-7382ADA815CF}" srcOrd="0" destOrd="0" presId="urn:microsoft.com/office/officeart/2005/8/layout/chevron2"/>
    <dgm:cxn modelId="{1B25D6FE-2D5A-4121-9D07-31C0C6CF5005}" type="presOf" srcId="{9B1E44F2-B145-467E-8793-4B8E1F246E91}" destId="{23230690-7A47-49E7-83C4-741581C8BA79}" srcOrd="0" destOrd="0" presId="urn:microsoft.com/office/officeart/2005/8/layout/chevron2"/>
    <dgm:cxn modelId="{E7EC726C-0351-415E-9B2B-657FD4D40B80}" type="presParOf" srcId="{EF9101BC-CB68-4CEE-BD03-E86B76C7A776}" destId="{D733FF37-51BA-4470-B241-0B7561854A3F}" srcOrd="0" destOrd="0" presId="urn:microsoft.com/office/officeart/2005/8/layout/chevron2"/>
    <dgm:cxn modelId="{31B667EA-767C-4199-9932-D740C43FE429}" type="presParOf" srcId="{D733FF37-51BA-4470-B241-0B7561854A3F}" destId="{50D6C7BC-5E13-49D4-B13F-F66B4935F091}" srcOrd="0" destOrd="0" presId="urn:microsoft.com/office/officeart/2005/8/layout/chevron2"/>
    <dgm:cxn modelId="{4EFC5ADF-B245-4B94-9A35-CDB287110FA2}" type="presParOf" srcId="{D733FF37-51BA-4470-B241-0B7561854A3F}" destId="{D66A19AF-4257-4F99-9151-B4FA2D96F6F6}" srcOrd="1" destOrd="0" presId="urn:microsoft.com/office/officeart/2005/8/layout/chevron2"/>
    <dgm:cxn modelId="{99772B89-BB7C-497F-B5D0-3892B2C2A9B2}" type="presParOf" srcId="{EF9101BC-CB68-4CEE-BD03-E86B76C7A776}" destId="{A51F2121-7D63-4460-878D-C41F8907EEA6}" srcOrd="1" destOrd="0" presId="urn:microsoft.com/office/officeart/2005/8/layout/chevron2"/>
    <dgm:cxn modelId="{996CB162-DC2A-433F-B238-0C2CEC24376A}" type="presParOf" srcId="{EF9101BC-CB68-4CEE-BD03-E86B76C7A776}" destId="{AEDC0362-6D53-4F9B-957D-E15AE4CA55BC}" srcOrd="2" destOrd="0" presId="urn:microsoft.com/office/officeart/2005/8/layout/chevron2"/>
    <dgm:cxn modelId="{7F877811-07AD-442B-8D4F-33F55D45D311}" type="presParOf" srcId="{AEDC0362-6D53-4F9B-957D-E15AE4CA55BC}" destId="{1D5B43BA-06E9-4A41-800C-1EF4426E9321}" srcOrd="0" destOrd="0" presId="urn:microsoft.com/office/officeart/2005/8/layout/chevron2"/>
    <dgm:cxn modelId="{155FB149-CF25-4A38-9806-DD454EDEEBCF}" type="presParOf" srcId="{AEDC0362-6D53-4F9B-957D-E15AE4CA55BC}" destId="{894D9502-FEF1-46F5-9DD0-7382ADA815CF}" srcOrd="1" destOrd="0" presId="urn:microsoft.com/office/officeart/2005/8/layout/chevron2"/>
    <dgm:cxn modelId="{75795831-12DE-4719-AAE3-3525288DAD34}" type="presParOf" srcId="{EF9101BC-CB68-4CEE-BD03-E86B76C7A776}" destId="{B41A4AE7-9899-4670-AB2C-07E1C1C3DE8A}" srcOrd="3" destOrd="0" presId="urn:microsoft.com/office/officeart/2005/8/layout/chevron2"/>
    <dgm:cxn modelId="{FC2789DE-8092-4F2F-B79D-375EDBEE2E75}" type="presParOf" srcId="{EF9101BC-CB68-4CEE-BD03-E86B76C7A776}" destId="{954EDBCC-EABE-4389-B5C7-A59A2FC93898}" srcOrd="4" destOrd="0" presId="urn:microsoft.com/office/officeart/2005/8/layout/chevron2"/>
    <dgm:cxn modelId="{F985BB12-34C5-4C3B-9BC5-1DC2F54D8247}" type="presParOf" srcId="{954EDBCC-EABE-4389-B5C7-A59A2FC93898}" destId="{23230690-7A47-49E7-83C4-741581C8BA79}" srcOrd="0" destOrd="0" presId="urn:microsoft.com/office/officeart/2005/8/layout/chevron2"/>
    <dgm:cxn modelId="{F85B3823-2268-422C-91B1-5D538C0A83B9}" type="presParOf" srcId="{954EDBCC-EABE-4389-B5C7-A59A2FC93898}" destId="{42BF5921-DAE0-4F8E-B332-B497BA1763B0}" srcOrd="1" destOrd="0" presId="urn:microsoft.com/office/officeart/2005/8/layout/chevron2"/>
    <dgm:cxn modelId="{7425732D-658C-4B3F-AB34-8495E1AA97BE}" type="presParOf" srcId="{EF9101BC-CB68-4CEE-BD03-E86B76C7A776}" destId="{934C6187-E5DE-444F-9D98-B7F1AD4F218A}" srcOrd="5" destOrd="0" presId="urn:microsoft.com/office/officeart/2005/8/layout/chevron2"/>
    <dgm:cxn modelId="{97225D4D-748B-47F9-9655-02936ACDB7EE}" type="presParOf" srcId="{EF9101BC-CB68-4CEE-BD03-E86B76C7A776}" destId="{F7A738FF-D4A9-4854-A377-EBE6FEB114ED}" srcOrd="6" destOrd="0" presId="urn:microsoft.com/office/officeart/2005/8/layout/chevron2"/>
    <dgm:cxn modelId="{AFB9EA99-BC34-4AF8-9747-E338A224EBEF}" type="presParOf" srcId="{F7A738FF-D4A9-4854-A377-EBE6FEB114ED}" destId="{7C9B3175-1A4F-4868-9897-776EA4AB87BA}" srcOrd="0" destOrd="0" presId="urn:microsoft.com/office/officeart/2005/8/layout/chevron2"/>
    <dgm:cxn modelId="{B5CD77B4-7D2F-4375-9122-E951F2C3034C}" type="presParOf" srcId="{F7A738FF-D4A9-4854-A377-EBE6FEB114ED}" destId="{C39355BD-5335-4AFB-A419-0248C0FD4E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6C7BC-5E13-49D4-B13F-F66B4935F091}">
      <dsp:nvSpPr>
        <dsp:cNvPr id="0" name=""/>
        <dsp:cNvSpPr/>
      </dsp:nvSpPr>
      <dsp:spPr>
        <a:xfrm rot="5400000">
          <a:off x="-245119" y="248195"/>
          <a:ext cx="1634131" cy="114389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1-</a:t>
          </a:r>
          <a:r>
            <a:rPr lang="en-US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Create Shopping Lists with Your Team</a:t>
          </a:r>
          <a:endParaRPr lang="tr-TR" sz="1400" kern="1200" dirty="0"/>
        </a:p>
      </dsp:txBody>
      <dsp:txXfrm rot="-5400000">
        <a:off x="1" y="575021"/>
        <a:ext cx="1143892" cy="490239"/>
      </dsp:txXfrm>
    </dsp:sp>
    <dsp:sp modelId="{D66A19AF-4257-4F99-9151-B4FA2D96F6F6}">
      <dsp:nvSpPr>
        <dsp:cNvPr id="0" name=""/>
        <dsp:cNvSpPr/>
      </dsp:nvSpPr>
      <dsp:spPr>
        <a:xfrm rot="5400000">
          <a:off x="5572819" y="-4425850"/>
          <a:ext cx="1062744" cy="99205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Please click your 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profile name on the home page. 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Then, go to 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your shopping list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 section under company purchasing lists.</a:t>
          </a:r>
          <a:endParaRPr lang="tr-TR" sz="1100" kern="1200" dirty="0"/>
        </a:p>
      </dsp:txBody>
      <dsp:txXfrm rot="-5400000">
        <a:off x="1143893" y="54955"/>
        <a:ext cx="9868718" cy="958986"/>
      </dsp:txXfrm>
    </dsp:sp>
    <dsp:sp modelId="{1D5B43BA-06E9-4A41-800C-1EF4426E9321}">
      <dsp:nvSpPr>
        <dsp:cNvPr id="0" name=""/>
        <dsp:cNvSpPr/>
      </dsp:nvSpPr>
      <dsp:spPr>
        <a:xfrm rot="5400000">
          <a:off x="-245119" y="1739131"/>
          <a:ext cx="1634131" cy="1143892"/>
        </a:xfrm>
        <a:prstGeom prst="chevr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2-</a:t>
          </a:r>
          <a:r>
            <a:rPr lang="en-US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Add and Remove Products in the Shopping List</a:t>
          </a:r>
          <a:endParaRPr lang="tr-TR" sz="1400" kern="1200" dirty="0"/>
        </a:p>
      </dsp:txBody>
      <dsp:txXfrm rot="-5400000">
        <a:off x="1" y="2065957"/>
        <a:ext cx="1143892" cy="490239"/>
      </dsp:txXfrm>
    </dsp:sp>
    <dsp:sp modelId="{894D9502-FEF1-46F5-9DD0-7382ADA815CF}">
      <dsp:nvSpPr>
        <dsp:cNvPr id="0" name=""/>
        <dsp:cNvSpPr/>
      </dsp:nvSpPr>
      <dsp:spPr>
        <a:xfrm rot="5400000">
          <a:off x="5573098" y="-2935194"/>
          <a:ext cx="1062185" cy="99205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To do that simply click on the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 shopping list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 on personal account profile. Afterwards, add  desired items. You can delete any item via clicking delete button. You can add items via entering article number directly</a:t>
          </a:r>
          <a:endParaRPr lang="tr-TR" sz="1100" kern="1200" dirty="0"/>
        </a:p>
      </dsp:txBody>
      <dsp:txXfrm rot="-5400000">
        <a:off x="1143892" y="1545864"/>
        <a:ext cx="9868745" cy="958481"/>
      </dsp:txXfrm>
    </dsp:sp>
    <dsp:sp modelId="{23230690-7A47-49E7-83C4-741581C8BA79}">
      <dsp:nvSpPr>
        <dsp:cNvPr id="0" name=""/>
        <dsp:cNvSpPr/>
      </dsp:nvSpPr>
      <dsp:spPr>
        <a:xfrm rot="5400000">
          <a:off x="-245119" y="3230066"/>
          <a:ext cx="1634131" cy="1143892"/>
        </a:xfrm>
        <a:prstGeom prst="chevr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3-</a:t>
          </a:r>
          <a:r>
            <a:rPr lang="en-US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Manage Company Shopping List</a:t>
          </a:r>
          <a:endParaRPr lang="tr-TR" sz="1400" kern="1200" dirty="0"/>
        </a:p>
      </dsp:txBody>
      <dsp:txXfrm rot="-5400000">
        <a:off x="1" y="3556892"/>
        <a:ext cx="1143892" cy="490239"/>
      </dsp:txXfrm>
    </dsp:sp>
    <dsp:sp modelId="{42BF5921-DAE0-4F8E-B332-B497BA1763B0}">
      <dsp:nvSpPr>
        <dsp:cNvPr id="0" name=""/>
        <dsp:cNvSpPr/>
      </dsp:nvSpPr>
      <dsp:spPr>
        <a:xfrm rot="5400000">
          <a:off x="5573098" y="-1444259"/>
          <a:ext cx="1062185" cy="99205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Go 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"shopping lists"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 section 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under profile name on the homepage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 and find "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your shopping list" 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section which is</a:t>
          </a:r>
          <a:r>
            <a:rPr lang="en-US" sz="1100" b="1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 a sub-item of "Company purchasing Lists". </a:t>
          </a: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Now, you can edit everything here.</a:t>
          </a:r>
          <a:endParaRPr lang="tr-TR" sz="1100" kern="1200" dirty="0"/>
        </a:p>
      </dsp:txBody>
      <dsp:txXfrm rot="-5400000">
        <a:off x="1143892" y="3036799"/>
        <a:ext cx="9868745" cy="958481"/>
      </dsp:txXfrm>
    </dsp:sp>
    <dsp:sp modelId="{7C9B3175-1A4F-4868-9897-776EA4AB87BA}">
      <dsp:nvSpPr>
        <dsp:cNvPr id="0" name=""/>
        <dsp:cNvSpPr/>
      </dsp:nvSpPr>
      <dsp:spPr>
        <a:xfrm rot="5400000">
          <a:off x="-245119" y="4721002"/>
          <a:ext cx="1634131" cy="1143892"/>
        </a:xfrm>
        <a:prstGeom prst="chevr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4-</a:t>
          </a:r>
          <a:r>
            <a:rPr lang="en-US" sz="1400" b="1" kern="1200" dirty="0">
              <a:latin typeface="Barlow" pitchFamily="34" charset="0"/>
              <a:ea typeface="Barlow" pitchFamily="34" charset="-122"/>
              <a:cs typeface="Barlow" pitchFamily="34" charset="-120"/>
            </a:rPr>
            <a:t>Rename and Delete the Company Shopping List</a:t>
          </a:r>
          <a:endParaRPr lang="tr-TR" sz="1400" kern="1200" dirty="0"/>
        </a:p>
      </dsp:txBody>
      <dsp:txXfrm rot="-5400000">
        <a:off x="1" y="5047828"/>
        <a:ext cx="1143892" cy="490239"/>
      </dsp:txXfrm>
    </dsp:sp>
    <dsp:sp modelId="{C39355BD-5335-4AFB-A419-0248C0FD4E3E}">
      <dsp:nvSpPr>
        <dsp:cNvPr id="0" name=""/>
        <dsp:cNvSpPr/>
      </dsp:nvSpPr>
      <dsp:spPr>
        <a:xfrm rot="5400000">
          <a:off x="5573098" y="46676"/>
          <a:ext cx="1062185" cy="99205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Montserrat" pitchFamily="34" charset="0"/>
              <a:ea typeface="Montserrat" pitchFamily="34" charset="-122"/>
              <a:cs typeface="Montserrat" pitchFamily="34" charset="-120"/>
            </a:rPr>
            <a:t>Under "your Shopping List Section" you can rename a company shopping list via Rename button and you can delete the shopping list by clicking delete button.</a:t>
          </a:r>
          <a:endParaRPr lang="tr-TR" sz="1100" kern="1200" dirty="0"/>
        </a:p>
      </dsp:txBody>
      <dsp:txXfrm rot="-5400000">
        <a:off x="1143892" y="4527734"/>
        <a:ext cx="9868745" cy="95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026325"/>
            <a:ext cx="7477601" cy="27774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Online Shopping on Hilti Website: Personal and Corporate Shopping List Processes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513707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 to our presentation on online shopping on the Hilti website. Discover the benefits and learn about the personal and corporate shopping list processes. Let's get started!</a:t>
            </a:r>
            <a:endParaRPr lang="en-US" sz="175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2196A41-69AD-C106-4BBC-D06C8F12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6104373" cy="2441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709857"/>
            <a:ext cx="10789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Online Shopping on Hilti Website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848570"/>
            <a:ext cx="5443895" cy="1724501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30707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3640098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Shop anytime and anywhere, eliminating the need to visit physical stores.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48570"/>
            <a:ext cx="5443895" cy="1724501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70741"/>
            <a:ext cx="2903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Wide Product Selection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a vast range of high-quality tools and equipment for personal and business needs.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795242"/>
            <a:ext cx="5443895" cy="1724501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1982391" y="5017413"/>
            <a:ext cx="3421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Stock Availability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82391" y="5586770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check if items are in stock and avoid disappointment.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443895" cy="1724501"/>
          </a:xfrm>
          <a:prstGeom prst="roundRect">
            <a:avLst>
              <a:gd name="adj" fmla="val 7731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261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Efficient Ordering Process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Streamlined steps make it quick and easy to place orders.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tr-TR" dirty="0"/>
          </a:p>
        </p:txBody>
      </p:sp>
      <p:sp>
        <p:nvSpPr>
          <p:cNvPr id="4" name="Text 2"/>
          <p:cNvSpPr/>
          <p:nvPr/>
        </p:nvSpPr>
        <p:spPr>
          <a:xfrm>
            <a:off x="2504123" y="529114"/>
            <a:ext cx="6736080" cy="6013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35"/>
              </a:lnSpc>
              <a:buNone/>
            </a:pPr>
            <a:r>
              <a:rPr lang="en-US" sz="378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 Shopping List Process</a:t>
            </a:r>
            <a:endParaRPr lang="en-US" sz="3788" dirty="0"/>
          </a:p>
        </p:txBody>
      </p:sp>
      <p:sp>
        <p:nvSpPr>
          <p:cNvPr id="5" name="Shape 3"/>
          <p:cNvSpPr/>
          <p:nvPr/>
        </p:nvSpPr>
        <p:spPr>
          <a:xfrm>
            <a:off x="7271861" y="1419106"/>
            <a:ext cx="86558" cy="628233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6" name="Shape 4"/>
          <p:cNvSpPr/>
          <p:nvPr/>
        </p:nvSpPr>
        <p:spPr>
          <a:xfrm>
            <a:off x="7531537" y="1742539"/>
            <a:ext cx="673537" cy="8655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8" name="Text 6"/>
          <p:cNvSpPr/>
          <p:nvPr/>
        </p:nvSpPr>
        <p:spPr>
          <a:xfrm>
            <a:off x="7265551" y="1605558"/>
            <a:ext cx="99060" cy="360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1"/>
              </a:lnSpc>
              <a:buNone/>
            </a:pPr>
            <a:r>
              <a:rPr lang="en-US" sz="22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73" dirty="0"/>
          </a:p>
        </p:txBody>
      </p:sp>
      <p:sp>
        <p:nvSpPr>
          <p:cNvPr id="9" name="Text 7"/>
          <p:cNvSpPr/>
          <p:nvPr/>
        </p:nvSpPr>
        <p:spPr>
          <a:xfrm>
            <a:off x="8373427" y="1611511"/>
            <a:ext cx="3749040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8"/>
              </a:lnSpc>
              <a:buNone/>
            </a:pPr>
            <a:r>
              <a:rPr lang="en-US" sz="18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Your Personal Shopping List</a:t>
            </a:r>
            <a:endParaRPr lang="en-US" sz="1894" dirty="0"/>
          </a:p>
        </p:txBody>
      </p:sp>
      <p:sp>
        <p:nvSpPr>
          <p:cNvPr id="10" name="Text 8"/>
          <p:cNvSpPr/>
          <p:nvPr/>
        </p:nvSpPr>
        <p:spPr>
          <a:xfrm>
            <a:off x="8373427" y="2104549"/>
            <a:ext cx="3752731" cy="615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 your name and click on create new shopping list.</a:t>
            </a:r>
            <a:endParaRPr lang="en-US" sz="1515" dirty="0"/>
          </a:p>
        </p:txBody>
      </p:sp>
      <p:sp>
        <p:nvSpPr>
          <p:cNvPr id="11" name="Text 9"/>
          <p:cNvSpPr/>
          <p:nvPr/>
        </p:nvSpPr>
        <p:spPr>
          <a:xfrm>
            <a:off x="8373427" y="2893219"/>
            <a:ext cx="3752731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4"/>
              </a:lnSpc>
              <a:buNone/>
            </a:pPr>
            <a:endParaRPr lang="en-US" sz="1515" dirty="0"/>
          </a:p>
        </p:txBody>
      </p:sp>
      <p:sp>
        <p:nvSpPr>
          <p:cNvPr id="12" name="Shape 10"/>
          <p:cNvSpPr/>
          <p:nvPr/>
        </p:nvSpPr>
        <p:spPr>
          <a:xfrm>
            <a:off x="6425089" y="2704683"/>
            <a:ext cx="673537" cy="8655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3" name="Shape 11"/>
          <p:cNvSpPr/>
          <p:nvPr/>
        </p:nvSpPr>
        <p:spPr>
          <a:xfrm>
            <a:off x="7098625" y="2531626"/>
            <a:ext cx="432911" cy="432911"/>
          </a:xfrm>
          <a:prstGeom prst="roundRect">
            <a:avLst>
              <a:gd name="adj" fmla="val 26672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7235071" y="2567702"/>
            <a:ext cx="160020" cy="360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1"/>
              </a:lnSpc>
              <a:buNone/>
            </a:pPr>
            <a:r>
              <a:rPr lang="en-US" sz="22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73" dirty="0"/>
          </a:p>
        </p:txBody>
      </p:sp>
      <p:sp>
        <p:nvSpPr>
          <p:cNvPr id="15" name="Text 13"/>
          <p:cNvSpPr/>
          <p:nvPr/>
        </p:nvSpPr>
        <p:spPr>
          <a:xfrm>
            <a:off x="2972514" y="2573655"/>
            <a:ext cx="3284220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68"/>
              </a:lnSpc>
              <a:buNone/>
            </a:pPr>
            <a:r>
              <a:rPr lang="en-US" sz="18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an Existing Shopping List</a:t>
            </a:r>
            <a:endParaRPr lang="en-US" sz="1894" dirty="0"/>
          </a:p>
        </p:txBody>
      </p:sp>
      <p:sp>
        <p:nvSpPr>
          <p:cNvPr id="16" name="Text 14"/>
          <p:cNvSpPr/>
          <p:nvPr/>
        </p:nvSpPr>
        <p:spPr>
          <a:xfrm>
            <a:off x="2504123" y="3066693"/>
            <a:ext cx="3752612" cy="615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24"/>
              </a:lnSpc>
              <a:buNone/>
            </a:pP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Click on the direct input field to quickly add products.</a:t>
            </a:r>
            <a:endParaRPr lang="en-US" sz="1515" dirty="0"/>
          </a:p>
        </p:txBody>
      </p:sp>
      <p:sp>
        <p:nvSpPr>
          <p:cNvPr id="17" name="Shape 15"/>
          <p:cNvSpPr/>
          <p:nvPr/>
        </p:nvSpPr>
        <p:spPr>
          <a:xfrm>
            <a:off x="7531537" y="3909239"/>
            <a:ext cx="673537" cy="8655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8" name="Shape 16"/>
          <p:cNvSpPr/>
          <p:nvPr/>
        </p:nvSpPr>
        <p:spPr>
          <a:xfrm>
            <a:off x="7098625" y="3736181"/>
            <a:ext cx="432911" cy="432911"/>
          </a:xfrm>
          <a:prstGeom prst="roundRect">
            <a:avLst>
              <a:gd name="adj" fmla="val 26672"/>
            </a:avLst>
          </a:prstGeom>
          <a:solidFill>
            <a:srgbClr val="282C32"/>
          </a:solidFill>
          <a:ln/>
        </p:spPr>
      </p:sp>
      <p:sp>
        <p:nvSpPr>
          <p:cNvPr id="19" name="Text 17"/>
          <p:cNvSpPr/>
          <p:nvPr/>
        </p:nvSpPr>
        <p:spPr>
          <a:xfrm>
            <a:off x="7238881" y="3772257"/>
            <a:ext cx="152400" cy="360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1"/>
              </a:lnSpc>
              <a:buNone/>
            </a:pPr>
            <a:r>
              <a:rPr lang="en-US" sz="22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73" dirty="0"/>
          </a:p>
        </p:txBody>
      </p:sp>
      <p:sp>
        <p:nvSpPr>
          <p:cNvPr id="20" name="Text 18"/>
          <p:cNvSpPr/>
          <p:nvPr/>
        </p:nvSpPr>
        <p:spPr>
          <a:xfrm>
            <a:off x="8373427" y="3778210"/>
            <a:ext cx="3329940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8"/>
              </a:lnSpc>
              <a:buNone/>
            </a:pPr>
            <a:r>
              <a:rPr lang="en-US" sz="18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Manage Personal Shopping List</a:t>
            </a:r>
            <a:endParaRPr lang="en-US" sz="1894" dirty="0"/>
          </a:p>
        </p:txBody>
      </p:sp>
      <p:sp>
        <p:nvSpPr>
          <p:cNvPr id="21" name="Text 19"/>
          <p:cNvSpPr/>
          <p:nvPr/>
        </p:nvSpPr>
        <p:spPr>
          <a:xfrm>
            <a:off x="8373427" y="4271248"/>
            <a:ext cx="3752731" cy="615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Please go to the </a:t>
            </a:r>
            <a:r>
              <a:rPr lang="en-US" sz="1515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"Shopping Lists"</a:t>
            </a: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 on the homepage.</a:t>
            </a:r>
            <a:endParaRPr lang="en-US" sz="1515" dirty="0"/>
          </a:p>
        </p:txBody>
      </p:sp>
      <p:sp>
        <p:nvSpPr>
          <p:cNvPr id="22" name="Text 20"/>
          <p:cNvSpPr/>
          <p:nvPr/>
        </p:nvSpPr>
        <p:spPr>
          <a:xfrm>
            <a:off x="8373427" y="5059918"/>
            <a:ext cx="3752731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There you will find sub-item </a:t>
            </a:r>
            <a:r>
              <a:rPr lang="en-US" sz="1515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“Personal shopping lists”</a:t>
            </a: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 the </a:t>
            </a:r>
            <a:r>
              <a:rPr lang="en-US" sz="1515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“Your shopping lists” section.</a:t>
            </a:r>
            <a:endParaRPr lang="en-US" sz="1515" dirty="0"/>
          </a:p>
        </p:txBody>
      </p:sp>
      <p:sp>
        <p:nvSpPr>
          <p:cNvPr id="23" name="Shape 21"/>
          <p:cNvSpPr/>
          <p:nvPr/>
        </p:nvSpPr>
        <p:spPr>
          <a:xfrm>
            <a:off x="6425089" y="5300365"/>
            <a:ext cx="673537" cy="8655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24" name="Shape 22"/>
          <p:cNvSpPr/>
          <p:nvPr/>
        </p:nvSpPr>
        <p:spPr>
          <a:xfrm>
            <a:off x="7098625" y="5127308"/>
            <a:ext cx="432911" cy="432911"/>
          </a:xfrm>
          <a:prstGeom prst="roundRect">
            <a:avLst>
              <a:gd name="adj" fmla="val 26672"/>
            </a:avLst>
          </a:prstGeom>
          <a:solidFill>
            <a:srgbClr val="282C32"/>
          </a:solidFill>
          <a:ln/>
        </p:spPr>
      </p:sp>
      <p:sp>
        <p:nvSpPr>
          <p:cNvPr id="25" name="Text 23"/>
          <p:cNvSpPr/>
          <p:nvPr/>
        </p:nvSpPr>
        <p:spPr>
          <a:xfrm>
            <a:off x="7227451" y="5163383"/>
            <a:ext cx="175260" cy="3607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1"/>
              </a:lnSpc>
              <a:buNone/>
            </a:pPr>
            <a:r>
              <a:rPr lang="en-US" sz="22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273" dirty="0"/>
          </a:p>
        </p:txBody>
      </p:sp>
      <p:sp>
        <p:nvSpPr>
          <p:cNvPr id="26" name="Text 24"/>
          <p:cNvSpPr/>
          <p:nvPr/>
        </p:nvSpPr>
        <p:spPr>
          <a:xfrm>
            <a:off x="2614374" y="5169337"/>
            <a:ext cx="3642360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68"/>
              </a:lnSpc>
              <a:buNone/>
            </a:pPr>
            <a:r>
              <a:rPr lang="en-US" sz="18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Share your Personal Shopping List</a:t>
            </a:r>
            <a:endParaRPr lang="en-US" sz="1894" dirty="0"/>
          </a:p>
        </p:txBody>
      </p:sp>
      <p:sp>
        <p:nvSpPr>
          <p:cNvPr id="27" name="Text 25"/>
          <p:cNvSpPr/>
          <p:nvPr/>
        </p:nvSpPr>
        <p:spPr>
          <a:xfrm>
            <a:off x="2504123" y="5662374"/>
            <a:ext cx="3752612" cy="1846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24"/>
              </a:lnSpc>
              <a:buNone/>
            </a:pPr>
            <a:r>
              <a:rPr lang="en-US" sz="151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can share your personal shopping lists. This means that you also make a shopping list you created available to your colleagues (if they are registered on Hilti Online). To do this, click on </a:t>
            </a:r>
            <a:r>
              <a:rPr lang="en-US" sz="1515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“Share your personal shopping list”.</a:t>
            </a:r>
            <a:endParaRPr lang="en-US" sz="1515" dirty="0"/>
          </a:p>
        </p:txBody>
      </p: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44B4A4D8-BEFE-3BC9-BD23-51864EAEA1F9}"/>
              </a:ext>
            </a:extLst>
          </p:cNvPr>
          <p:cNvCxnSpPr>
            <a:cxnSpLocks/>
          </p:cNvCxnSpPr>
          <p:nvPr/>
        </p:nvCxnSpPr>
        <p:spPr>
          <a:xfrm>
            <a:off x="7516761" y="1798951"/>
            <a:ext cx="856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EFBDA4D9-966C-9F39-686C-F70664FC2C6D}"/>
              </a:ext>
            </a:extLst>
          </p:cNvPr>
          <p:cNvCxnSpPr>
            <a:cxnSpLocks/>
          </p:cNvCxnSpPr>
          <p:nvPr/>
        </p:nvCxnSpPr>
        <p:spPr>
          <a:xfrm>
            <a:off x="6256735" y="2763067"/>
            <a:ext cx="856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6D01FA11-B45A-D986-0DD2-A1FE28351E20}"/>
              </a:ext>
            </a:extLst>
          </p:cNvPr>
          <p:cNvCxnSpPr>
            <a:cxnSpLocks/>
          </p:cNvCxnSpPr>
          <p:nvPr/>
        </p:nvCxnSpPr>
        <p:spPr>
          <a:xfrm>
            <a:off x="7531537" y="3995797"/>
            <a:ext cx="856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5195BEF3-447C-FAA6-ABF6-1B67F8C75E31}"/>
              </a:ext>
            </a:extLst>
          </p:cNvPr>
          <p:cNvCxnSpPr>
            <a:cxnSpLocks/>
          </p:cNvCxnSpPr>
          <p:nvPr/>
        </p:nvCxnSpPr>
        <p:spPr>
          <a:xfrm>
            <a:off x="6256735" y="5358749"/>
            <a:ext cx="856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52B321C5-7496-5DB6-8C47-190022D6DC72}"/>
              </a:ext>
            </a:extLst>
          </p:cNvPr>
          <p:cNvCxnSpPr>
            <a:cxnSpLocks/>
          </p:cNvCxnSpPr>
          <p:nvPr/>
        </p:nvCxnSpPr>
        <p:spPr>
          <a:xfrm>
            <a:off x="7317349" y="2044422"/>
            <a:ext cx="0" cy="52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0A96E88-1858-7D40-B5A0-3DE20DAB258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315081" y="2936379"/>
            <a:ext cx="119" cy="79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EFCD1096-6EA7-9BE0-F73A-9644A910818F}"/>
              </a:ext>
            </a:extLst>
          </p:cNvPr>
          <p:cNvCxnSpPr>
            <a:cxnSpLocks/>
          </p:cNvCxnSpPr>
          <p:nvPr/>
        </p:nvCxnSpPr>
        <p:spPr>
          <a:xfrm flipH="1">
            <a:off x="7297133" y="4199246"/>
            <a:ext cx="119" cy="90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1903CDE-8E13-AABA-10D4-5791B1A15BCB}"/>
              </a:ext>
            </a:extLst>
          </p:cNvPr>
          <p:cNvSpPr/>
          <p:nvPr/>
        </p:nvSpPr>
        <p:spPr>
          <a:xfrm>
            <a:off x="7113401" y="1605558"/>
            <a:ext cx="418133" cy="430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0BC4EA-6944-D69F-71F6-54E7909AD045}"/>
              </a:ext>
            </a:extLst>
          </p:cNvPr>
          <p:cNvSpPr/>
          <p:nvPr/>
        </p:nvSpPr>
        <p:spPr>
          <a:xfrm>
            <a:off x="7106014" y="2552093"/>
            <a:ext cx="418133" cy="430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0E8D4E-5531-5008-D175-A2B852B94250}"/>
              </a:ext>
            </a:extLst>
          </p:cNvPr>
          <p:cNvSpPr/>
          <p:nvPr/>
        </p:nvSpPr>
        <p:spPr>
          <a:xfrm>
            <a:off x="7113404" y="3745916"/>
            <a:ext cx="418133" cy="430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567D56-C2B0-4585-FA64-11C525E31ED7}"/>
              </a:ext>
            </a:extLst>
          </p:cNvPr>
          <p:cNvSpPr/>
          <p:nvPr/>
        </p:nvSpPr>
        <p:spPr>
          <a:xfrm>
            <a:off x="7106014" y="5135078"/>
            <a:ext cx="418133" cy="430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tr-TR" dirty="0"/>
          </a:p>
        </p:txBody>
      </p:sp>
      <p:sp>
        <p:nvSpPr>
          <p:cNvPr id="4" name="Text 2"/>
          <p:cNvSpPr/>
          <p:nvPr/>
        </p:nvSpPr>
        <p:spPr>
          <a:xfrm>
            <a:off x="3426738" y="427673"/>
            <a:ext cx="566166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Corporate Shopping List Process</a:t>
            </a:r>
            <a:endParaRPr lang="en-US" sz="3062" dirty="0"/>
          </a:p>
        </p:txBody>
      </p:sp>
      <p:sp>
        <p:nvSpPr>
          <p:cNvPr id="15" name="Text 9"/>
          <p:cNvSpPr/>
          <p:nvPr/>
        </p:nvSpPr>
        <p:spPr>
          <a:xfrm>
            <a:off x="7431762" y="8627269"/>
            <a:ext cx="3771900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Rename and Delete the Company Shopping List</a:t>
            </a:r>
            <a:endParaRPr lang="en-US" sz="1531" dirty="0"/>
          </a:p>
        </p:txBody>
      </p:sp>
      <p:graphicFrame>
        <p:nvGraphicFramePr>
          <p:cNvPr id="18" name="Diyagram 17">
            <a:extLst>
              <a:ext uri="{FF2B5EF4-FFF2-40B4-BE49-F238E27FC236}">
                <a16:creationId xmlns:a16="http://schemas.microsoft.com/office/drawing/2014/main" id="{C972815A-0115-CD1F-52EF-1252397CB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63466"/>
              </p:ext>
            </p:extLst>
          </p:nvPr>
        </p:nvGraphicFramePr>
        <p:xfrm>
          <a:off x="1577970" y="1515098"/>
          <a:ext cx="11064490" cy="6113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900118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Managing and Prioritizing Items in Shopping Lists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9067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52982" y="394847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3983117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multiple items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4552474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 all desired products and click on add to cart.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37597" y="39067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5696069" y="394847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259711" y="3983117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Notes and Comments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259711" y="4552474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notes and comments to specific items for better communication and organization.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314974" y="39067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9473446" y="394847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0037088" y="39831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Filters and Sort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037088" y="4552474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Apply filters and sorting options to quickly find and manage your desired items.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902970"/>
            <a:ext cx="9105900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Placing Orders and Tracking Shipments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53941" y="1873091"/>
            <a:ext cx="94298" cy="5453539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225754"/>
            <a:ext cx="734139" cy="9429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036921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1043940" y="2076212"/>
            <a:ext cx="11430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082760"/>
            <a:ext cx="223266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Order Confirmation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620089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Receive an instant confirmation email with order details after placing your order.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113490"/>
            <a:ext cx="734139" cy="9429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3924657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1013460" y="3963948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3970496"/>
            <a:ext cx="21869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Shipment Tracking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50782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 your order's progress in real-time through our convenient shipment tracking feature.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001226"/>
            <a:ext cx="734139" cy="94298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5812393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1017270" y="5851684"/>
            <a:ext cx="1676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5858232"/>
            <a:ext cx="23774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Delivery Notification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39556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 notified when your order is out for delivery, ensuring you never miss a package.</a:t>
            </a:r>
            <a:endParaRPr lang="en-US" sz="165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245525"/>
            <a:ext cx="4960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Q&amp;A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joining our presentation on online shopping on the Hilti website. Feel free to ask any questions you may have!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8D72B28B165A43B9B688F60128EF33" ma:contentTypeVersion="3" ma:contentTypeDescription="Yeni belge oluşturun." ma:contentTypeScope="" ma:versionID="fb56a9d68f51a2872ee6f0918dca6d9a">
  <xsd:schema xmlns:xsd="http://www.w3.org/2001/XMLSchema" xmlns:xs="http://www.w3.org/2001/XMLSchema" xmlns:p="http://schemas.microsoft.com/office/2006/metadata/properties" xmlns:ns2="78932342-df04-46f2-bf5d-35bc402f4182" targetNamespace="http://schemas.microsoft.com/office/2006/metadata/properties" ma:root="true" ma:fieldsID="6ef8ea4996f7bd3b4f4d95a59540079c" ns2:_="">
    <xsd:import namespace="78932342-df04-46f2-bf5d-35bc402f41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32342-df04-46f2-bf5d-35bc402f4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DC571E-637D-4ED8-8E80-E75E68134B65}"/>
</file>

<file path=customXml/itemProps2.xml><?xml version="1.0" encoding="utf-8"?>
<ds:datastoreItem xmlns:ds="http://schemas.openxmlformats.org/officeDocument/2006/customXml" ds:itemID="{38C0E523-F355-4137-8F18-4265DF3DCCD8}"/>
</file>

<file path=customXml/itemProps3.xml><?xml version="1.0" encoding="utf-8"?>
<ds:datastoreItem xmlns:ds="http://schemas.openxmlformats.org/officeDocument/2006/customXml" ds:itemID="{3DA37D7C-2FF8-4E24-B6E0-12176D98C2DE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555</Words>
  <Application>Microsoft Office PowerPoint</Application>
  <PresentationFormat>Özel</PresentationFormat>
  <Paragraphs>64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Barlow</vt:lpstr>
      <vt:lpstr>Calibri</vt:lpstr>
      <vt:lpstr>Montserrat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Faruk Erten</cp:lastModifiedBy>
  <cp:revision>3</cp:revision>
  <dcterms:created xsi:type="dcterms:W3CDTF">2023-12-02T12:54:02Z</dcterms:created>
  <dcterms:modified xsi:type="dcterms:W3CDTF">2023-12-03T21:59:46Z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0x0101006C8D72B28B165A43B9B688F60128EF33</vt:lpwstr>
  </property>
</Properties>
</file>