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074E-316A-34BA-11AF-ED9E9C33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05466-F008-747B-1A8E-D62FD3F28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CCC2-1A56-0AD2-82DD-5406C8A8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16B0-EFB8-98A0-0549-BB91FE52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DFC1-1517-20CE-2A57-7FA4A409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DB77-8646-12FA-5EA2-570FD979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8F014-9DF3-15C6-6A79-D0E98BECB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E56-2DDD-A70E-2E3F-42656B7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AB37-5CFC-D4A2-F66E-4020D456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8E90-778C-5C12-16D9-49A86626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A17A-8E1A-D5FB-7EB1-2AC816A43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64359-C129-6A3D-1C41-298952E7A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AE4CA-A585-6213-31F5-4C76870B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6A77-75DD-E486-7CBA-BD22E8A0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9D96-8A26-6921-8AEF-45B5D820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0D78-2282-2DD8-AD2B-E4D19246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7A3B-B7F9-2C87-AE7E-3E9D7786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B1E0-3636-1410-BEAF-76B26216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E572-03B4-776D-1EFC-0E416461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00C8-F021-07D1-57C9-3BB8AA0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1CB1-9688-DE26-8CEF-19EE412F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A4D4-296A-4A85-7DAB-63621B76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78F0-C93C-2185-EDB8-3A5CEE95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AB52-9428-E4CB-7B49-A974DFA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913D-9127-0E6D-85BC-CD918FD1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DAC1-4289-6A0A-C35E-C7F5E3AD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C9BF-F887-43F8-4D23-2E70BFEB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80FF6-F73B-B551-D4D6-1D7E1926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EFC6A-1077-A008-031E-B06AE043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8613-73C4-DD55-331D-10A6BF8B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EA95-A0C7-FF28-BDE6-67D3CF73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9EEE-61C0-53C8-E830-2BE574E3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1C24-C414-119C-7F65-60B60578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5DED9-FEFE-E1D4-F1AC-A294F39D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E4C2-8EE2-734D-8840-EA4A1103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5A755-ED24-A000-76CF-C86B4A3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CC93-082D-D4A1-B6C9-0645580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E611-B853-923B-F021-E172DAF7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DB136-8EE7-E4D8-CCA2-57219171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9F01-ED58-7576-D121-9434A19F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A9E0D-B6F1-622C-C059-53D53A37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A040-7A3C-8FFC-D4B0-0D8AA3ED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0045C-EC5E-64AB-34CC-39FA976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3009-DE83-E9C0-552C-B5EDDE56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DE8E-D67C-9DAC-DD0D-CADFB2E5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D907-A945-D84C-E216-A23B0C1E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EAF-7E16-D021-793C-17BE1F52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35D8-DDDD-3004-F618-C8DCE623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6A9A6-56AC-D2F4-7AC2-748E61AA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767A3-2502-6EF3-B70E-9A4376F7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326D-EAE6-F47D-ED2A-8DEABCF1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797F-202D-80D3-86C8-460AC762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40F-871E-9380-4C94-E075570B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5D3B4-26E0-A32B-39D5-5F24D3723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E3E6-0B6B-971F-0C7E-C632DC643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B8D6-9F8E-586C-06E6-EDE5D50B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27AD4-B6D6-E24B-A786-ED48AD1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306E-047F-BD08-23BE-45116F42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233C-0A5A-673A-A0CB-127EAC84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2EE6B-D49D-DCDA-C006-823BC7A5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BB1E9-FD3F-952A-F1D6-7ADE074C8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992B-BE8E-4B2E-9E06-1DB21DB25FF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538EF-B247-62F3-61F5-734616E53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9F72-3C05-5B31-D1C1-ABDE7EB74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7A2E-CE79-42F7-931A-4837B461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85E-CAB9-4EEF-909F-A5C79FC9B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 Reorders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40D1F-C0FB-9F0D-CD16-22081E666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Description</a:t>
            </a:r>
          </a:p>
        </p:txBody>
      </p:sp>
    </p:spTree>
    <p:extLst>
      <p:ext uri="{BB962C8B-B14F-4D97-AF65-F5344CB8AC3E}">
        <p14:creationId xmlns:p14="http://schemas.microsoft.com/office/powerpoint/2010/main" val="40055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4EFF-CFE2-86EA-26DE-14A6907F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Navigation to the orders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D2B18-F110-666B-583F-862F35823FD2}"/>
              </a:ext>
            </a:extLst>
          </p:cNvPr>
          <p:cNvSpPr txBox="1"/>
          <p:nvPr/>
        </p:nvSpPr>
        <p:spPr>
          <a:xfrm>
            <a:off x="1407695" y="2261937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profile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4E550-6BC6-4598-8156-B473D1EF1A68}"/>
              </a:ext>
            </a:extLst>
          </p:cNvPr>
          <p:cNvSpPr txBox="1"/>
          <p:nvPr/>
        </p:nvSpPr>
        <p:spPr>
          <a:xfrm>
            <a:off x="4134853" y="3429000"/>
            <a:ext cx="217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order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E597-83FE-E51C-3E83-6AD9644D1B6A}"/>
              </a:ext>
            </a:extLst>
          </p:cNvPr>
          <p:cNvSpPr txBox="1"/>
          <p:nvPr/>
        </p:nvSpPr>
        <p:spPr>
          <a:xfrm>
            <a:off x="7509275" y="2261937"/>
            <a:ext cx="22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place reorder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433A203-CD14-44E9-57B8-E49FFC8C4988}"/>
              </a:ext>
            </a:extLst>
          </p:cNvPr>
          <p:cNvCxnSpPr>
            <a:endCxn id="5" idx="1"/>
          </p:cNvCxnSpPr>
          <p:nvPr/>
        </p:nvCxnSpPr>
        <p:spPr>
          <a:xfrm>
            <a:off x="2755232" y="2863516"/>
            <a:ext cx="1379621" cy="7501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078E91F-0BDC-EBF5-8BB9-F8205AAA75F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6313270" y="2631269"/>
            <a:ext cx="2308778" cy="982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D05B-6C23-FB38-5FCC-4BFA001A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Then: order and product selection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CCBEC9-53DF-390A-7B02-7B5D7670A4F1}"/>
              </a:ext>
            </a:extLst>
          </p:cNvPr>
          <p:cNvSpPr/>
          <p:nvPr/>
        </p:nvSpPr>
        <p:spPr>
          <a:xfrm>
            <a:off x="2249905" y="18889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55ADCC-2D8F-7381-2C91-BBE3485C2E7E}"/>
              </a:ext>
            </a:extLst>
          </p:cNvPr>
          <p:cNvSpPr/>
          <p:nvPr/>
        </p:nvSpPr>
        <p:spPr>
          <a:xfrm>
            <a:off x="2249905" y="29945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56A765-DBD4-FABE-13CE-F64C9164A409}"/>
              </a:ext>
            </a:extLst>
          </p:cNvPr>
          <p:cNvSpPr/>
          <p:nvPr/>
        </p:nvSpPr>
        <p:spPr>
          <a:xfrm>
            <a:off x="2249905" y="410722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F57D1-56FC-79D2-E94A-C67F8ECFB56D}"/>
              </a:ext>
            </a:extLst>
          </p:cNvPr>
          <p:cNvSpPr txBox="1"/>
          <p:nvPr/>
        </p:nvSpPr>
        <p:spPr>
          <a:xfrm>
            <a:off x="3429000" y="2154417"/>
            <a:ext cx="405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order that you want to reorder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1E65B-9D14-DC5C-AE46-B4C2B7789CCA}"/>
              </a:ext>
            </a:extLst>
          </p:cNvPr>
          <p:cNvSpPr txBox="1"/>
          <p:nvPr/>
        </p:nvSpPr>
        <p:spPr>
          <a:xfrm>
            <a:off x="3429000" y="3267087"/>
            <a:ext cx="559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the products in that order that you want to reorder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D4C88-41F6-F10A-B62C-A2968E044A80}"/>
              </a:ext>
            </a:extLst>
          </p:cNvPr>
          <p:cNvSpPr txBox="1"/>
          <p:nvPr/>
        </p:nvSpPr>
        <p:spPr>
          <a:xfrm>
            <a:off x="3429000" y="4379757"/>
            <a:ext cx="260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“Reorder” button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552687-7B63-C3A1-D2CF-0143FA69DBC7}"/>
              </a:ext>
            </a:extLst>
          </p:cNvPr>
          <p:cNvSpPr/>
          <p:nvPr/>
        </p:nvSpPr>
        <p:spPr>
          <a:xfrm>
            <a:off x="2478505" y="5474368"/>
            <a:ext cx="1455821" cy="7579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EA212-BBA4-1E5A-2F62-9647ACE5CB7D}"/>
              </a:ext>
            </a:extLst>
          </p:cNvPr>
          <p:cNvSpPr txBox="1"/>
          <p:nvPr/>
        </p:nvSpPr>
        <p:spPr>
          <a:xfrm>
            <a:off x="4043189" y="5668697"/>
            <a:ext cx="493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reordered items are then placed into your cart</a:t>
            </a:r>
          </a:p>
        </p:txBody>
      </p:sp>
    </p:spTree>
    <p:extLst>
      <p:ext uri="{BB962C8B-B14F-4D97-AF65-F5344CB8AC3E}">
        <p14:creationId xmlns:p14="http://schemas.microsoft.com/office/powerpoint/2010/main" val="67865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D15D-B609-D7F1-2EC8-6548B9AA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454358-F6B4-608E-321B-8BE7D9B2C7A5}"/>
              </a:ext>
            </a:extLst>
          </p:cNvPr>
          <p:cNvSpPr/>
          <p:nvPr/>
        </p:nvSpPr>
        <p:spPr>
          <a:xfrm>
            <a:off x="1696453" y="1985209"/>
            <a:ext cx="9192125" cy="950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IMPORTANT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89664-DDB0-6D50-7DD2-F7C457B4C239}"/>
              </a:ext>
            </a:extLst>
          </p:cNvPr>
          <p:cNvSpPr txBox="1"/>
          <p:nvPr/>
        </p:nvSpPr>
        <p:spPr>
          <a:xfrm>
            <a:off x="3601983" y="3737631"/>
            <a:ext cx="498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of questions: take a look at the Help section</a:t>
            </a:r>
          </a:p>
        </p:txBody>
      </p:sp>
    </p:spTree>
    <p:extLst>
      <p:ext uri="{BB962C8B-B14F-4D97-AF65-F5344CB8AC3E}">
        <p14:creationId xmlns:p14="http://schemas.microsoft.com/office/powerpoint/2010/main" val="6395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Place Reorders</vt:lpstr>
      <vt:lpstr>First: Navigation to the orders</vt:lpstr>
      <vt:lpstr>Then: order and product selection</vt:lpstr>
      <vt:lpstr>Need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Reorders</dc:title>
  <dc:creator>Thorsten Sproll</dc:creator>
  <cp:lastModifiedBy>Thorsten Sproll</cp:lastModifiedBy>
  <cp:revision>1</cp:revision>
  <dcterms:created xsi:type="dcterms:W3CDTF">2023-12-03T18:22:19Z</dcterms:created>
  <dcterms:modified xsi:type="dcterms:W3CDTF">2023-12-03T18:28:35Z</dcterms:modified>
</cp:coreProperties>
</file>