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621" autoAdjust="0"/>
  </p:normalViewPr>
  <p:slideViewPr>
    <p:cSldViewPr snapToGrid="0">
      <p:cViewPr varScale="1">
        <p:scale>
          <a:sx n="63" d="100"/>
          <a:sy n="63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chulte" userId="bdfcd638-1025-4d95-b3b6-40c6b77a3ad5" providerId="ADAL" clId="{B31307DA-6F67-4190-A330-15E5DFBCCF28}"/>
    <pc:docChg chg="modSld">
      <pc:chgData name="Christian Schulte" userId="bdfcd638-1025-4d95-b3b6-40c6b77a3ad5" providerId="ADAL" clId="{B31307DA-6F67-4190-A330-15E5DFBCCF28}" dt="2023-12-11T09:38:05.400" v="0"/>
      <pc:docMkLst>
        <pc:docMk/>
      </pc:docMkLst>
      <pc:sldChg chg="modNotesTx">
        <pc:chgData name="Christian Schulte" userId="bdfcd638-1025-4d95-b3b6-40c6b77a3ad5" providerId="ADAL" clId="{B31307DA-6F67-4190-A330-15E5DFBCCF28}" dt="2023-12-11T09:38:05.400" v="0"/>
        <pc:sldMkLst>
          <pc:docMk/>
          <pc:sldMk cId="3636455026" sldId="256"/>
        </pc:sldMkLst>
      </pc:sldChg>
    </pc:docChg>
  </pc:docChgLst>
  <pc:docChgLst>
    <pc:chgData name="Christian Schulte" userId="bdfcd638-1025-4d95-b3b6-40c6b77a3ad5" providerId="ADAL" clId="{3D94C095-CA9C-4CAE-BB3C-87BC967D1A60}"/>
    <pc:docChg chg="custSel modSld">
      <pc:chgData name="Christian Schulte" userId="bdfcd638-1025-4d95-b3b6-40c6b77a3ad5" providerId="ADAL" clId="{3D94C095-CA9C-4CAE-BB3C-87BC967D1A60}" dt="2023-12-08T15:56:00.568" v="5" actId="20577"/>
      <pc:docMkLst>
        <pc:docMk/>
      </pc:docMkLst>
      <pc:sldChg chg="modSp mod">
        <pc:chgData name="Christian Schulte" userId="bdfcd638-1025-4d95-b3b6-40c6b77a3ad5" providerId="ADAL" clId="{3D94C095-CA9C-4CAE-BB3C-87BC967D1A60}" dt="2023-12-08T15:56:00.568" v="5" actId="20577"/>
        <pc:sldMkLst>
          <pc:docMk/>
          <pc:sldMk cId="3304190317" sldId="258"/>
        </pc:sldMkLst>
        <pc:spChg chg="mod">
          <ac:chgData name="Christian Schulte" userId="bdfcd638-1025-4d95-b3b6-40c6b77a3ad5" providerId="ADAL" clId="{3D94C095-CA9C-4CAE-BB3C-87BC967D1A60}" dt="2023-12-08T15:56:00.568" v="5" actId="20577"/>
          <ac:spMkLst>
            <pc:docMk/>
            <pc:sldMk cId="3304190317" sldId="258"/>
            <ac:spMk id="4" creationId="{AED32F3D-14C1-8955-7227-6040DAC6B3B0}"/>
          </ac:spMkLst>
        </pc:spChg>
      </pc:sldChg>
    </pc:docChg>
  </pc:docChgLst>
  <pc:docChgLst>
    <pc:chgData name="Christian Schulte" userId="bdfcd638-1025-4d95-b3b6-40c6b77a3ad5" providerId="ADAL" clId="{5F6CC125-E3B7-4E4B-9CE8-84F521149B62}"/>
    <pc:docChg chg="undo custSel modSld">
      <pc:chgData name="Christian Schulte" userId="bdfcd638-1025-4d95-b3b6-40c6b77a3ad5" providerId="ADAL" clId="{5F6CC125-E3B7-4E4B-9CE8-84F521149B62}" dt="2023-12-04T14:45:36.069" v="231" actId="120"/>
      <pc:docMkLst>
        <pc:docMk/>
      </pc:docMkLst>
      <pc:sldChg chg="addSp delSp modSp mod modClrScheme chgLayout">
        <pc:chgData name="Christian Schulte" userId="bdfcd638-1025-4d95-b3b6-40c6b77a3ad5" providerId="ADAL" clId="{5F6CC125-E3B7-4E4B-9CE8-84F521149B62}" dt="2023-12-04T14:45:36.069" v="231" actId="120"/>
        <pc:sldMkLst>
          <pc:docMk/>
          <pc:sldMk cId="778062822" sldId="263"/>
        </pc:sldMkLst>
        <pc:spChg chg="add mod ord">
          <ac:chgData name="Christian Schulte" userId="bdfcd638-1025-4d95-b3b6-40c6b77a3ad5" providerId="ADAL" clId="{5F6CC125-E3B7-4E4B-9CE8-84F521149B62}" dt="2023-12-04T14:45:05.708" v="221" actId="404"/>
          <ac:spMkLst>
            <pc:docMk/>
            <pc:sldMk cId="778062822" sldId="263"/>
            <ac:spMk id="2" creationId="{8124CE6C-F812-AF65-BBC4-749F8E2104F1}"/>
          </ac:spMkLst>
        </pc:spChg>
        <pc:spChg chg="add mod ord">
          <ac:chgData name="Christian Schulte" userId="bdfcd638-1025-4d95-b3b6-40c6b77a3ad5" providerId="ADAL" clId="{5F6CC125-E3B7-4E4B-9CE8-84F521149B62}" dt="2023-12-04T14:45:36.069" v="231" actId="120"/>
          <ac:spMkLst>
            <pc:docMk/>
            <pc:sldMk cId="778062822" sldId="263"/>
            <ac:spMk id="3" creationId="{43B2BAFF-A9D1-362C-58CE-BB4774759E49}"/>
          </ac:spMkLst>
        </pc:spChg>
        <pc:spChg chg="add mod">
          <ac:chgData name="Christian Schulte" userId="bdfcd638-1025-4d95-b3b6-40c6b77a3ad5" providerId="ADAL" clId="{5F6CC125-E3B7-4E4B-9CE8-84F521149B62}" dt="2023-12-04T14:45:33.763" v="230" actId="120"/>
          <ac:spMkLst>
            <pc:docMk/>
            <pc:sldMk cId="778062822" sldId="263"/>
            <ac:spMk id="4" creationId="{5BC34655-CFDF-6786-E588-E336EB7BB962}"/>
          </ac:spMkLst>
        </pc:spChg>
        <pc:spChg chg="mod ord">
          <ac:chgData name="Christian Schulte" userId="bdfcd638-1025-4d95-b3b6-40c6b77a3ad5" providerId="ADAL" clId="{5F6CC125-E3B7-4E4B-9CE8-84F521149B62}" dt="2023-12-04T14:40:25.235" v="132"/>
          <ac:spMkLst>
            <pc:docMk/>
            <pc:sldMk cId="778062822" sldId="263"/>
            <ac:spMk id="5" creationId="{25FCF120-CFC7-5675-E8D5-F19411E3D5BA}"/>
          </ac:spMkLst>
        </pc:spChg>
        <pc:spChg chg="del mod ord">
          <ac:chgData name="Christian Schulte" userId="bdfcd638-1025-4d95-b3b6-40c6b77a3ad5" providerId="ADAL" clId="{5F6CC125-E3B7-4E4B-9CE8-84F521149B62}" dt="2023-12-04T13:57:10.778" v="0" actId="700"/>
          <ac:spMkLst>
            <pc:docMk/>
            <pc:sldMk cId="778062822" sldId="263"/>
            <ac:spMk id="6" creationId="{33305D93-DBE6-B1FF-E977-8AA1058602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636C1-B98B-47A7-9B77-2FB353C1F32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4A5FEA8-B6D7-4016-8029-D87DEEC076F5}">
      <dgm:prSet phldrT="[Text]"/>
      <dgm:spPr/>
      <dgm:t>
        <a:bodyPr/>
        <a:lstStyle/>
        <a:p>
          <a:r>
            <a:rPr lang="de-DE" dirty="0"/>
            <a:t>Warehouse Analysis</a:t>
          </a:r>
          <a:endParaRPr lang="en-GB" dirty="0"/>
        </a:p>
      </dgm:t>
    </dgm:pt>
    <dgm:pt modelId="{CB79F32E-1E61-418D-88D6-BE55EC175E0D}" type="parTrans" cxnId="{21174F36-E8CC-4255-A4A7-6D35D4B0DB35}">
      <dgm:prSet/>
      <dgm:spPr/>
      <dgm:t>
        <a:bodyPr/>
        <a:lstStyle/>
        <a:p>
          <a:endParaRPr lang="en-GB"/>
        </a:p>
      </dgm:t>
    </dgm:pt>
    <dgm:pt modelId="{7F8FC5A7-7D32-47CA-A85D-B08F87E5B196}" type="sibTrans" cxnId="{21174F36-E8CC-4255-A4A7-6D35D4B0DB35}">
      <dgm:prSet/>
      <dgm:spPr/>
      <dgm:t>
        <a:bodyPr/>
        <a:lstStyle/>
        <a:p>
          <a:endParaRPr lang="en-GB"/>
        </a:p>
      </dgm:t>
    </dgm:pt>
    <dgm:pt modelId="{F63D7893-04DC-494B-BD6A-11B08F66DFFE}">
      <dgm:prSet phldrT="[Text]"/>
      <dgm:spPr/>
      <dgm:t>
        <a:bodyPr/>
        <a:lstStyle/>
        <a:p>
          <a:r>
            <a:rPr lang="de-DE" dirty="0"/>
            <a:t>Warehouse </a:t>
          </a:r>
          <a:r>
            <a:rPr lang="de-DE" dirty="0" err="1"/>
            <a:t>Planning</a:t>
          </a:r>
          <a:endParaRPr lang="en-GB" dirty="0"/>
        </a:p>
      </dgm:t>
    </dgm:pt>
    <dgm:pt modelId="{59274E92-9C1B-4931-B7F9-3EC9D59AC133}" type="parTrans" cxnId="{1160F262-48F7-4578-B355-3B64F4832232}">
      <dgm:prSet/>
      <dgm:spPr/>
      <dgm:t>
        <a:bodyPr/>
        <a:lstStyle/>
        <a:p>
          <a:endParaRPr lang="en-GB"/>
        </a:p>
      </dgm:t>
    </dgm:pt>
    <dgm:pt modelId="{59DA827D-8462-4C91-8895-BB0065F94629}" type="sibTrans" cxnId="{1160F262-48F7-4578-B355-3B64F4832232}">
      <dgm:prSet/>
      <dgm:spPr/>
      <dgm:t>
        <a:bodyPr/>
        <a:lstStyle/>
        <a:p>
          <a:endParaRPr lang="en-GB"/>
        </a:p>
      </dgm:t>
    </dgm:pt>
    <dgm:pt modelId="{C57EA060-B074-4099-AC1D-0EC605071118}">
      <dgm:prSet phldrT="[Text]"/>
      <dgm:spPr/>
      <dgm:t>
        <a:bodyPr/>
        <a:lstStyle/>
        <a:p>
          <a:r>
            <a:rPr lang="de-DE" dirty="0"/>
            <a:t>Warehouse Maintenance</a:t>
          </a:r>
          <a:endParaRPr lang="en-GB" dirty="0"/>
        </a:p>
      </dgm:t>
    </dgm:pt>
    <dgm:pt modelId="{22902683-19F4-4FEA-9E9F-17834325CC72}" type="parTrans" cxnId="{08749244-995F-4971-AA6C-00313198FC0B}">
      <dgm:prSet/>
      <dgm:spPr/>
      <dgm:t>
        <a:bodyPr/>
        <a:lstStyle/>
        <a:p>
          <a:endParaRPr lang="en-GB"/>
        </a:p>
      </dgm:t>
    </dgm:pt>
    <dgm:pt modelId="{1AE2AF1B-3E55-4B9D-BA3E-A6D199DC9E30}" type="sibTrans" cxnId="{08749244-995F-4971-AA6C-00313198FC0B}">
      <dgm:prSet/>
      <dgm:spPr/>
      <dgm:t>
        <a:bodyPr/>
        <a:lstStyle/>
        <a:p>
          <a:endParaRPr lang="en-GB"/>
        </a:p>
      </dgm:t>
    </dgm:pt>
    <dgm:pt modelId="{D3E42EFB-F872-46CC-B7A1-FF6AFBD4CD77}" type="pres">
      <dgm:prSet presAssocID="{159636C1-B98B-47A7-9B77-2FB353C1F328}" presName="CompostProcess" presStyleCnt="0">
        <dgm:presLayoutVars>
          <dgm:dir/>
          <dgm:resizeHandles val="exact"/>
        </dgm:presLayoutVars>
      </dgm:prSet>
      <dgm:spPr/>
    </dgm:pt>
    <dgm:pt modelId="{16F70625-AC4D-4BBF-91B1-636B6E8007AD}" type="pres">
      <dgm:prSet presAssocID="{159636C1-B98B-47A7-9B77-2FB353C1F328}" presName="arrow" presStyleLbl="bgShp" presStyleIdx="0" presStyleCnt="1"/>
      <dgm:spPr/>
    </dgm:pt>
    <dgm:pt modelId="{2C0C74FE-D447-43C9-B77B-DE83AC5B86B2}" type="pres">
      <dgm:prSet presAssocID="{159636C1-B98B-47A7-9B77-2FB353C1F328}" presName="linearProcess" presStyleCnt="0"/>
      <dgm:spPr/>
    </dgm:pt>
    <dgm:pt modelId="{F198F2A5-3265-4C60-8234-F5B0AD4E8FFF}" type="pres">
      <dgm:prSet presAssocID="{F4A5FEA8-B6D7-4016-8029-D87DEEC076F5}" presName="textNode" presStyleLbl="node1" presStyleIdx="0" presStyleCnt="3">
        <dgm:presLayoutVars>
          <dgm:bulletEnabled val="1"/>
        </dgm:presLayoutVars>
      </dgm:prSet>
      <dgm:spPr/>
    </dgm:pt>
    <dgm:pt modelId="{49CF6764-897E-4C4F-B364-70A88B1BBC9B}" type="pres">
      <dgm:prSet presAssocID="{7F8FC5A7-7D32-47CA-A85D-B08F87E5B196}" presName="sibTrans" presStyleCnt="0"/>
      <dgm:spPr/>
    </dgm:pt>
    <dgm:pt modelId="{4034DCE0-A9D9-41F3-A969-E0D76477900D}" type="pres">
      <dgm:prSet presAssocID="{F63D7893-04DC-494B-BD6A-11B08F66DFFE}" presName="textNode" presStyleLbl="node1" presStyleIdx="1" presStyleCnt="3">
        <dgm:presLayoutVars>
          <dgm:bulletEnabled val="1"/>
        </dgm:presLayoutVars>
      </dgm:prSet>
      <dgm:spPr/>
    </dgm:pt>
    <dgm:pt modelId="{7C0473DE-8C7C-4CA8-99AB-41EB172B3922}" type="pres">
      <dgm:prSet presAssocID="{59DA827D-8462-4C91-8895-BB0065F94629}" presName="sibTrans" presStyleCnt="0"/>
      <dgm:spPr/>
    </dgm:pt>
    <dgm:pt modelId="{F4DB217B-BC54-4A74-AC49-4ECEC496FD7F}" type="pres">
      <dgm:prSet presAssocID="{C57EA060-B074-4099-AC1D-0EC60507111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97FB129-5BA9-40A6-87D2-13F431F595E1}" type="presOf" srcId="{F63D7893-04DC-494B-BD6A-11B08F66DFFE}" destId="{4034DCE0-A9D9-41F3-A969-E0D76477900D}" srcOrd="0" destOrd="0" presId="urn:microsoft.com/office/officeart/2005/8/layout/hProcess9"/>
    <dgm:cxn modelId="{FF79F42B-4ECE-445D-813D-95AAFFF5CD52}" type="presOf" srcId="{F4A5FEA8-B6D7-4016-8029-D87DEEC076F5}" destId="{F198F2A5-3265-4C60-8234-F5B0AD4E8FFF}" srcOrd="0" destOrd="0" presId="urn:microsoft.com/office/officeart/2005/8/layout/hProcess9"/>
    <dgm:cxn modelId="{21174F36-E8CC-4255-A4A7-6D35D4B0DB35}" srcId="{159636C1-B98B-47A7-9B77-2FB353C1F328}" destId="{F4A5FEA8-B6D7-4016-8029-D87DEEC076F5}" srcOrd="0" destOrd="0" parTransId="{CB79F32E-1E61-418D-88D6-BE55EC175E0D}" sibTransId="{7F8FC5A7-7D32-47CA-A85D-B08F87E5B196}"/>
    <dgm:cxn modelId="{1160F262-48F7-4578-B355-3B64F4832232}" srcId="{159636C1-B98B-47A7-9B77-2FB353C1F328}" destId="{F63D7893-04DC-494B-BD6A-11B08F66DFFE}" srcOrd="1" destOrd="0" parTransId="{59274E92-9C1B-4931-B7F9-3EC9D59AC133}" sibTransId="{59DA827D-8462-4C91-8895-BB0065F94629}"/>
    <dgm:cxn modelId="{08749244-995F-4971-AA6C-00313198FC0B}" srcId="{159636C1-B98B-47A7-9B77-2FB353C1F328}" destId="{C57EA060-B074-4099-AC1D-0EC605071118}" srcOrd="2" destOrd="0" parTransId="{22902683-19F4-4FEA-9E9F-17834325CC72}" sibTransId="{1AE2AF1B-3E55-4B9D-BA3E-A6D199DC9E30}"/>
    <dgm:cxn modelId="{7489DA8B-4AA6-4A79-B988-AECA20D6DFFF}" type="presOf" srcId="{159636C1-B98B-47A7-9B77-2FB353C1F328}" destId="{D3E42EFB-F872-46CC-B7A1-FF6AFBD4CD77}" srcOrd="0" destOrd="0" presId="urn:microsoft.com/office/officeart/2005/8/layout/hProcess9"/>
    <dgm:cxn modelId="{010AA0F6-3895-410A-BF1E-40F4E8CCA4D8}" type="presOf" srcId="{C57EA060-B074-4099-AC1D-0EC605071118}" destId="{F4DB217B-BC54-4A74-AC49-4ECEC496FD7F}" srcOrd="0" destOrd="0" presId="urn:microsoft.com/office/officeart/2005/8/layout/hProcess9"/>
    <dgm:cxn modelId="{DFCE1C01-F24F-48DA-898B-9D8330247EC9}" type="presParOf" srcId="{D3E42EFB-F872-46CC-B7A1-FF6AFBD4CD77}" destId="{16F70625-AC4D-4BBF-91B1-636B6E8007AD}" srcOrd="0" destOrd="0" presId="urn:microsoft.com/office/officeart/2005/8/layout/hProcess9"/>
    <dgm:cxn modelId="{46908AD5-1ECC-470F-8303-D59DAA68E690}" type="presParOf" srcId="{D3E42EFB-F872-46CC-B7A1-FF6AFBD4CD77}" destId="{2C0C74FE-D447-43C9-B77B-DE83AC5B86B2}" srcOrd="1" destOrd="0" presId="urn:microsoft.com/office/officeart/2005/8/layout/hProcess9"/>
    <dgm:cxn modelId="{FCA48C8E-DD84-4215-BE96-F2B623E1DDE2}" type="presParOf" srcId="{2C0C74FE-D447-43C9-B77B-DE83AC5B86B2}" destId="{F198F2A5-3265-4C60-8234-F5B0AD4E8FFF}" srcOrd="0" destOrd="0" presId="urn:microsoft.com/office/officeart/2005/8/layout/hProcess9"/>
    <dgm:cxn modelId="{CF8DCCCA-66AE-49AC-BA09-711E90A95F30}" type="presParOf" srcId="{2C0C74FE-D447-43C9-B77B-DE83AC5B86B2}" destId="{49CF6764-897E-4C4F-B364-70A88B1BBC9B}" srcOrd="1" destOrd="0" presId="urn:microsoft.com/office/officeart/2005/8/layout/hProcess9"/>
    <dgm:cxn modelId="{5FAB3036-90B5-4150-AF41-4B043A0EFFEA}" type="presParOf" srcId="{2C0C74FE-D447-43C9-B77B-DE83AC5B86B2}" destId="{4034DCE0-A9D9-41F3-A969-E0D76477900D}" srcOrd="2" destOrd="0" presId="urn:microsoft.com/office/officeart/2005/8/layout/hProcess9"/>
    <dgm:cxn modelId="{30AAD0C8-1E07-4226-9AC3-B9F07A0F73BF}" type="presParOf" srcId="{2C0C74FE-D447-43C9-B77B-DE83AC5B86B2}" destId="{7C0473DE-8C7C-4CA8-99AB-41EB172B3922}" srcOrd="3" destOrd="0" presId="urn:microsoft.com/office/officeart/2005/8/layout/hProcess9"/>
    <dgm:cxn modelId="{56AA1921-7E9D-4FFD-9834-F7042F13BBC7}" type="presParOf" srcId="{2C0C74FE-D447-43C9-B77B-DE83AC5B86B2}" destId="{F4DB217B-BC54-4A74-AC49-4ECEC496FD7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70625-AC4D-4BBF-91B1-636B6E8007AD}">
      <dsp:nvSpPr>
        <dsp:cNvPr id="0" name=""/>
        <dsp:cNvSpPr/>
      </dsp:nvSpPr>
      <dsp:spPr>
        <a:xfrm>
          <a:off x="643051" y="0"/>
          <a:ext cx="7287920" cy="25770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F2A5-3265-4C60-8234-F5B0AD4E8FFF}">
      <dsp:nvSpPr>
        <dsp:cNvPr id="0" name=""/>
        <dsp:cNvSpPr/>
      </dsp:nvSpPr>
      <dsp:spPr>
        <a:xfrm>
          <a:off x="270450" y="773115"/>
          <a:ext cx="2572207" cy="1030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Warehouse Analysis</a:t>
          </a:r>
          <a:endParaRPr lang="en-GB" sz="2600" kern="1200" dirty="0"/>
        </a:p>
      </dsp:txBody>
      <dsp:txXfrm>
        <a:off x="320770" y="823435"/>
        <a:ext cx="2471567" cy="930180"/>
      </dsp:txXfrm>
    </dsp:sp>
    <dsp:sp modelId="{4034DCE0-A9D9-41F3-A969-E0D76477900D}">
      <dsp:nvSpPr>
        <dsp:cNvPr id="0" name=""/>
        <dsp:cNvSpPr/>
      </dsp:nvSpPr>
      <dsp:spPr>
        <a:xfrm>
          <a:off x="3000908" y="773115"/>
          <a:ext cx="2572207" cy="1030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Warehouse </a:t>
          </a:r>
          <a:r>
            <a:rPr lang="de-DE" sz="2600" kern="1200" dirty="0" err="1"/>
            <a:t>Planning</a:t>
          </a:r>
          <a:endParaRPr lang="en-GB" sz="2600" kern="1200" dirty="0"/>
        </a:p>
      </dsp:txBody>
      <dsp:txXfrm>
        <a:off x="3051228" y="823435"/>
        <a:ext cx="2471567" cy="930180"/>
      </dsp:txXfrm>
    </dsp:sp>
    <dsp:sp modelId="{F4DB217B-BC54-4A74-AC49-4ECEC496FD7F}">
      <dsp:nvSpPr>
        <dsp:cNvPr id="0" name=""/>
        <dsp:cNvSpPr/>
      </dsp:nvSpPr>
      <dsp:spPr>
        <a:xfrm>
          <a:off x="5731366" y="773115"/>
          <a:ext cx="2572207" cy="1030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Warehouse Maintenance</a:t>
          </a:r>
          <a:endParaRPr lang="en-GB" sz="2600" kern="1200" dirty="0"/>
        </a:p>
      </dsp:txBody>
      <dsp:txXfrm>
        <a:off x="5781686" y="823435"/>
        <a:ext cx="2471567" cy="93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EB557-C47F-411D-89A9-61CDD9FB2F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F2537-97E3-46B3-A582-2C1D99D114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https://www.hilti.de/content/hilti/E3/DE/de/support/support/lagermanagement.html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F2537-97E3-46B3-A582-2C1D99D114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0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9FAF6-63A8-0969-0DAC-F9C9C022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B1FD2A-4A6D-7163-BDA4-3B3D07D16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5B4CA-7D0C-2F31-D190-CED71F0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21BAD-F580-904C-392F-BEE0B5AB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4495C-13BB-60EB-7F74-35184906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6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A5372-7484-413F-6066-C5E3EDD5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250FA-7B74-D8EF-6FF4-13CBFC42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CACD6-3EC8-9025-C296-321E8D05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4C678-05EA-033B-8919-C02EDB4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6649F-0F33-1138-6C83-B07DF974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88BE6A-9093-EDA6-1B74-7124C1327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470542-84D4-7C5B-8615-7576C511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D5A3F-8C72-74D8-E5E8-372DFE99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A5235-FAAD-4CB0-A9DC-5FA2032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44E38-BC3B-B203-17CC-33C9DD40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6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FF257-5EB2-6A05-ACDA-6557A438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BB567-FFBA-A60C-A4B4-D929D1CE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1E5ED8-3FED-7495-B472-41F176B0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01A7A-6FB9-15E9-10EF-A85BF678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A3133-FED0-278E-88EF-04C9E20C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0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50B1F-A4E2-2119-D0CB-3E3B1BB6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46ED-E4A9-70D2-1938-2364E757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2A070-8EF2-8388-B448-459CA322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21F82-C1E8-999D-6134-96A08E06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0CEF5-094C-1F2E-0141-A996EE3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5968B-6C78-2056-E59A-362B0436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09924-5BDE-557C-D04D-69114BF50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B4D303-7D8B-773F-97F2-554C5E9A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E56235-75BE-8A84-3A6C-F84446FA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6D35C-9AC4-DEE5-418F-E433B005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21903E-B9F2-6CCA-2297-AF3996DB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C742-BC60-F17A-0484-3D193049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5629D-C8F9-6185-118B-6BA191EFF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E6FA17-367D-19E6-24B6-D5C16B34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E0D1D8-0687-7EC3-8D28-1C9E4DD4B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59F444-711E-6837-5D2D-989F47BE9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B38672-CB7F-ECD0-7505-B61E8505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13E1B0-CC07-BD2B-6643-3BBD15A7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A0EBB8-D4FA-03BD-1AB7-135315CA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2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54885-4529-5E44-B9CF-3A90644E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935381-8BED-0EAD-A9CB-2B0C4A58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0067CE-BF76-95B2-050F-A53352FE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F7C70E-3984-FE69-2AC6-069235C8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28271B-55A2-1791-75BE-48AEEAEE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827607-0182-57B5-2C9D-09628214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A7042-F537-75DE-D6FD-B7BA4143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5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29A86-59D9-B67A-8099-8406EC65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9FAF4-2E70-73F3-360A-FB3C7614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D0403-A32C-720F-520F-2B47007C9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83E6B-1EF3-AA88-31EB-E2293997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8A211B-4006-1848-0DEB-3B1F77E4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2205CA-F28A-4C97-35DD-8935A82E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3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881CD-BF52-72B2-E5D9-1796D030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60549A-ACE0-420E-D145-92215C7AD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037702-50EE-FE19-CA8D-9FA9F2DD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2317E2-4316-8294-3F34-D0CC6D3B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3A5A2-97FD-F1D0-3B4A-5899712B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7F78DE-C994-02A1-0A4A-FFD88A0F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1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3E90C0-F1CB-2241-C110-C78B3010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F67AE4-F641-F449-DAFA-94E5A83C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658C2-4518-C4BA-3390-D8734C40E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0619-F852-4FBD-BD9D-41DC4C5E616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37825-5E96-3FA8-CF68-03E53A76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B9F8A-6542-44D7-2600-5DD2A485E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8BDC-E5D0-4293-BD22-E1302FC69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A994B-F80E-F8EF-640B-C2CD086D4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new</a:t>
            </a:r>
            <a:r>
              <a:rPr lang="de-DE" dirty="0"/>
              <a:t> Hilti Warehouse Management Service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BC612C-73BF-E350-B3CE-7B5001E18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Version 2.0</a:t>
            </a:r>
          </a:p>
          <a:p>
            <a:r>
              <a:rPr lang="de-DE" dirty="0" err="1"/>
              <a:t>December</a:t>
            </a:r>
            <a:r>
              <a:rPr lang="de-DE" dirty="0"/>
              <a:t>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45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DBDEC-2B5C-9711-1564-4F8E4BB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0C4D-1257-AAF7-F77D-E7217E20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Version 2.0 </a:t>
            </a:r>
            <a:r>
              <a:rPr lang="de-DE" dirty="0" err="1"/>
              <a:t>of</a:t>
            </a:r>
            <a:r>
              <a:rPr lang="de-DE" dirty="0"/>
              <a:t> Warehouse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Version 1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Outlook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CEF6D-53A1-778A-33E3-CE2CC7C1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err="1"/>
              <a:t>Idea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C4DB-AD69-52FE-A1FC-EF464716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Offering</a:t>
            </a:r>
            <a:r>
              <a:rPr lang="de-DE" dirty="0"/>
              <a:t> an </a:t>
            </a:r>
            <a:r>
              <a:rPr lang="en-GB" b="1" i="0" dirty="0">
                <a:effectLst/>
                <a:latin typeface="Söhne"/>
              </a:rPr>
              <a:t>Efficient Warehouse Organization</a:t>
            </a:r>
            <a:r>
              <a:rPr lang="en-GB" i="0" dirty="0">
                <a:effectLst/>
                <a:latin typeface="Söhne"/>
              </a:rPr>
              <a:t> to focus on core business activities while also saving time and money</a:t>
            </a:r>
          </a:p>
          <a:p>
            <a:r>
              <a:rPr lang="en-GB" dirty="0">
                <a:latin typeface="Söhne"/>
              </a:rPr>
              <a:t>Our Goal: Taking charge of customers’ warehouse, ensuring it becomes a strategic asset for the business operations.</a:t>
            </a:r>
          </a:p>
          <a:p>
            <a:pPr lvl="1"/>
            <a:r>
              <a:rPr lang="en-GB" dirty="0">
                <a:latin typeface="Söhne"/>
              </a:rPr>
              <a:t>Optimal organization to provide transparency and improve productivity</a:t>
            </a:r>
          </a:p>
          <a:p>
            <a:pPr lvl="1"/>
            <a:r>
              <a:rPr lang="en-GB" dirty="0">
                <a:latin typeface="Söhne"/>
              </a:rPr>
              <a:t>Addressing common challenges of warehouse management</a:t>
            </a:r>
          </a:p>
          <a:p>
            <a:pPr lvl="1"/>
            <a:r>
              <a:rPr lang="en-GB" dirty="0">
                <a:latin typeface="Söhne"/>
              </a:rPr>
              <a:t>Maintaining optimal stock levels and ensuring readiness for upcoming projects.</a:t>
            </a:r>
          </a:p>
          <a:p>
            <a:r>
              <a:rPr lang="en-GB" dirty="0">
                <a:latin typeface="Söhne"/>
              </a:rPr>
              <a:t>Initiative based on idea by Jahangir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D32F3D-14C1-8955-7227-6040DAC6B3B0}"/>
              </a:ext>
            </a:extLst>
          </p:cNvPr>
          <p:cNvSpPr txBox="1"/>
          <p:nvPr/>
        </p:nvSpPr>
        <p:spPr>
          <a:xfrm>
            <a:off x="8575589" y="6311900"/>
            <a:ext cx="323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More Details: </a:t>
            </a:r>
            <a:r>
              <a:rPr lang="de-DE" sz="1200"/>
              <a:t>See „</a:t>
            </a:r>
            <a:r>
              <a:rPr lang="de-DE" sz="1200" dirty="0"/>
              <a:t>Warehouse Management </a:t>
            </a:r>
            <a:r>
              <a:rPr lang="de-DE" sz="1200" dirty="0" err="1"/>
              <a:t>Documentation</a:t>
            </a:r>
            <a:r>
              <a:rPr lang="de-DE" sz="1200" dirty="0"/>
              <a:t>“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419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A0325-8FA2-E0CF-C57D-FEEF9854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Version 2.0 </a:t>
            </a:r>
            <a:r>
              <a:rPr lang="de-DE" dirty="0" err="1"/>
              <a:t>of</a:t>
            </a:r>
            <a:r>
              <a:rPr lang="de-DE" dirty="0"/>
              <a:t> Warehouse Management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43FA17-E1ED-A8FF-0FD8-4FFC3716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649642"/>
              </p:ext>
            </p:extLst>
          </p:nvPr>
        </p:nvGraphicFramePr>
        <p:xfrm>
          <a:off x="1808988" y="1532192"/>
          <a:ext cx="8574024" cy="257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380A2FF-9530-3C2B-C32C-A93C7F75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11092"/>
              </p:ext>
            </p:extLst>
          </p:nvPr>
        </p:nvGraphicFramePr>
        <p:xfrm>
          <a:off x="487680" y="4217797"/>
          <a:ext cx="112166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0">
                  <a:extLst>
                    <a:ext uri="{9D8B030D-6E8A-4147-A177-3AD203B41FA5}">
                      <a16:colId xmlns:a16="http://schemas.microsoft.com/office/drawing/2014/main" val="521315654"/>
                    </a:ext>
                  </a:extLst>
                </a:gridCol>
                <a:gridCol w="3738880">
                  <a:extLst>
                    <a:ext uri="{9D8B030D-6E8A-4147-A177-3AD203B41FA5}">
                      <a16:colId xmlns:a16="http://schemas.microsoft.com/office/drawing/2014/main" val="3632607589"/>
                    </a:ext>
                  </a:extLst>
                </a:gridCol>
                <a:gridCol w="3738880">
                  <a:extLst>
                    <a:ext uri="{9D8B030D-6E8A-4147-A177-3AD203B41FA5}">
                      <a16:colId xmlns:a16="http://schemas.microsoft.com/office/drawing/2014/main" val="490405166"/>
                    </a:ext>
                  </a:extLst>
                </a:gridCol>
              </a:tblGrid>
              <a:tr h="272834">
                <a:tc>
                  <a:txBody>
                    <a:bodyPr/>
                    <a:lstStyle/>
                    <a:p>
                      <a:r>
                        <a:rPr lang="de-DE" dirty="0"/>
                        <a:t>Warehouse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Warehouse </a:t>
                      </a:r>
                      <a:r>
                        <a:rPr lang="de-DE" dirty="0" err="1"/>
                        <a:t>Planning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Warehouse Maintenance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5885"/>
                  </a:ext>
                </a:extLst>
              </a:tr>
              <a:tr h="477459"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Conducting a joint analysis to determine the specific product range and optimize inventory levels for each item.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Defining minimum and maximum stock levels for consumables in collaboration.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Establishing a regular visit schedule for optimal warehouse maintenance and inventory management.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98474"/>
                  </a:ext>
                </a:extLst>
              </a:tr>
              <a:tr h="477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Customizing stock levels through a collaborative warehouse analysis, considering individual product requirements and prices.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purchase lists for the Hilti Online Account based on agreed-upon levels.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Hilti Sales Representative takes care of the warehouse on agreed-upon days, conducting stock checks, and placing orders if necessary.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82803"/>
                  </a:ext>
                </a:extLst>
              </a:tr>
              <a:tr h="61387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clear structure through product </a:t>
                      </a:r>
                      <a:r>
                        <a:rPr lang="en-GB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labeling</a:t>
                      </a: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detailed information, including product name, packaging unit, Hilti item number, product image, and barcode.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 ongoing support as the dedicated Hilti Sales Representative is available at all times for additional assistance.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9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38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7246E4-7EC9-5112-0C8B-3A07BEBB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Hilti Mobile App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AB6D3E-7AF7-6FA2-98DB-3CE99A233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48086" cy="435133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customer can conveniently scan and reorder </a:t>
            </a:r>
            <a:r>
              <a:rPr lang="en-GB" b="0" i="0" dirty="0" err="1">
                <a:effectLst/>
              </a:rPr>
              <a:t>labeled</a:t>
            </a:r>
            <a:r>
              <a:rPr lang="en-GB" b="0" i="0" dirty="0">
                <a:effectLst/>
              </a:rPr>
              <a:t> Hilti products using the Hilti Mobile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Barcodes on shelf labels or QR codes on Hilti packaging can be utilized by the customer for quick and easy reordering.</a:t>
            </a:r>
          </a:p>
          <a:p>
            <a:pPr algn="l"/>
            <a:r>
              <a:rPr lang="en-GB" i="0" dirty="0">
                <a:effectLst/>
              </a:rPr>
              <a:t>Download will be for Free:</a:t>
            </a:r>
          </a:p>
          <a:p>
            <a:pPr lvl="1"/>
            <a:r>
              <a:rPr lang="en-GB" b="0" i="0" dirty="0">
                <a:effectLst/>
              </a:rPr>
              <a:t>The app is available for free download on the App Store.</a:t>
            </a:r>
          </a:p>
          <a:p>
            <a:pPr lvl="1"/>
            <a:r>
              <a:rPr lang="en-GB" b="0" i="0" dirty="0">
                <a:effectLst/>
              </a:rPr>
              <a:t>It is also available for free on Google Play.</a:t>
            </a:r>
          </a:p>
          <a:p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035B6AA-D583-6516-C0A2-951871019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2748" y="2170176"/>
            <a:ext cx="4831093" cy="3119838"/>
          </a:xfrm>
        </p:spPr>
      </p:pic>
    </p:spTree>
    <p:extLst>
      <p:ext uri="{BB962C8B-B14F-4D97-AF65-F5344CB8AC3E}">
        <p14:creationId xmlns:p14="http://schemas.microsoft.com/office/powerpoint/2010/main" val="345423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5FCF120-CFC7-5675-E8D5-F19411E3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prefabricated</a:t>
            </a:r>
            <a:r>
              <a:rPr lang="de-DE" dirty="0"/>
              <a:t> </a:t>
            </a:r>
            <a:r>
              <a:rPr lang="de-DE" dirty="0" err="1"/>
              <a:t>shelving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4CE6C-F812-AF65-BBC4-749F8E210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40000" cy="43513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4000" b="1" dirty="0"/>
              <a:t>Basic</a:t>
            </a:r>
          </a:p>
          <a:p>
            <a:r>
              <a:rPr lang="de-DE" dirty="0"/>
              <a:t>2x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Upright</a:t>
            </a:r>
            <a:r>
              <a:rPr lang="de-DE" dirty="0"/>
              <a:t> Frame </a:t>
            </a:r>
            <a:br>
              <a:rPr lang="de-DE" dirty="0"/>
            </a:br>
            <a:r>
              <a:rPr lang="de-DE" dirty="0"/>
              <a:t>(H x D: 2278mm x 500mm)</a:t>
            </a:r>
          </a:p>
          <a:p>
            <a:r>
              <a:rPr lang="de-DE" dirty="0"/>
              <a:t>5x </a:t>
            </a:r>
            <a:r>
              <a:rPr lang="de-DE" dirty="0" err="1"/>
              <a:t>Galvanized</a:t>
            </a:r>
            <a:r>
              <a:rPr lang="de-DE" dirty="0"/>
              <a:t> </a:t>
            </a:r>
            <a:r>
              <a:rPr lang="de-DE" dirty="0" err="1"/>
              <a:t>Shelves</a:t>
            </a:r>
            <a:br>
              <a:rPr lang="de-DE" dirty="0"/>
            </a:br>
            <a:r>
              <a:rPr lang="de-DE" dirty="0"/>
              <a:t>(W: 995mm/ max. Load 200 kg)</a:t>
            </a:r>
          </a:p>
          <a:p>
            <a:r>
              <a:rPr lang="de-DE" dirty="0"/>
              <a:t>5x Label Holders</a:t>
            </a:r>
            <a:br>
              <a:rPr lang="de-DE" dirty="0"/>
            </a:br>
            <a:r>
              <a:rPr lang="de-DE" dirty="0"/>
              <a:t>(1 per </a:t>
            </a:r>
            <a:r>
              <a:rPr lang="de-DE" dirty="0" err="1"/>
              <a:t>Shelf</a:t>
            </a:r>
            <a:r>
              <a:rPr lang="de-DE" dirty="0"/>
              <a:t>)</a:t>
            </a:r>
          </a:p>
          <a:p>
            <a:r>
              <a:rPr lang="de-DE" dirty="0"/>
              <a:t>10x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Dividers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Shelf</a:t>
            </a:r>
            <a:r>
              <a:rPr lang="de-DE" dirty="0"/>
              <a:t> Segmentation</a:t>
            </a:r>
          </a:p>
          <a:p>
            <a:r>
              <a:rPr lang="de-DE" dirty="0"/>
              <a:t>1x Side </a:t>
            </a:r>
            <a:r>
              <a:rPr lang="de-DE" dirty="0" err="1"/>
              <a:t>Perforated</a:t>
            </a:r>
            <a:r>
              <a:rPr lang="de-DE" dirty="0"/>
              <a:t> Plate </a:t>
            </a:r>
            <a:r>
              <a:rPr lang="de-DE" dirty="0" err="1"/>
              <a:t>including</a:t>
            </a:r>
            <a:r>
              <a:rPr lang="de-DE" dirty="0"/>
              <a:t> </a:t>
            </a:r>
          </a:p>
          <a:p>
            <a:r>
              <a:rPr lang="de-DE" dirty="0"/>
              <a:t>10x </a:t>
            </a:r>
            <a:r>
              <a:rPr lang="de-DE" dirty="0" err="1"/>
              <a:t>Perforated</a:t>
            </a:r>
            <a:r>
              <a:rPr lang="de-DE" dirty="0"/>
              <a:t> Plate Hooks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2BAFF-A9D1-362C-58CE-BB477475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6000" y="1825625"/>
            <a:ext cx="3240000" cy="43513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4000" b="1" dirty="0"/>
              <a:t>Comfort</a:t>
            </a:r>
            <a:endParaRPr lang="de-DE" b="1" dirty="0"/>
          </a:p>
          <a:p>
            <a:r>
              <a:rPr lang="en-GB" dirty="0"/>
              <a:t>Better than Basic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BC34655-CFDF-6786-E588-E336EB7BB962}"/>
              </a:ext>
            </a:extLst>
          </p:cNvPr>
          <p:cNvSpPr txBox="1">
            <a:spLocks/>
          </p:cNvSpPr>
          <p:nvPr/>
        </p:nvSpPr>
        <p:spPr>
          <a:xfrm>
            <a:off x="8113800" y="1825625"/>
            <a:ext cx="32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b="1" dirty="0"/>
              <a:t>Premium</a:t>
            </a:r>
          </a:p>
          <a:p>
            <a:r>
              <a:rPr lang="en-GB" sz="2000" dirty="0"/>
              <a:t>Better than Comfort</a:t>
            </a:r>
          </a:p>
        </p:txBody>
      </p:sp>
    </p:spTree>
    <p:extLst>
      <p:ext uri="{BB962C8B-B14F-4D97-AF65-F5344CB8AC3E}">
        <p14:creationId xmlns:p14="http://schemas.microsoft.com/office/powerpoint/2010/main" val="77806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0595-68F8-BAA8-0B08-0A806826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Version 1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FCAAE-DD72-F3BF-3B0E-5D3E488D8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function</a:t>
            </a:r>
            <a:r>
              <a:rPr lang="de-DE" dirty="0"/>
              <a:t> „Hilti Mobile App“ </a:t>
            </a:r>
            <a:r>
              <a:rPr lang="de-DE" dirty="0" err="1"/>
              <a:t>included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AA454-C5FE-FB68-76A2-996018D07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HILTI Warehouse Management Service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shelving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endParaRPr lang="en-GB" dirty="0"/>
          </a:p>
        </p:txBody>
      </p:sp>
      <p:pic>
        <p:nvPicPr>
          <p:cNvPr id="6" name="Grafik 5" descr="Hinzufügen mit einfarbiger Füllung">
            <a:extLst>
              <a:ext uri="{FF2B5EF4-FFF2-40B4-BE49-F238E27FC236}">
                <a16:creationId xmlns:a16="http://schemas.microsoft.com/office/drawing/2014/main" id="{2E238662-D7BD-3A5E-2FFF-9A14B43B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3000" y="3548520"/>
            <a:ext cx="1440000" cy="1440000"/>
          </a:xfrm>
          <a:prstGeom prst="rect">
            <a:avLst/>
          </a:prstGeom>
        </p:spPr>
      </p:pic>
      <p:pic>
        <p:nvPicPr>
          <p:cNvPr id="8" name="Grafik 7" descr="Smartphone mit einfarbiger Füllung">
            <a:extLst>
              <a:ext uri="{FF2B5EF4-FFF2-40B4-BE49-F238E27FC236}">
                <a16:creationId xmlns:a16="http://schemas.microsoft.com/office/drawing/2014/main" id="{ED60419B-8213-E264-F5C3-861572BEB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9000" y="354852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0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EDBA7-100B-2A58-653B-3B33B3ED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D86DD-A52F-F8B2-FE30-49E909E5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 3.0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RFID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scan</a:t>
            </a:r>
            <a:r>
              <a:rPr lang="de-DE" dirty="0"/>
              <a:t> </a:t>
            </a:r>
            <a:r>
              <a:rPr lang="en-GB" dirty="0"/>
              <a:t>articles that are brought into or removed from the warehouse</a:t>
            </a:r>
          </a:p>
          <a:p>
            <a:r>
              <a:rPr lang="en-GB" dirty="0"/>
              <a:t>Frank will prepare an assessment of the potential of AI for warehouse services</a:t>
            </a:r>
          </a:p>
        </p:txBody>
      </p:sp>
    </p:spTree>
    <p:extLst>
      <p:ext uri="{BB962C8B-B14F-4D97-AF65-F5344CB8AC3E}">
        <p14:creationId xmlns:p14="http://schemas.microsoft.com/office/powerpoint/2010/main" val="359646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58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</vt:lpstr>
      <vt:lpstr>The new Hilti Warehouse Management Service</vt:lpstr>
      <vt:lpstr>Agenda</vt:lpstr>
      <vt:lpstr>Idea</vt:lpstr>
      <vt:lpstr>Version 2.0 of Warehouse Management</vt:lpstr>
      <vt:lpstr>New Hilti Mobile App</vt:lpstr>
      <vt:lpstr>Available prefabricated shelving sets </vt:lpstr>
      <vt:lpstr>Changes compared to Version 1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Hilti Warehouse Management Service</dc:title>
  <dc:creator>Christian Schulte</dc:creator>
  <cp:lastModifiedBy>Christian Schulte</cp:lastModifiedBy>
  <cp:revision>2</cp:revision>
  <dcterms:created xsi:type="dcterms:W3CDTF">2023-12-04T10:52:28Z</dcterms:created>
  <dcterms:modified xsi:type="dcterms:W3CDTF">2023-12-11T09:38:43Z</dcterms:modified>
</cp:coreProperties>
</file>