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AA15D75F-6FD6-418B-9B16-0BE7918BCB2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7C0522-FECB-4E86-AF59-6A22A0576CF2}">
      <dgm:prSet/>
      <dgm:spPr/>
      <dgm:t>
        <a:bodyPr/>
        <a:lstStyle/>
        <a:p>
          <a:r>
            <a:rPr lang="de-DE"/>
            <a:t>Der Hilti Baustellenservice ist mehr als ein Liefer- oder Kurierdienst. Er bringt Ihnen Ihre Hilti Produkte direkt auf Ihre Baustellen und andere komplexe Anlieferungssituationen.</a:t>
          </a:r>
          <a:endParaRPr lang="en-US"/>
        </a:p>
      </dgm:t>
    </dgm:pt>
    <dgm:pt modelId="{FBBC21B7-2D3D-4B92-B05B-6742FCACFBAE}" type="parTrans" cxnId="{5663944E-581F-45E4-90F6-C06C8F8589B7}">
      <dgm:prSet/>
      <dgm:spPr/>
      <dgm:t>
        <a:bodyPr/>
        <a:lstStyle/>
        <a:p>
          <a:endParaRPr lang="en-US"/>
        </a:p>
      </dgm:t>
    </dgm:pt>
    <dgm:pt modelId="{BB9436C0-BC0F-4C94-8473-05DE1548821F}" type="sibTrans" cxnId="{5663944E-581F-45E4-90F6-C06C8F8589B7}">
      <dgm:prSet/>
      <dgm:spPr/>
      <dgm:t>
        <a:bodyPr/>
        <a:lstStyle/>
        <a:p>
          <a:endParaRPr lang="en-US"/>
        </a:p>
      </dgm:t>
    </dgm:pt>
    <dgm:pt modelId="{AAF2B6AE-AAC5-4C30-8CA0-DCE1A41AD539}">
      <dgm:prSet/>
      <dgm:spPr/>
      <dgm:t>
        <a:bodyPr/>
        <a:lstStyle/>
        <a:p>
          <a:r>
            <a:rPr lang="de-DE"/>
            <a:t>Mit einer Jahrespauschale sind alle Fahrten zu Ihren Baustellen im Gültigkeitsbereich Ihres Servicevertrags abgedeckt.</a:t>
          </a:r>
          <a:endParaRPr lang="en-US"/>
        </a:p>
      </dgm:t>
    </dgm:pt>
    <dgm:pt modelId="{5910EBA3-54FD-48BC-BD0D-AA03FD6358B1}" type="parTrans" cxnId="{4F1D2E90-BAFB-408E-A55F-7233F53CD3BE}">
      <dgm:prSet/>
      <dgm:spPr/>
      <dgm:t>
        <a:bodyPr/>
        <a:lstStyle/>
        <a:p>
          <a:endParaRPr lang="en-US"/>
        </a:p>
      </dgm:t>
    </dgm:pt>
    <dgm:pt modelId="{62C61D45-EEC8-449A-80EA-AE1544E08724}" type="sibTrans" cxnId="{4F1D2E90-BAFB-408E-A55F-7233F53CD3BE}">
      <dgm:prSet/>
      <dgm:spPr/>
      <dgm:t>
        <a:bodyPr/>
        <a:lstStyle/>
        <a:p>
          <a:endParaRPr lang="en-US"/>
        </a:p>
      </dgm:t>
    </dgm:pt>
    <dgm:pt modelId="{42DBFEF8-57E6-4C61-AF89-938FD566CDA9}">
      <dgm:prSet/>
      <dgm:spPr/>
      <dgm:t>
        <a:bodyPr/>
        <a:lstStyle/>
        <a:p>
          <a:r>
            <a:rPr lang="de-DE"/>
            <a:t>Sie sparen Zeit, Geld und Aufwand, indem Sie Ihre Bestellungen online, telefonisch oder persönlich aufgeben können und diese am nächsten Werktag erhalten.</a:t>
          </a:r>
          <a:endParaRPr lang="en-US"/>
        </a:p>
      </dgm:t>
    </dgm:pt>
    <dgm:pt modelId="{14CE5671-BC35-4550-8E57-B517A9CBB48A}" type="parTrans" cxnId="{04237B35-B8B2-40A8-B565-33E56E211E21}">
      <dgm:prSet/>
      <dgm:spPr/>
      <dgm:t>
        <a:bodyPr/>
        <a:lstStyle/>
        <a:p>
          <a:endParaRPr lang="en-US"/>
        </a:p>
      </dgm:t>
    </dgm:pt>
    <dgm:pt modelId="{2D74CBEC-D384-4D9F-9D32-F3037EFB24D8}" type="sibTrans" cxnId="{04237B35-B8B2-40A8-B565-33E56E211E21}">
      <dgm:prSet/>
      <dgm:spPr/>
      <dgm:t>
        <a:bodyPr/>
        <a:lstStyle/>
        <a:p>
          <a:endParaRPr lang="en-US"/>
        </a:p>
      </dgm:t>
    </dgm:pt>
    <dgm:pt modelId="{1DD270B4-9391-4E9F-AF21-973D982735D2}">
      <dgm:prSet/>
      <dgm:spPr/>
      <dgm:t>
        <a:bodyPr/>
        <a:lstStyle/>
        <a:p>
          <a:r>
            <a:rPr lang="de-DE"/>
            <a:t>Sie profitieren von einer direkten und persönlichen Übergabe der Ware mit telefonischer Vorabankündigung.</a:t>
          </a:r>
          <a:endParaRPr lang="en-US"/>
        </a:p>
      </dgm:t>
    </dgm:pt>
    <dgm:pt modelId="{E5E5B52B-1EA0-4D15-865C-BC0629FB7CCD}" type="parTrans" cxnId="{11E81B94-CEE6-4164-8302-45BDD394E48D}">
      <dgm:prSet/>
      <dgm:spPr/>
      <dgm:t>
        <a:bodyPr/>
        <a:lstStyle/>
        <a:p>
          <a:endParaRPr lang="en-US"/>
        </a:p>
      </dgm:t>
    </dgm:pt>
    <dgm:pt modelId="{BCD7AB37-C2E6-4B44-80F8-5E9F3C11B329}" type="sibTrans" cxnId="{11E81B94-CEE6-4164-8302-45BDD394E48D}">
      <dgm:prSet/>
      <dgm:spPr/>
      <dgm:t>
        <a:bodyPr/>
        <a:lstStyle/>
        <a:p>
          <a:endParaRPr lang="en-US"/>
        </a:p>
      </dgm:t>
    </dgm:pt>
    <dgm:pt modelId="{85C08BA6-D041-4A60-BA14-0A27834E2204}">
      <dgm:prSet/>
      <dgm:spPr/>
      <dgm:t>
        <a:bodyPr/>
        <a:lstStyle/>
        <a:p>
          <a:r>
            <a:rPr lang="de-DE"/>
            <a:t>Sie können den Baustellenservice in einer oder mehreren Städten/Regionen nutzen, je nach Ihren Bedürfnissen.</a:t>
          </a:r>
          <a:endParaRPr lang="en-US"/>
        </a:p>
      </dgm:t>
    </dgm:pt>
    <dgm:pt modelId="{6622EB3C-4BB7-4136-8558-5D902CC5533C}" type="parTrans" cxnId="{2CA639C0-654B-488F-974A-B9AC70C88AF0}">
      <dgm:prSet/>
      <dgm:spPr/>
      <dgm:t>
        <a:bodyPr/>
        <a:lstStyle/>
        <a:p>
          <a:endParaRPr lang="en-US"/>
        </a:p>
      </dgm:t>
    </dgm:pt>
    <dgm:pt modelId="{3A95B9FD-63E3-4425-A779-CDFF7CA255E9}" type="sibTrans" cxnId="{2CA639C0-654B-488F-974A-B9AC70C88AF0}">
      <dgm:prSet/>
      <dgm:spPr/>
      <dgm:t>
        <a:bodyPr/>
        <a:lstStyle/>
        <a:p>
          <a:endParaRPr lang="en-US"/>
        </a:p>
      </dgm:t>
    </dgm:pt>
    <dgm:pt modelId="{C267C68A-B9A1-4807-B82D-3379C48C65C1}" type="pres">
      <dgm:prSet presAssocID="{AA15D75F-6FD6-418B-9B16-0BE7918BCB20}" presName="root" presStyleCnt="0">
        <dgm:presLayoutVars>
          <dgm:dir/>
          <dgm:resizeHandles val="exact"/>
        </dgm:presLayoutVars>
      </dgm:prSet>
      <dgm:spPr/>
    </dgm:pt>
    <dgm:pt modelId="{CA1D6EDA-02D2-44D4-9419-37EF958CF62A}" type="pres">
      <dgm:prSet presAssocID="{077C0522-FECB-4E86-AF59-6A22A0576CF2}" presName="compNode" presStyleCnt="0"/>
      <dgm:spPr/>
    </dgm:pt>
    <dgm:pt modelId="{0FE8C8FD-79FB-4535-AFE8-46FE7EEB98CB}" type="pres">
      <dgm:prSet presAssocID="{077C0522-FECB-4E86-AF59-6A22A0576CF2}" presName="bgRect" presStyleLbl="bgShp" presStyleIdx="0" presStyleCnt="5"/>
      <dgm:spPr/>
    </dgm:pt>
    <dgm:pt modelId="{509DEB3F-49F0-4C31-96FB-9ECCF2A5BEA0}" type="pres">
      <dgm:prSet presAssocID="{077C0522-FECB-4E86-AF59-6A22A0576C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2DF929BD-3B00-4945-8B12-16C8C02EBFB0}" type="pres">
      <dgm:prSet presAssocID="{077C0522-FECB-4E86-AF59-6A22A0576CF2}" presName="spaceRect" presStyleCnt="0"/>
      <dgm:spPr/>
    </dgm:pt>
    <dgm:pt modelId="{F845A5E3-0F55-47AD-9D75-FEA2616E2909}" type="pres">
      <dgm:prSet presAssocID="{077C0522-FECB-4E86-AF59-6A22A0576CF2}" presName="parTx" presStyleLbl="revTx" presStyleIdx="0" presStyleCnt="5">
        <dgm:presLayoutVars>
          <dgm:chMax val="0"/>
          <dgm:chPref val="0"/>
        </dgm:presLayoutVars>
      </dgm:prSet>
      <dgm:spPr/>
    </dgm:pt>
    <dgm:pt modelId="{B69C125C-7FA8-4D62-8520-795042FB0088}" type="pres">
      <dgm:prSet presAssocID="{BB9436C0-BC0F-4C94-8473-05DE1548821F}" presName="sibTrans" presStyleCnt="0"/>
      <dgm:spPr/>
    </dgm:pt>
    <dgm:pt modelId="{6FC707C4-CBF4-49B4-9A8D-5AE23B0C837A}" type="pres">
      <dgm:prSet presAssocID="{AAF2B6AE-AAC5-4C30-8CA0-DCE1A41AD539}" presName="compNode" presStyleCnt="0"/>
      <dgm:spPr/>
    </dgm:pt>
    <dgm:pt modelId="{ACEEA71B-9A99-452D-8343-2F0582924500}" type="pres">
      <dgm:prSet presAssocID="{AAF2B6AE-AAC5-4C30-8CA0-DCE1A41AD539}" presName="bgRect" presStyleLbl="bgShp" presStyleIdx="1" presStyleCnt="5"/>
      <dgm:spPr/>
    </dgm:pt>
    <dgm:pt modelId="{4FD3CA00-B43B-4E01-93C4-930E30FEE4D4}" type="pres">
      <dgm:prSet presAssocID="{AAF2B6AE-AAC5-4C30-8CA0-DCE1A41AD5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uise Ship"/>
        </a:ext>
      </dgm:extLst>
    </dgm:pt>
    <dgm:pt modelId="{F6C5D734-4DF4-40FE-AD89-F8CA9110EE10}" type="pres">
      <dgm:prSet presAssocID="{AAF2B6AE-AAC5-4C30-8CA0-DCE1A41AD539}" presName="spaceRect" presStyleCnt="0"/>
      <dgm:spPr/>
    </dgm:pt>
    <dgm:pt modelId="{3C1B682C-DCB9-413F-8A7A-A37F1AC56AD4}" type="pres">
      <dgm:prSet presAssocID="{AAF2B6AE-AAC5-4C30-8CA0-DCE1A41AD539}" presName="parTx" presStyleLbl="revTx" presStyleIdx="1" presStyleCnt="5">
        <dgm:presLayoutVars>
          <dgm:chMax val="0"/>
          <dgm:chPref val="0"/>
        </dgm:presLayoutVars>
      </dgm:prSet>
      <dgm:spPr/>
    </dgm:pt>
    <dgm:pt modelId="{78B72252-995E-4021-9A92-E27299E20552}" type="pres">
      <dgm:prSet presAssocID="{62C61D45-EEC8-449A-80EA-AE1544E08724}" presName="sibTrans" presStyleCnt="0"/>
      <dgm:spPr/>
    </dgm:pt>
    <dgm:pt modelId="{57F73065-A640-40E2-A007-36BF37E7DE0B}" type="pres">
      <dgm:prSet presAssocID="{42DBFEF8-57E6-4C61-AF89-938FD566CDA9}" presName="compNode" presStyleCnt="0"/>
      <dgm:spPr/>
    </dgm:pt>
    <dgm:pt modelId="{44214CCD-1A93-47AF-950E-ED754563B3AC}" type="pres">
      <dgm:prSet presAssocID="{42DBFEF8-57E6-4C61-AF89-938FD566CDA9}" presName="bgRect" presStyleLbl="bgShp" presStyleIdx="2" presStyleCnt="5"/>
      <dgm:spPr/>
    </dgm:pt>
    <dgm:pt modelId="{E949709F-FFD7-497E-A8CA-6305B8FA82D4}" type="pres">
      <dgm:prSet presAssocID="{42DBFEF8-57E6-4C61-AF89-938FD566CD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ggy Bank"/>
        </a:ext>
      </dgm:extLst>
    </dgm:pt>
    <dgm:pt modelId="{D531FF4A-46F7-43C9-B663-925A3770C82E}" type="pres">
      <dgm:prSet presAssocID="{42DBFEF8-57E6-4C61-AF89-938FD566CDA9}" presName="spaceRect" presStyleCnt="0"/>
      <dgm:spPr/>
    </dgm:pt>
    <dgm:pt modelId="{0B91190F-C341-4BED-BA47-DA610E368C66}" type="pres">
      <dgm:prSet presAssocID="{42DBFEF8-57E6-4C61-AF89-938FD566CDA9}" presName="parTx" presStyleLbl="revTx" presStyleIdx="2" presStyleCnt="5">
        <dgm:presLayoutVars>
          <dgm:chMax val="0"/>
          <dgm:chPref val="0"/>
        </dgm:presLayoutVars>
      </dgm:prSet>
      <dgm:spPr/>
    </dgm:pt>
    <dgm:pt modelId="{47BDB60C-AC7E-4E48-899D-1D0DAA3653C6}" type="pres">
      <dgm:prSet presAssocID="{2D74CBEC-D384-4D9F-9D32-F3037EFB24D8}" presName="sibTrans" presStyleCnt="0"/>
      <dgm:spPr/>
    </dgm:pt>
    <dgm:pt modelId="{1FE889E1-8032-401C-867C-760E6185DC1C}" type="pres">
      <dgm:prSet presAssocID="{1DD270B4-9391-4E9F-AF21-973D982735D2}" presName="compNode" presStyleCnt="0"/>
      <dgm:spPr/>
    </dgm:pt>
    <dgm:pt modelId="{D6921AD8-E0D3-4E01-9DB2-68AD3A6BA5B8}" type="pres">
      <dgm:prSet presAssocID="{1DD270B4-9391-4E9F-AF21-973D982735D2}" presName="bgRect" presStyleLbl="bgShp" presStyleIdx="3" presStyleCnt="5"/>
      <dgm:spPr/>
    </dgm:pt>
    <dgm:pt modelId="{7C6C1BB9-B760-4A11-AEB5-F22C0AF324C0}" type="pres">
      <dgm:prSet presAssocID="{1DD270B4-9391-4E9F-AF21-973D982735D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osk"/>
        </a:ext>
      </dgm:extLst>
    </dgm:pt>
    <dgm:pt modelId="{D05C5DD8-00FD-429C-8B8C-3E8D4CB138FA}" type="pres">
      <dgm:prSet presAssocID="{1DD270B4-9391-4E9F-AF21-973D982735D2}" presName="spaceRect" presStyleCnt="0"/>
      <dgm:spPr/>
    </dgm:pt>
    <dgm:pt modelId="{35AB5738-61E8-4C17-84A6-886520B251DD}" type="pres">
      <dgm:prSet presAssocID="{1DD270B4-9391-4E9F-AF21-973D982735D2}" presName="parTx" presStyleLbl="revTx" presStyleIdx="3" presStyleCnt="5">
        <dgm:presLayoutVars>
          <dgm:chMax val="0"/>
          <dgm:chPref val="0"/>
        </dgm:presLayoutVars>
      </dgm:prSet>
      <dgm:spPr/>
    </dgm:pt>
    <dgm:pt modelId="{BFA6D76E-317D-41E7-9BAB-F161E62CC7F6}" type="pres">
      <dgm:prSet presAssocID="{BCD7AB37-C2E6-4B44-80F8-5E9F3C11B329}" presName="sibTrans" presStyleCnt="0"/>
      <dgm:spPr/>
    </dgm:pt>
    <dgm:pt modelId="{8BDF05CC-0D1B-4C7E-84A1-95BE4D6E2DA0}" type="pres">
      <dgm:prSet presAssocID="{85C08BA6-D041-4A60-BA14-0A27834E2204}" presName="compNode" presStyleCnt="0"/>
      <dgm:spPr/>
    </dgm:pt>
    <dgm:pt modelId="{83DB17C3-9BAE-486D-BAAA-61347C9ED7D3}" type="pres">
      <dgm:prSet presAssocID="{85C08BA6-D041-4A60-BA14-0A27834E2204}" presName="bgRect" presStyleLbl="bgShp" presStyleIdx="4" presStyleCnt="5"/>
      <dgm:spPr/>
    </dgm:pt>
    <dgm:pt modelId="{95FFB157-262E-404F-A4D7-25FF8E51F55E}" type="pres">
      <dgm:prSet presAssocID="{85C08BA6-D041-4A60-BA14-0A27834E22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otes"/>
        </a:ext>
      </dgm:extLst>
    </dgm:pt>
    <dgm:pt modelId="{52B5E2AB-00C0-4AFB-B1A8-20AE119CC273}" type="pres">
      <dgm:prSet presAssocID="{85C08BA6-D041-4A60-BA14-0A27834E2204}" presName="spaceRect" presStyleCnt="0"/>
      <dgm:spPr/>
    </dgm:pt>
    <dgm:pt modelId="{B157678E-B53D-43D3-AC49-B83D18F1FA2D}" type="pres">
      <dgm:prSet presAssocID="{85C08BA6-D041-4A60-BA14-0A27834E2204}" presName="parTx" presStyleLbl="revTx" presStyleIdx="4" presStyleCnt="5">
        <dgm:presLayoutVars>
          <dgm:chMax val="0"/>
          <dgm:chPref val="0"/>
        </dgm:presLayoutVars>
      </dgm:prSet>
      <dgm:spPr/>
    </dgm:pt>
  </dgm:ptLst>
  <dgm:cxnLst>
    <dgm:cxn modelId="{04237B35-B8B2-40A8-B565-33E56E211E21}" srcId="{AA15D75F-6FD6-418B-9B16-0BE7918BCB20}" destId="{42DBFEF8-57E6-4C61-AF89-938FD566CDA9}" srcOrd="2" destOrd="0" parTransId="{14CE5671-BC35-4550-8E57-B517A9CBB48A}" sibTransId="{2D74CBEC-D384-4D9F-9D32-F3037EFB24D8}"/>
    <dgm:cxn modelId="{5663944E-581F-45E4-90F6-C06C8F8589B7}" srcId="{AA15D75F-6FD6-418B-9B16-0BE7918BCB20}" destId="{077C0522-FECB-4E86-AF59-6A22A0576CF2}" srcOrd="0" destOrd="0" parTransId="{FBBC21B7-2D3D-4B92-B05B-6742FCACFBAE}" sibTransId="{BB9436C0-BC0F-4C94-8473-05DE1548821F}"/>
    <dgm:cxn modelId="{C9F5E350-7043-4C50-9A23-50597FF1EAF0}" type="presOf" srcId="{AA15D75F-6FD6-418B-9B16-0BE7918BCB20}" destId="{C267C68A-B9A1-4807-B82D-3379C48C65C1}" srcOrd="0" destOrd="0" presId="urn:microsoft.com/office/officeart/2018/2/layout/IconVerticalSolidList"/>
    <dgm:cxn modelId="{4F1D2E90-BAFB-408E-A55F-7233F53CD3BE}" srcId="{AA15D75F-6FD6-418B-9B16-0BE7918BCB20}" destId="{AAF2B6AE-AAC5-4C30-8CA0-DCE1A41AD539}" srcOrd="1" destOrd="0" parTransId="{5910EBA3-54FD-48BC-BD0D-AA03FD6358B1}" sibTransId="{62C61D45-EEC8-449A-80EA-AE1544E08724}"/>
    <dgm:cxn modelId="{11E81B94-CEE6-4164-8302-45BDD394E48D}" srcId="{AA15D75F-6FD6-418B-9B16-0BE7918BCB20}" destId="{1DD270B4-9391-4E9F-AF21-973D982735D2}" srcOrd="3" destOrd="0" parTransId="{E5E5B52B-1EA0-4D15-865C-BC0629FB7CCD}" sibTransId="{BCD7AB37-C2E6-4B44-80F8-5E9F3C11B329}"/>
    <dgm:cxn modelId="{B42AFC95-2645-42F6-A1A5-B8686FD32F00}" type="presOf" srcId="{077C0522-FECB-4E86-AF59-6A22A0576CF2}" destId="{F845A5E3-0F55-47AD-9D75-FEA2616E2909}" srcOrd="0" destOrd="0" presId="urn:microsoft.com/office/officeart/2018/2/layout/IconVerticalSolidList"/>
    <dgm:cxn modelId="{DE534FA7-414F-4F50-9ECC-8FE45650F1A0}" type="presOf" srcId="{1DD270B4-9391-4E9F-AF21-973D982735D2}" destId="{35AB5738-61E8-4C17-84A6-886520B251DD}" srcOrd="0" destOrd="0" presId="urn:microsoft.com/office/officeart/2018/2/layout/IconVerticalSolidList"/>
    <dgm:cxn modelId="{2CA639C0-654B-488F-974A-B9AC70C88AF0}" srcId="{AA15D75F-6FD6-418B-9B16-0BE7918BCB20}" destId="{85C08BA6-D041-4A60-BA14-0A27834E2204}" srcOrd="4" destOrd="0" parTransId="{6622EB3C-4BB7-4136-8558-5D902CC5533C}" sibTransId="{3A95B9FD-63E3-4425-A779-CDFF7CA255E9}"/>
    <dgm:cxn modelId="{38DFDFDC-9630-477F-8BD2-9569B010F357}" type="presOf" srcId="{42DBFEF8-57E6-4C61-AF89-938FD566CDA9}" destId="{0B91190F-C341-4BED-BA47-DA610E368C66}" srcOrd="0" destOrd="0" presId="urn:microsoft.com/office/officeart/2018/2/layout/IconVerticalSolidList"/>
    <dgm:cxn modelId="{27AAB1DD-7FA1-483A-97E8-3E6884C8A727}" type="presOf" srcId="{85C08BA6-D041-4A60-BA14-0A27834E2204}" destId="{B157678E-B53D-43D3-AC49-B83D18F1FA2D}" srcOrd="0" destOrd="0" presId="urn:microsoft.com/office/officeart/2018/2/layout/IconVerticalSolidList"/>
    <dgm:cxn modelId="{5FEB8FF9-5957-4163-9C10-7C63BFF0B663}" type="presOf" srcId="{AAF2B6AE-AAC5-4C30-8CA0-DCE1A41AD539}" destId="{3C1B682C-DCB9-413F-8A7A-A37F1AC56AD4}" srcOrd="0" destOrd="0" presId="urn:microsoft.com/office/officeart/2018/2/layout/IconVerticalSolidList"/>
    <dgm:cxn modelId="{1B48F389-CB00-48A4-B6A3-2D13924CA634}" type="presParOf" srcId="{C267C68A-B9A1-4807-B82D-3379C48C65C1}" destId="{CA1D6EDA-02D2-44D4-9419-37EF958CF62A}" srcOrd="0" destOrd="0" presId="urn:microsoft.com/office/officeart/2018/2/layout/IconVerticalSolidList"/>
    <dgm:cxn modelId="{B98261AF-7CBE-4BE4-9BE8-B5B0A1C5EFD1}" type="presParOf" srcId="{CA1D6EDA-02D2-44D4-9419-37EF958CF62A}" destId="{0FE8C8FD-79FB-4535-AFE8-46FE7EEB98CB}" srcOrd="0" destOrd="0" presId="urn:microsoft.com/office/officeart/2018/2/layout/IconVerticalSolidList"/>
    <dgm:cxn modelId="{C1D7B71C-2BCD-452E-A7B7-DB392062657A}" type="presParOf" srcId="{CA1D6EDA-02D2-44D4-9419-37EF958CF62A}" destId="{509DEB3F-49F0-4C31-96FB-9ECCF2A5BEA0}" srcOrd="1" destOrd="0" presId="urn:microsoft.com/office/officeart/2018/2/layout/IconVerticalSolidList"/>
    <dgm:cxn modelId="{986E630B-8802-45D3-8785-1896F541CF50}" type="presParOf" srcId="{CA1D6EDA-02D2-44D4-9419-37EF958CF62A}" destId="{2DF929BD-3B00-4945-8B12-16C8C02EBFB0}" srcOrd="2" destOrd="0" presId="urn:microsoft.com/office/officeart/2018/2/layout/IconVerticalSolidList"/>
    <dgm:cxn modelId="{61D1A58B-DA5C-4926-A8E9-3240177DD35C}" type="presParOf" srcId="{CA1D6EDA-02D2-44D4-9419-37EF958CF62A}" destId="{F845A5E3-0F55-47AD-9D75-FEA2616E2909}" srcOrd="3" destOrd="0" presId="urn:microsoft.com/office/officeart/2018/2/layout/IconVerticalSolidList"/>
    <dgm:cxn modelId="{DA8E1826-1B13-4FA1-953E-BF0101E4F6D9}" type="presParOf" srcId="{C267C68A-B9A1-4807-B82D-3379C48C65C1}" destId="{B69C125C-7FA8-4D62-8520-795042FB0088}" srcOrd="1" destOrd="0" presId="urn:microsoft.com/office/officeart/2018/2/layout/IconVerticalSolidList"/>
    <dgm:cxn modelId="{B1FA8E38-3504-4EF8-86F4-CC606E884254}" type="presParOf" srcId="{C267C68A-B9A1-4807-B82D-3379C48C65C1}" destId="{6FC707C4-CBF4-49B4-9A8D-5AE23B0C837A}" srcOrd="2" destOrd="0" presId="urn:microsoft.com/office/officeart/2018/2/layout/IconVerticalSolidList"/>
    <dgm:cxn modelId="{DC42AB68-D86C-4B08-BD0D-37AC4D032079}" type="presParOf" srcId="{6FC707C4-CBF4-49B4-9A8D-5AE23B0C837A}" destId="{ACEEA71B-9A99-452D-8343-2F0582924500}" srcOrd="0" destOrd="0" presId="urn:microsoft.com/office/officeart/2018/2/layout/IconVerticalSolidList"/>
    <dgm:cxn modelId="{6199A9CB-801B-411D-B008-A9644B6AD8D1}" type="presParOf" srcId="{6FC707C4-CBF4-49B4-9A8D-5AE23B0C837A}" destId="{4FD3CA00-B43B-4E01-93C4-930E30FEE4D4}" srcOrd="1" destOrd="0" presId="urn:microsoft.com/office/officeart/2018/2/layout/IconVerticalSolidList"/>
    <dgm:cxn modelId="{CC751821-5FBE-402B-91A7-EA4F2325F61A}" type="presParOf" srcId="{6FC707C4-CBF4-49B4-9A8D-5AE23B0C837A}" destId="{F6C5D734-4DF4-40FE-AD89-F8CA9110EE10}" srcOrd="2" destOrd="0" presId="urn:microsoft.com/office/officeart/2018/2/layout/IconVerticalSolidList"/>
    <dgm:cxn modelId="{F71AD3E1-1BF2-4ADC-86DF-27847AAD0E6E}" type="presParOf" srcId="{6FC707C4-CBF4-49B4-9A8D-5AE23B0C837A}" destId="{3C1B682C-DCB9-413F-8A7A-A37F1AC56AD4}" srcOrd="3" destOrd="0" presId="urn:microsoft.com/office/officeart/2018/2/layout/IconVerticalSolidList"/>
    <dgm:cxn modelId="{2114B4BC-23A5-4BAB-B4C0-CAAE4559053C}" type="presParOf" srcId="{C267C68A-B9A1-4807-B82D-3379C48C65C1}" destId="{78B72252-995E-4021-9A92-E27299E20552}" srcOrd="3" destOrd="0" presId="urn:microsoft.com/office/officeart/2018/2/layout/IconVerticalSolidList"/>
    <dgm:cxn modelId="{94BB284D-4B5B-455E-8949-F38E36825F0B}" type="presParOf" srcId="{C267C68A-B9A1-4807-B82D-3379C48C65C1}" destId="{57F73065-A640-40E2-A007-36BF37E7DE0B}" srcOrd="4" destOrd="0" presId="urn:microsoft.com/office/officeart/2018/2/layout/IconVerticalSolidList"/>
    <dgm:cxn modelId="{AA7D22D0-EE04-4C1C-99E5-C36F46FAAC5E}" type="presParOf" srcId="{57F73065-A640-40E2-A007-36BF37E7DE0B}" destId="{44214CCD-1A93-47AF-950E-ED754563B3AC}" srcOrd="0" destOrd="0" presId="urn:microsoft.com/office/officeart/2018/2/layout/IconVerticalSolidList"/>
    <dgm:cxn modelId="{4FA33AE1-50FE-4F21-86AB-6BA8EEBC0589}" type="presParOf" srcId="{57F73065-A640-40E2-A007-36BF37E7DE0B}" destId="{E949709F-FFD7-497E-A8CA-6305B8FA82D4}" srcOrd="1" destOrd="0" presId="urn:microsoft.com/office/officeart/2018/2/layout/IconVerticalSolidList"/>
    <dgm:cxn modelId="{CECA7244-659B-423F-BFC9-2EA25AF1E2F0}" type="presParOf" srcId="{57F73065-A640-40E2-A007-36BF37E7DE0B}" destId="{D531FF4A-46F7-43C9-B663-925A3770C82E}" srcOrd="2" destOrd="0" presId="urn:microsoft.com/office/officeart/2018/2/layout/IconVerticalSolidList"/>
    <dgm:cxn modelId="{886DCC77-3DB4-4D2D-A9C4-0E49C49D8942}" type="presParOf" srcId="{57F73065-A640-40E2-A007-36BF37E7DE0B}" destId="{0B91190F-C341-4BED-BA47-DA610E368C66}" srcOrd="3" destOrd="0" presId="urn:microsoft.com/office/officeart/2018/2/layout/IconVerticalSolidList"/>
    <dgm:cxn modelId="{7EA98347-5674-4CD0-A0C0-F399FF9EAD07}" type="presParOf" srcId="{C267C68A-B9A1-4807-B82D-3379C48C65C1}" destId="{47BDB60C-AC7E-4E48-899D-1D0DAA3653C6}" srcOrd="5" destOrd="0" presId="urn:microsoft.com/office/officeart/2018/2/layout/IconVerticalSolidList"/>
    <dgm:cxn modelId="{0AE627AC-06CB-47A1-AA72-AC0EE9464732}" type="presParOf" srcId="{C267C68A-B9A1-4807-B82D-3379C48C65C1}" destId="{1FE889E1-8032-401C-867C-760E6185DC1C}" srcOrd="6" destOrd="0" presId="urn:microsoft.com/office/officeart/2018/2/layout/IconVerticalSolidList"/>
    <dgm:cxn modelId="{42665FE6-6CEE-4C44-863C-FE2E0046C684}" type="presParOf" srcId="{1FE889E1-8032-401C-867C-760E6185DC1C}" destId="{D6921AD8-E0D3-4E01-9DB2-68AD3A6BA5B8}" srcOrd="0" destOrd="0" presId="urn:microsoft.com/office/officeart/2018/2/layout/IconVerticalSolidList"/>
    <dgm:cxn modelId="{CBC50A69-BDD0-4063-ABBB-129CA5768345}" type="presParOf" srcId="{1FE889E1-8032-401C-867C-760E6185DC1C}" destId="{7C6C1BB9-B760-4A11-AEB5-F22C0AF324C0}" srcOrd="1" destOrd="0" presId="urn:microsoft.com/office/officeart/2018/2/layout/IconVerticalSolidList"/>
    <dgm:cxn modelId="{EBB10406-100D-4EDF-9505-14D9788F01E4}" type="presParOf" srcId="{1FE889E1-8032-401C-867C-760E6185DC1C}" destId="{D05C5DD8-00FD-429C-8B8C-3E8D4CB138FA}" srcOrd="2" destOrd="0" presId="urn:microsoft.com/office/officeart/2018/2/layout/IconVerticalSolidList"/>
    <dgm:cxn modelId="{823BE9DF-0020-426F-A6DE-2C4B12142713}" type="presParOf" srcId="{1FE889E1-8032-401C-867C-760E6185DC1C}" destId="{35AB5738-61E8-4C17-84A6-886520B251DD}" srcOrd="3" destOrd="0" presId="urn:microsoft.com/office/officeart/2018/2/layout/IconVerticalSolidList"/>
    <dgm:cxn modelId="{B8A727F8-FA4B-46E7-9DA1-DA5ECB4649A4}" type="presParOf" srcId="{C267C68A-B9A1-4807-B82D-3379C48C65C1}" destId="{BFA6D76E-317D-41E7-9BAB-F161E62CC7F6}" srcOrd="7" destOrd="0" presId="urn:microsoft.com/office/officeart/2018/2/layout/IconVerticalSolidList"/>
    <dgm:cxn modelId="{F5E42DCE-53AA-461E-9B16-0FB5D3311CE6}" type="presParOf" srcId="{C267C68A-B9A1-4807-B82D-3379C48C65C1}" destId="{8BDF05CC-0D1B-4C7E-84A1-95BE4D6E2DA0}" srcOrd="8" destOrd="0" presId="urn:microsoft.com/office/officeart/2018/2/layout/IconVerticalSolidList"/>
    <dgm:cxn modelId="{61329BDE-44A5-4D73-B58C-68F273C0F01C}" type="presParOf" srcId="{8BDF05CC-0D1B-4C7E-84A1-95BE4D6E2DA0}" destId="{83DB17C3-9BAE-486D-BAAA-61347C9ED7D3}" srcOrd="0" destOrd="0" presId="urn:microsoft.com/office/officeart/2018/2/layout/IconVerticalSolidList"/>
    <dgm:cxn modelId="{85872744-0917-49D1-B943-8CDDFCDF178A}" type="presParOf" srcId="{8BDF05CC-0D1B-4C7E-84A1-95BE4D6E2DA0}" destId="{95FFB157-262E-404F-A4D7-25FF8E51F55E}" srcOrd="1" destOrd="0" presId="urn:microsoft.com/office/officeart/2018/2/layout/IconVerticalSolidList"/>
    <dgm:cxn modelId="{536774C6-7331-4C07-9EC9-7A45F45D9288}" type="presParOf" srcId="{8BDF05CC-0D1B-4C7E-84A1-95BE4D6E2DA0}" destId="{52B5E2AB-00C0-4AFB-B1A8-20AE119CC273}" srcOrd="2" destOrd="0" presId="urn:microsoft.com/office/officeart/2018/2/layout/IconVerticalSolidList"/>
    <dgm:cxn modelId="{D44518A6-EE50-4204-9645-0E0D758BC2FF}" type="presParOf" srcId="{8BDF05CC-0D1B-4C7E-84A1-95BE4D6E2DA0}" destId="{B157678E-B53D-43D3-AC49-B83D18F1FA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8C8FD-79FB-4535-AFE8-46FE7EEB98CB}">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DEB3F-49F0-4C31-96FB-9ECCF2A5BEA0}">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45A5E3-0F55-47AD-9D75-FEA2616E2909}">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de-DE" sz="1900" kern="1200"/>
            <a:t>Der Hilti Baustellenservice ist mehr als ein Liefer- oder Kurierdienst. Er bringt Ihnen Ihre Hilti Produkte direkt auf Ihre Baustellen und andere komplexe Anlieferungssituationen.</a:t>
          </a:r>
          <a:endParaRPr lang="en-US" sz="1900" kern="1200"/>
        </a:p>
      </dsp:txBody>
      <dsp:txXfrm>
        <a:off x="837512" y="3404"/>
        <a:ext cx="9678087" cy="725119"/>
      </dsp:txXfrm>
    </dsp:sp>
    <dsp:sp modelId="{ACEEA71B-9A99-452D-8343-2F0582924500}">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D3CA00-B43B-4E01-93C4-930E30FEE4D4}">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1B682C-DCB9-413F-8A7A-A37F1AC56AD4}">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de-DE" sz="1900" kern="1200"/>
            <a:t>Mit einer Jahrespauschale sind alle Fahrten zu Ihren Baustellen im Gültigkeitsbereich Ihres Servicevertrags abgedeckt.</a:t>
          </a:r>
          <a:endParaRPr lang="en-US" sz="1900" kern="1200"/>
        </a:p>
      </dsp:txBody>
      <dsp:txXfrm>
        <a:off x="837512" y="909803"/>
        <a:ext cx="9678087" cy="725119"/>
      </dsp:txXfrm>
    </dsp:sp>
    <dsp:sp modelId="{44214CCD-1A93-47AF-950E-ED754563B3AC}">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9709F-FFD7-497E-A8CA-6305B8FA82D4}">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91190F-C341-4BED-BA47-DA610E368C66}">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de-DE" sz="1900" kern="1200"/>
            <a:t>Sie sparen Zeit, Geld und Aufwand, indem Sie Ihre Bestellungen online, telefonisch oder persönlich aufgeben können und diese am nächsten Werktag erhalten.</a:t>
          </a:r>
          <a:endParaRPr lang="en-US" sz="1900" kern="1200"/>
        </a:p>
      </dsp:txBody>
      <dsp:txXfrm>
        <a:off x="837512" y="1816202"/>
        <a:ext cx="9678087" cy="725119"/>
      </dsp:txXfrm>
    </dsp:sp>
    <dsp:sp modelId="{D6921AD8-E0D3-4E01-9DB2-68AD3A6BA5B8}">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C1BB9-B760-4A11-AEB5-F22C0AF324C0}">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AB5738-61E8-4C17-84A6-886520B251DD}">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de-DE" sz="1900" kern="1200"/>
            <a:t>Sie profitieren von einer direkten und persönlichen Übergabe der Ware mit telefonischer Vorabankündigung.</a:t>
          </a:r>
          <a:endParaRPr lang="en-US" sz="1900" kern="1200"/>
        </a:p>
      </dsp:txBody>
      <dsp:txXfrm>
        <a:off x="837512" y="2722601"/>
        <a:ext cx="9678087" cy="725119"/>
      </dsp:txXfrm>
    </dsp:sp>
    <dsp:sp modelId="{83DB17C3-9BAE-486D-BAAA-61347C9ED7D3}">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FB157-262E-404F-A4D7-25FF8E51F55E}">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57678E-B53D-43D3-AC49-B83D18F1FA2D}">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de-DE" sz="1900" kern="1200"/>
            <a:t>Sie können den Baustellenservice in einer oder mehreren Städten/Regionen nutzen, je nach Ihren Bedürfnissen.</a:t>
          </a:r>
          <a:endParaRPr lang="en-US" sz="1900" kern="1200"/>
        </a:p>
      </dsp:txBody>
      <dsp:txXfrm>
        <a:off x="837512" y="3629000"/>
        <a:ext cx="9678087" cy="7251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71C9-6FBE-B68F-E9F5-73AFD68A6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7B5FA-47DC-4EC7-C2D5-00C6EF3BB5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7007E-7B49-CEB1-DE26-5C86279427C1}"/>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5" name="Footer Placeholder 4">
            <a:extLst>
              <a:ext uri="{FF2B5EF4-FFF2-40B4-BE49-F238E27FC236}">
                <a16:creationId xmlns:a16="http://schemas.microsoft.com/office/drawing/2014/main" id="{4882A0B7-6C40-D97F-5810-4E2FC2E84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C29F3-7ABF-68E5-44A9-C6B12B6A34CC}"/>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1878838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D513-A68D-0A38-6AF4-E262EFEBC6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E16542-33FC-8C19-B2E1-8A924EBD7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30E7-CC7A-5015-1337-E655CC93F420}"/>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5" name="Footer Placeholder 4">
            <a:extLst>
              <a:ext uri="{FF2B5EF4-FFF2-40B4-BE49-F238E27FC236}">
                <a16:creationId xmlns:a16="http://schemas.microsoft.com/office/drawing/2014/main" id="{D2B5B0C8-34D2-764F-F729-48143F0A0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4F334-7A78-574A-B930-B10864D7ADE6}"/>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185713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F7BD35-683E-1845-E424-74C98C7CC2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7BBF4D-F48E-DB13-4138-BFED63B03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2C7C6-33AB-A6ED-0290-A331978330F5}"/>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5" name="Footer Placeholder 4">
            <a:extLst>
              <a:ext uri="{FF2B5EF4-FFF2-40B4-BE49-F238E27FC236}">
                <a16:creationId xmlns:a16="http://schemas.microsoft.com/office/drawing/2014/main" id="{385959D4-5261-CFF8-22F8-1A79BD731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EC397-FC7E-B808-785F-4B96733606C8}"/>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27282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066D-3178-72E1-7A03-BB9827C0F2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AE84-F1E3-C0CE-1A12-E3F219BA6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E87DB-4B58-CA1D-005F-AF6E1DA031C5}"/>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5" name="Footer Placeholder 4">
            <a:extLst>
              <a:ext uri="{FF2B5EF4-FFF2-40B4-BE49-F238E27FC236}">
                <a16:creationId xmlns:a16="http://schemas.microsoft.com/office/drawing/2014/main" id="{156FA89F-F2B2-4105-CC95-F7296D1CD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E2C28-4830-C6A8-B021-D472D9C41E45}"/>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153463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7FA9-E8AF-7783-24CB-94AC718CC2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C85023-B736-DEBB-9AF2-09956632F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5EAF-6C75-23BB-B508-92BEECB2B30A}"/>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5" name="Footer Placeholder 4">
            <a:extLst>
              <a:ext uri="{FF2B5EF4-FFF2-40B4-BE49-F238E27FC236}">
                <a16:creationId xmlns:a16="http://schemas.microsoft.com/office/drawing/2014/main" id="{05BC2370-34DE-7BC5-71B3-0A41E9D80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42FE5-EF04-6921-F2EB-75C5A0832B73}"/>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200560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000C-0AD3-E2F2-4A73-DA653F8118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3176F5-0670-4D4B-DB2A-AD4A32CDC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372014-BA78-D386-0D19-8B4B382AB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7C98F-D0D2-CE85-3BB0-B62EEE43365D}"/>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6" name="Footer Placeholder 5">
            <a:extLst>
              <a:ext uri="{FF2B5EF4-FFF2-40B4-BE49-F238E27FC236}">
                <a16:creationId xmlns:a16="http://schemas.microsoft.com/office/drawing/2014/main" id="{EC9275F9-9F67-614D-C664-4066F13A0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26642-7940-0AEE-76BA-1050AC29CEAB}"/>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3867412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24F5-544E-D925-E299-B0DB57384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8C30E9-118A-05F6-44F3-2890518E9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5B377B-D42B-67AB-2F49-05654437C0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1A2EAB-93BF-62A7-C7DA-63EB5B287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21A189-2F88-F0B4-55F3-6CC1EFFA8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D3200D-89FE-FBAF-D2B5-10FC1783C2FF}"/>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8" name="Footer Placeholder 7">
            <a:extLst>
              <a:ext uri="{FF2B5EF4-FFF2-40B4-BE49-F238E27FC236}">
                <a16:creationId xmlns:a16="http://schemas.microsoft.com/office/drawing/2014/main" id="{6A338202-697E-B687-78B6-4F45DDF56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937E58-1D4E-A205-99A1-354B9BC8C06A}"/>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418903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1FCE-9F5E-8A45-11F7-64001A87E7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AADB71-5A79-2607-C04B-AF28D4A0F763}"/>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4" name="Footer Placeholder 3">
            <a:extLst>
              <a:ext uri="{FF2B5EF4-FFF2-40B4-BE49-F238E27FC236}">
                <a16:creationId xmlns:a16="http://schemas.microsoft.com/office/drawing/2014/main" id="{9CCB403A-12DB-5BD5-E3F9-9954F69C87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4B50D0-D393-059F-0C46-D33C72BADAF4}"/>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381564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9AFA0-D314-3690-348E-71E1872BCEE6}"/>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3" name="Footer Placeholder 2">
            <a:extLst>
              <a:ext uri="{FF2B5EF4-FFF2-40B4-BE49-F238E27FC236}">
                <a16:creationId xmlns:a16="http://schemas.microsoft.com/office/drawing/2014/main" id="{D7C72418-0788-FC2B-E133-A8C903383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09AAE-8C65-C9FA-9291-889A7376B7D8}"/>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294774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0726-B189-A206-FF1B-E664E9CBF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8093A2-83D9-3A46-6B4E-454371D57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01D337-4A70-FC03-3B75-98D1130CA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17746-202B-5D40-E554-2119678D7A80}"/>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6" name="Footer Placeholder 5">
            <a:extLst>
              <a:ext uri="{FF2B5EF4-FFF2-40B4-BE49-F238E27FC236}">
                <a16:creationId xmlns:a16="http://schemas.microsoft.com/office/drawing/2014/main" id="{6C28F364-1B1C-9F5A-56A9-ABBADDBED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B8038-1BFF-24A1-20A5-4450A8993251}"/>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298114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61C5-A816-9F14-C6E4-31EF79991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798A31-4E92-25CF-EDB9-531E11F6DC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95F38-3D56-01BB-08C5-EC054B9DC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7640A-F0B1-C005-EF22-66908076078A}"/>
              </a:ext>
            </a:extLst>
          </p:cNvPr>
          <p:cNvSpPr>
            <a:spLocks noGrp="1"/>
          </p:cNvSpPr>
          <p:nvPr>
            <p:ph type="dt" sz="half" idx="10"/>
          </p:nvPr>
        </p:nvSpPr>
        <p:spPr/>
        <p:txBody>
          <a:bodyPr/>
          <a:lstStyle/>
          <a:p>
            <a:fld id="{D9C00E03-AC75-4EF7-8316-C5DF65FF063C}" type="datetimeFigureOut">
              <a:rPr lang="en-US" smtClean="0"/>
              <a:t>12/4/2023</a:t>
            </a:fld>
            <a:endParaRPr lang="en-US"/>
          </a:p>
        </p:txBody>
      </p:sp>
      <p:sp>
        <p:nvSpPr>
          <p:cNvPr id="6" name="Footer Placeholder 5">
            <a:extLst>
              <a:ext uri="{FF2B5EF4-FFF2-40B4-BE49-F238E27FC236}">
                <a16:creationId xmlns:a16="http://schemas.microsoft.com/office/drawing/2014/main" id="{D311570D-0C53-38F8-55E0-C0CE079AE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0C442A-D50D-66EC-1B7F-0D38D42DBD84}"/>
              </a:ext>
            </a:extLst>
          </p:cNvPr>
          <p:cNvSpPr>
            <a:spLocks noGrp="1"/>
          </p:cNvSpPr>
          <p:nvPr>
            <p:ph type="sldNum" sz="quarter" idx="12"/>
          </p:nvPr>
        </p:nvSpPr>
        <p:spPr/>
        <p:txBody>
          <a:bodyPr/>
          <a:lstStyle/>
          <a:p>
            <a:fld id="{9CA04E3F-94DB-41BA-B0CF-1A028D52CEDD}" type="slidenum">
              <a:rPr lang="en-US" smtClean="0"/>
              <a:t>‹#›</a:t>
            </a:fld>
            <a:endParaRPr lang="en-US"/>
          </a:p>
        </p:txBody>
      </p:sp>
    </p:spTree>
    <p:extLst>
      <p:ext uri="{BB962C8B-B14F-4D97-AF65-F5344CB8AC3E}">
        <p14:creationId xmlns:p14="http://schemas.microsoft.com/office/powerpoint/2010/main" val="327685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7F8600-E4EA-6609-7659-2C1521019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3E587E-4BCC-E086-5C68-716B60215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090C4-5DE4-966E-03C7-0E97756C3B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00E03-AC75-4EF7-8316-C5DF65FF063C}" type="datetimeFigureOut">
              <a:rPr lang="en-US" smtClean="0"/>
              <a:t>12/4/2023</a:t>
            </a:fld>
            <a:endParaRPr lang="en-US"/>
          </a:p>
        </p:txBody>
      </p:sp>
      <p:sp>
        <p:nvSpPr>
          <p:cNvPr id="5" name="Footer Placeholder 4">
            <a:extLst>
              <a:ext uri="{FF2B5EF4-FFF2-40B4-BE49-F238E27FC236}">
                <a16:creationId xmlns:a16="http://schemas.microsoft.com/office/drawing/2014/main" id="{3D967054-73F4-F17D-363B-DA9F343D09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6360B5-016A-2F6E-1EE9-27E163385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04E3F-94DB-41BA-B0CF-1A028D52CEDD}" type="slidenum">
              <a:rPr lang="en-US" smtClean="0"/>
              <a:t>‹#›</a:t>
            </a:fld>
            <a:endParaRPr lang="en-US"/>
          </a:p>
        </p:txBody>
      </p:sp>
    </p:spTree>
    <p:extLst>
      <p:ext uri="{BB962C8B-B14F-4D97-AF65-F5344CB8AC3E}">
        <p14:creationId xmlns:p14="http://schemas.microsoft.com/office/powerpoint/2010/main" val="1534452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3F4199-9313-BAB3-5B4B-CBDED7330AF7}"/>
              </a:ext>
            </a:extLst>
          </p:cNvPr>
          <p:cNvSpPr>
            <a:spLocks noGrp="1"/>
          </p:cNvSpPr>
          <p:nvPr>
            <p:ph type="ctrTitle"/>
          </p:nvPr>
        </p:nvSpPr>
        <p:spPr>
          <a:xfrm>
            <a:off x="838199" y="3563422"/>
            <a:ext cx="7268147" cy="1754376"/>
          </a:xfrm>
        </p:spPr>
        <p:txBody>
          <a:bodyPr>
            <a:normAutofit/>
          </a:bodyPr>
          <a:lstStyle/>
          <a:p>
            <a:pPr algn="l"/>
            <a:r>
              <a:rPr lang="en-US" sz="4400"/>
              <a:t> Hilti Baustellenservice</a:t>
            </a:r>
          </a:p>
        </p:txBody>
      </p:sp>
      <p:sp>
        <p:nvSpPr>
          <p:cNvPr id="3" name="Subtitle 2">
            <a:extLst>
              <a:ext uri="{FF2B5EF4-FFF2-40B4-BE49-F238E27FC236}">
                <a16:creationId xmlns:a16="http://schemas.microsoft.com/office/drawing/2014/main" id="{83773411-0044-E479-4D85-FE6CE70D6BEC}"/>
              </a:ext>
            </a:extLst>
          </p:cNvPr>
          <p:cNvSpPr>
            <a:spLocks noGrp="1"/>
          </p:cNvSpPr>
          <p:nvPr>
            <p:ph type="subTitle" idx="1"/>
          </p:nvPr>
        </p:nvSpPr>
        <p:spPr>
          <a:xfrm>
            <a:off x="838199" y="5384878"/>
            <a:ext cx="7315200" cy="775494"/>
          </a:xfrm>
        </p:spPr>
        <p:txBody>
          <a:bodyPr>
            <a:normAutofit/>
          </a:bodyPr>
          <a:lstStyle/>
          <a:p>
            <a:pPr algn="l"/>
            <a:r>
              <a:rPr lang="de-DE" dirty="0"/>
              <a:t>Ihre Baustellen einfach und effizient versorgen</a:t>
            </a:r>
            <a:endParaRPr lang="en-US"/>
          </a:p>
        </p:txBody>
      </p:sp>
      <p:pic>
        <p:nvPicPr>
          <p:cNvPr id="1026" name="Picture 2">
            <a:extLst>
              <a:ext uri="{FF2B5EF4-FFF2-40B4-BE49-F238E27FC236}">
                <a16:creationId xmlns:a16="http://schemas.microsoft.com/office/drawing/2014/main" id="{85AC6102-32FE-8DEC-5751-7EF5746C94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475" y="1210869"/>
            <a:ext cx="6153150" cy="1444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95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8A851-A421-0C96-8D46-C9AC19D68704}"/>
              </a:ext>
            </a:extLst>
          </p:cNvPr>
          <p:cNvSpPr>
            <a:spLocks noGrp="1"/>
          </p:cNvSpPr>
          <p:nvPr>
            <p:ph type="title"/>
          </p:nvPr>
        </p:nvSpPr>
        <p:spPr>
          <a:xfrm>
            <a:off x="640080" y="325369"/>
            <a:ext cx="4368602" cy="1956841"/>
          </a:xfrm>
        </p:spPr>
        <p:txBody>
          <a:bodyPr anchor="b">
            <a:normAutofit/>
          </a:bodyPr>
          <a:lstStyle/>
          <a:p>
            <a:r>
              <a:rPr lang="en-US" sz="5400"/>
              <a:t>Inhalt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DAA550-7771-8300-3817-F99A3DD797BA}"/>
              </a:ext>
            </a:extLst>
          </p:cNvPr>
          <p:cNvSpPr>
            <a:spLocks noGrp="1"/>
          </p:cNvSpPr>
          <p:nvPr>
            <p:ph idx="1"/>
          </p:nvPr>
        </p:nvSpPr>
        <p:spPr>
          <a:xfrm>
            <a:off x="640080" y="2872899"/>
            <a:ext cx="4243589" cy="3320668"/>
          </a:xfrm>
        </p:spPr>
        <p:txBody>
          <a:bodyPr>
            <a:normAutofit/>
          </a:bodyPr>
          <a:lstStyle/>
          <a:p>
            <a:pPr marL="514350" indent="-514350">
              <a:buAutoNum type="arabicPeriod"/>
            </a:pPr>
            <a:r>
              <a:rPr lang="en-US" sz="2200"/>
              <a:t>Einführung</a:t>
            </a:r>
          </a:p>
          <a:p>
            <a:pPr marL="514350" indent="-514350">
              <a:buAutoNum type="arabicPeriod"/>
            </a:pPr>
            <a:r>
              <a:rPr lang="en-US" sz="2200"/>
              <a:t>Bestellprozess</a:t>
            </a:r>
          </a:p>
          <a:p>
            <a:pPr marL="514350" indent="-514350">
              <a:buAutoNum type="arabicPeriod"/>
            </a:pPr>
            <a:r>
              <a:rPr lang="en-US" sz="2200"/>
              <a:t>Servicebereich</a:t>
            </a:r>
          </a:p>
          <a:p>
            <a:pPr marL="514350" indent="-514350">
              <a:buAutoNum type="arabicPeriod"/>
            </a:pPr>
            <a:r>
              <a:rPr lang="en-US" sz="2200"/>
              <a:t>Servicekosten</a:t>
            </a:r>
          </a:p>
          <a:p>
            <a:pPr marL="514350" indent="-514350">
              <a:buAutoNum type="arabicPeriod"/>
            </a:pPr>
            <a:r>
              <a:rPr lang="en-US" sz="2200"/>
              <a:t>Zusatzleistungen</a:t>
            </a:r>
          </a:p>
          <a:p>
            <a:pPr marL="514350" indent="-514350">
              <a:buAutoNum type="arabicPeriod"/>
            </a:pPr>
            <a:r>
              <a:rPr lang="en-US" sz="2200"/>
              <a:t>Fazit </a:t>
            </a:r>
          </a:p>
        </p:txBody>
      </p:sp>
      <p:pic>
        <p:nvPicPr>
          <p:cNvPr id="5" name="Picture 4" descr="Stapel von Magazinen auf einem Tisch">
            <a:extLst>
              <a:ext uri="{FF2B5EF4-FFF2-40B4-BE49-F238E27FC236}">
                <a16:creationId xmlns:a16="http://schemas.microsoft.com/office/drawing/2014/main" id="{DAAB4495-8204-1540-8AEF-3E9EC9C77937}"/>
              </a:ext>
            </a:extLst>
          </p:cNvPr>
          <p:cNvPicPr>
            <a:picLocks noChangeAspect="1"/>
          </p:cNvPicPr>
          <p:nvPr/>
        </p:nvPicPr>
        <p:blipFill rotWithShape="1">
          <a:blip r:embed="rId2"/>
          <a:srcRect l="32859" r="18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4232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4C900-88BB-CD09-ED8E-5CF5A344C408}"/>
              </a:ext>
            </a:extLst>
          </p:cNvPr>
          <p:cNvSpPr>
            <a:spLocks noGrp="1"/>
          </p:cNvSpPr>
          <p:nvPr>
            <p:ph type="title"/>
          </p:nvPr>
        </p:nvSpPr>
        <p:spPr>
          <a:xfrm>
            <a:off x="841248" y="256032"/>
            <a:ext cx="10506456" cy="1014984"/>
          </a:xfrm>
        </p:spPr>
        <p:txBody>
          <a:bodyPr anchor="b">
            <a:normAutofit/>
          </a:bodyPr>
          <a:lstStyle/>
          <a:p>
            <a:r>
              <a:rPr lang="de-DE" sz="3100"/>
              <a:t>Was ist der Hilti Baustellenservice und welche Vorteile bietet er Ihnen?</a:t>
            </a:r>
            <a:endParaRPr lang="en-US" sz="310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4AA4CDE-07E2-1326-3AFE-E54CE47ED554}"/>
              </a:ext>
            </a:extLst>
          </p:cNvPr>
          <p:cNvGraphicFramePr>
            <a:graphicFrameLocks noGrp="1"/>
          </p:cNvGraphicFramePr>
          <p:nvPr>
            <p:ph idx="1"/>
            <p:extLst>
              <p:ext uri="{D42A27DB-BD31-4B8C-83A1-F6EECF244321}">
                <p14:modId xmlns:p14="http://schemas.microsoft.com/office/powerpoint/2010/main" val="121551701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190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C4B190C-03B0-49AA-F66D-E0E43AE2EF89}"/>
              </a:ext>
            </a:extLst>
          </p:cNvPr>
          <p:cNvSpPr>
            <a:spLocks noGrp="1"/>
          </p:cNvSpPr>
          <p:nvPr>
            <p:ph type="title"/>
          </p:nvPr>
        </p:nvSpPr>
        <p:spPr>
          <a:xfrm>
            <a:off x="838200" y="401221"/>
            <a:ext cx="10515600" cy="1348065"/>
          </a:xfrm>
        </p:spPr>
        <p:txBody>
          <a:bodyPr>
            <a:normAutofit/>
          </a:bodyPr>
          <a:lstStyle/>
          <a:p>
            <a:r>
              <a:rPr lang="de-DE" sz="4200">
                <a:solidFill>
                  <a:srgbClr val="FFFFFF"/>
                </a:solidFill>
              </a:rPr>
              <a:t>Wie können Sie den Baustellenservice nutzen und was müssen Sie beachten?</a:t>
            </a:r>
            <a:endParaRPr lang="en-US" sz="4200">
              <a:solidFill>
                <a:srgbClr val="FFFFFF"/>
              </a:solidFill>
            </a:endParaRPr>
          </a:p>
        </p:txBody>
      </p:sp>
      <p:sp>
        <p:nvSpPr>
          <p:cNvPr id="3" name="Content Placeholder 2">
            <a:extLst>
              <a:ext uri="{FF2B5EF4-FFF2-40B4-BE49-F238E27FC236}">
                <a16:creationId xmlns:a16="http://schemas.microsoft.com/office/drawing/2014/main" id="{B892B64A-8424-6F65-595E-F5D36961C0FB}"/>
              </a:ext>
            </a:extLst>
          </p:cNvPr>
          <p:cNvSpPr>
            <a:spLocks noGrp="1"/>
          </p:cNvSpPr>
          <p:nvPr>
            <p:ph idx="1"/>
          </p:nvPr>
        </p:nvSpPr>
        <p:spPr>
          <a:xfrm>
            <a:off x="838200" y="2586789"/>
            <a:ext cx="10515600" cy="3590174"/>
          </a:xfrm>
        </p:spPr>
        <p:txBody>
          <a:bodyPr>
            <a:normAutofit/>
          </a:bodyPr>
          <a:lstStyle/>
          <a:p>
            <a:r>
              <a:rPr lang="de-DE" sz="1700"/>
              <a:t>Sie können Ihre Produkte online oder über den Kundenservice bestellen. Gerne nimmt auch das Team im Hilti Store oder Ihr Hilti Verkaufsberater Ihre Bestellung entgegen.</a:t>
            </a:r>
          </a:p>
          <a:p>
            <a:r>
              <a:rPr lang="de-DE" sz="1700"/>
              <a:t>Bestellungen, die vor 14:00 Uhr bei uns eingehen, liefern wir in der Regel am nächsten Werktag zu Ihnen auf die Baustelle –sofern die Ware verfügbar ist. Dadurch sparen Sie Expresskosten. Sollten Sie in Ausnahmefällen Ihre Ware noch früher benötigen, kontaktieren Sie Ihren Hilti Kundenservice.</a:t>
            </a:r>
          </a:p>
          <a:p>
            <a:r>
              <a:rPr lang="de-DE" sz="1700"/>
              <a:t>Der Baustellenservice liefert Ihnen alle Produkte bis 250 kg pro Lieferung einschließlich Langgut bis maximal 3 Meter (Berlin, Hamburg, Frankfurt und Rhein Ruhr) bzw. maximal 6 Meter (München und Stuttgart).</a:t>
            </a:r>
          </a:p>
          <a:p>
            <a:r>
              <a:rPr lang="de-DE" sz="1700"/>
              <a:t>Beim Baustellenservice rufen wir Sie rechtzeitig vor Eintreffen auf Ihrer Baustelle an. So können Sie die Übergabe problemlos einplanen.</a:t>
            </a:r>
          </a:p>
          <a:p>
            <a:r>
              <a:rPr lang="de-DE" sz="1700"/>
              <a:t>Falls Sie nicht auf der Baustelle sein können oder die Ware nicht annehmen können, finden wir eine für Sie passende Lösung. Bitte kontaktieren Sie dazu unseren Kundenservice</a:t>
            </a:r>
            <a:endParaRPr lang="en-US" sz="1700"/>
          </a:p>
        </p:txBody>
      </p:sp>
    </p:spTree>
    <p:extLst>
      <p:ext uri="{BB962C8B-B14F-4D97-AF65-F5344CB8AC3E}">
        <p14:creationId xmlns:p14="http://schemas.microsoft.com/office/powerpoint/2010/main" val="379448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4E58C-B878-B90A-A5D3-2EA7A35E9B14}"/>
              </a:ext>
            </a:extLst>
          </p:cNvPr>
          <p:cNvSpPr>
            <a:spLocks noGrp="1"/>
          </p:cNvSpPr>
          <p:nvPr>
            <p:ph type="title"/>
          </p:nvPr>
        </p:nvSpPr>
        <p:spPr>
          <a:xfrm>
            <a:off x="640080" y="325369"/>
            <a:ext cx="4368602" cy="1956841"/>
          </a:xfrm>
        </p:spPr>
        <p:txBody>
          <a:bodyPr anchor="b">
            <a:normAutofit/>
          </a:bodyPr>
          <a:lstStyle/>
          <a:p>
            <a:r>
              <a:rPr lang="de-DE" sz="2600"/>
              <a:t>In welchen Städten/Regionen können Sie den Baustellenservice nutzen und welche Postleitzahlgebiete sind abgedeckt?</a:t>
            </a:r>
            <a:endParaRPr lang="en-US" sz="26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B9520A-FFC5-066F-2ED0-73A12CC504CA}"/>
              </a:ext>
            </a:extLst>
          </p:cNvPr>
          <p:cNvSpPr>
            <a:spLocks noGrp="1"/>
          </p:cNvSpPr>
          <p:nvPr>
            <p:ph idx="1"/>
          </p:nvPr>
        </p:nvSpPr>
        <p:spPr>
          <a:xfrm>
            <a:off x="640080" y="2872899"/>
            <a:ext cx="4243589" cy="3320668"/>
          </a:xfrm>
        </p:spPr>
        <p:txBody>
          <a:bodyPr>
            <a:normAutofit/>
          </a:bodyPr>
          <a:lstStyle/>
          <a:p>
            <a:r>
              <a:rPr lang="de-DE" sz="1500"/>
              <a:t>Der Baustellenservice ist derzeit in sechs Städten/Regionen verfügbar: Berlin, Hamburg, Frankfurt, Rhein Ruhr, München und Stuttgart.</a:t>
            </a:r>
          </a:p>
          <a:p>
            <a:r>
              <a:rPr lang="de-DE" sz="1500"/>
              <a:t>Der Baustellenservice beliefert alle Ihre Baustellen und andere komplexe Anlieferungssituationen, die in dem abgedeckten PLZ-Bereich der jeweiligen Stadt/Region liegen.</a:t>
            </a:r>
          </a:p>
          <a:p>
            <a:r>
              <a:rPr lang="de-DE" sz="1500"/>
              <a:t>Sie können den Baustellenservice gleichzeitig auf allen Ihren Baustellen nutzen, die in den abgedeckten Postleitzahlgebieten liegen.</a:t>
            </a:r>
            <a:endParaRPr lang="en-US" sz="1500"/>
          </a:p>
        </p:txBody>
      </p:sp>
      <p:pic>
        <p:nvPicPr>
          <p:cNvPr id="5" name="Picture 4" descr="Außenlager">
            <a:extLst>
              <a:ext uri="{FF2B5EF4-FFF2-40B4-BE49-F238E27FC236}">
                <a16:creationId xmlns:a16="http://schemas.microsoft.com/office/drawing/2014/main" id="{596E9BE6-1BC8-DF44-54CA-E3A6DEECE75F}"/>
              </a:ext>
            </a:extLst>
          </p:cNvPr>
          <p:cNvPicPr>
            <a:picLocks noChangeAspect="1"/>
          </p:cNvPicPr>
          <p:nvPr/>
        </p:nvPicPr>
        <p:blipFill rotWithShape="1">
          <a:blip r:embed="rId2"/>
          <a:srcRect l="11077" r="2222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970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D50DA-2AC7-27B9-B604-E9EE5010F58E}"/>
              </a:ext>
            </a:extLst>
          </p:cNvPr>
          <p:cNvSpPr>
            <a:spLocks noGrp="1"/>
          </p:cNvSpPr>
          <p:nvPr>
            <p:ph type="title"/>
          </p:nvPr>
        </p:nvSpPr>
        <p:spPr>
          <a:xfrm>
            <a:off x="640080" y="325369"/>
            <a:ext cx="4368602" cy="1956841"/>
          </a:xfrm>
        </p:spPr>
        <p:txBody>
          <a:bodyPr anchor="b">
            <a:normAutofit/>
          </a:bodyPr>
          <a:lstStyle/>
          <a:p>
            <a:r>
              <a:rPr lang="de-DE" sz="3400"/>
              <a:t>Wie viel kostet der Baustellenservice und wie können Sie ihn buchen?</a:t>
            </a:r>
            <a:endParaRPr lang="en-US" sz="3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66A483-1E16-E71E-1E14-D1C4A727C2A2}"/>
              </a:ext>
            </a:extLst>
          </p:cNvPr>
          <p:cNvSpPr>
            <a:spLocks noGrp="1"/>
          </p:cNvSpPr>
          <p:nvPr>
            <p:ph idx="1"/>
          </p:nvPr>
        </p:nvSpPr>
        <p:spPr>
          <a:xfrm>
            <a:off x="640080" y="2872899"/>
            <a:ext cx="4243589" cy="3320668"/>
          </a:xfrm>
        </p:spPr>
        <p:txBody>
          <a:bodyPr>
            <a:normAutofit/>
          </a:bodyPr>
          <a:lstStyle/>
          <a:p>
            <a:r>
              <a:rPr lang="de-DE" sz="1500"/>
              <a:t>Die Pauschale für den Baustellenservice richtet sich danach, in welchen Städten/Regionen Sie den Service nutzen wollen. Sehr gerne erstellen wir Ihnen ein individuelles und unverbindliches Angebot. Bitte kontaktieren Sie dazu Ihren Verkaufsberater oder unseren Kundenservice.</a:t>
            </a:r>
          </a:p>
          <a:p>
            <a:r>
              <a:rPr lang="de-DE" sz="1500"/>
              <a:t>Die Laufzeit des Hilti Baustellenservices beträgt 12 Monate. Der Baustellenservice kann bis spätestens einen Monat vor Vertragsende gekündigt werden.</a:t>
            </a:r>
          </a:p>
          <a:p>
            <a:r>
              <a:rPr lang="de-DE" sz="1500"/>
              <a:t>Sie können den Baustellenservice 4 Wochen kostenfrei testen und in dieser Zeit vom Vertrag zurücktreten, wenn der Service Sie nicht überzeugt.</a:t>
            </a:r>
            <a:endParaRPr lang="en-US" sz="1500"/>
          </a:p>
        </p:txBody>
      </p:sp>
      <p:pic>
        <p:nvPicPr>
          <p:cNvPr id="5" name="Picture 4" descr="Kalender">
            <a:extLst>
              <a:ext uri="{FF2B5EF4-FFF2-40B4-BE49-F238E27FC236}">
                <a16:creationId xmlns:a16="http://schemas.microsoft.com/office/drawing/2014/main" id="{BD8E0633-E019-8616-84D9-5FF16E8E9DC7}"/>
              </a:ext>
            </a:extLst>
          </p:cNvPr>
          <p:cNvPicPr>
            <a:picLocks noChangeAspect="1"/>
          </p:cNvPicPr>
          <p:nvPr/>
        </p:nvPicPr>
        <p:blipFill rotWithShape="1">
          <a:blip r:embed="rId2"/>
          <a:srcRect l="18494" r="1455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9105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C7A71-9F94-CC5C-C2BE-E2E5BC58C52B}"/>
              </a:ext>
            </a:extLst>
          </p:cNvPr>
          <p:cNvSpPr>
            <a:spLocks noGrp="1"/>
          </p:cNvSpPr>
          <p:nvPr>
            <p:ph type="title"/>
          </p:nvPr>
        </p:nvSpPr>
        <p:spPr>
          <a:xfrm>
            <a:off x="1171074" y="1396686"/>
            <a:ext cx="3240506" cy="4064628"/>
          </a:xfrm>
        </p:spPr>
        <p:txBody>
          <a:bodyPr>
            <a:normAutofit/>
          </a:bodyPr>
          <a:lstStyle/>
          <a:p>
            <a:r>
              <a:rPr lang="de-DE" sz="3100">
                <a:solidFill>
                  <a:srgbClr val="FFFFFF"/>
                </a:solidFill>
              </a:rPr>
              <a:t>Welche weiteren Vorteile bietet Ihnen der Baustellenservice?</a:t>
            </a:r>
            <a:endParaRPr lang="en-US" sz="310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CBBEC49-9AB0-0EBA-63C9-3CFBF8A9FBFD}"/>
              </a:ext>
            </a:extLst>
          </p:cNvPr>
          <p:cNvSpPr>
            <a:spLocks noGrp="1"/>
          </p:cNvSpPr>
          <p:nvPr>
            <p:ph idx="1"/>
          </p:nvPr>
        </p:nvSpPr>
        <p:spPr>
          <a:xfrm>
            <a:off x="5370153" y="1526033"/>
            <a:ext cx="5536397" cy="3935281"/>
          </a:xfrm>
        </p:spPr>
        <p:txBody>
          <a:bodyPr>
            <a:normAutofit/>
          </a:bodyPr>
          <a:lstStyle/>
          <a:p>
            <a:r>
              <a:rPr lang="de-DE" sz="2000"/>
              <a:t>Gerne übergeben Ihnen </a:t>
            </a:r>
            <a:r>
              <a:rPr lang="de-DE" sz="2000" err="1"/>
              <a:t>Ihnen</a:t>
            </a:r>
            <a:r>
              <a:rPr lang="de-DE" sz="2000"/>
              <a:t> auch neue Geräte für Ihre Hilti Flotte – persönlich und direkt auf Ihrer Baustelle.</a:t>
            </a:r>
          </a:p>
          <a:p>
            <a:r>
              <a:rPr lang="de-DE" sz="2000"/>
              <a:t>An jedem Ihrer Neuprodukte sind die Funketiketten zur Registrierung über die </a:t>
            </a:r>
            <a:r>
              <a:rPr lang="de-DE" sz="2000" err="1"/>
              <a:t>ON!Track</a:t>
            </a:r>
            <a:r>
              <a:rPr lang="de-DE" sz="2000"/>
              <a:t> Software bereits angebracht. Das Einpflegen und Verwalten Ihrer Geräte erfolgt wie gewohnt durch Sie selbst. Koffer sowie Akkus erhalten keine Etiketten.</a:t>
            </a:r>
          </a:p>
          <a:p>
            <a:r>
              <a:rPr lang="de-DE" sz="2000"/>
              <a:t>Der Baustellenservice bringt Ihnen Ihre reparierten Geräte an die von Ihnen angegebene Rücksendeadresse.</a:t>
            </a:r>
            <a:endParaRPr lang="en-US" sz="2000"/>
          </a:p>
        </p:txBody>
      </p:sp>
    </p:spTree>
    <p:extLst>
      <p:ext uri="{BB962C8B-B14F-4D97-AF65-F5344CB8AC3E}">
        <p14:creationId xmlns:p14="http://schemas.microsoft.com/office/powerpoint/2010/main" val="360044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11912-D2B3-9243-5318-5FC28E8C17DB}"/>
              </a:ext>
            </a:extLst>
          </p:cNvPr>
          <p:cNvSpPr>
            <a:spLocks noGrp="1"/>
          </p:cNvSpPr>
          <p:nvPr>
            <p:ph type="title"/>
          </p:nvPr>
        </p:nvSpPr>
        <p:spPr>
          <a:xfrm>
            <a:off x="5297762" y="329184"/>
            <a:ext cx="6251110" cy="1783080"/>
          </a:xfrm>
        </p:spPr>
        <p:txBody>
          <a:bodyPr anchor="b">
            <a:normAutofit/>
          </a:bodyPr>
          <a:lstStyle/>
          <a:p>
            <a:r>
              <a:rPr lang="de-DE" sz="4200"/>
              <a:t>Fazit: Warum sollten Sie den Baustellenservice nutzen?</a:t>
            </a:r>
            <a:endParaRPr lang="en-US" sz="4200"/>
          </a:p>
        </p:txBody>
      </p:sp>
      <p:pic>
        <p:nvPicPr>
          <p:cNvPr id="5" name="Picture 4" descr="Grafik auf Dokument mit Stift">
            <a:extLst>
              <a:ext uri="{FF2B5EF4-FFF2-40B4-BE49-F238E27FC236}">
                <a16:creationId xmlns:a16="http://schemas.microsoft.com/office/drawing/2014/main" id="{78FBEB5D-14BE-4644-68D9-3AD13635EFF5}"/>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DD6B9F-D4FC-92F4-A179-8660D62EBB47}"/>
              </a:ext>
            </a:extLst>
          </p:cNvPr>
          <p:cNvSpPr>
            <a:spLocks noGrp="1"/>
          </p:cNvSpPr>
          <p:nvPr>
            <p:ph idx="1"/>
          </p:nvPr>
        </p:nvSpPr>
        <p:spPr>
          <a:xfrm>
            <a:off x="5297762" y="2706624"/>
            <a:ext cx="6251110" cy="3483864"/>
          </a:xfrm>
        </p:spPr>
        <p:txBody>
          <a:bodyPr>
            <a:normAutofit/>
          </a:bodyPr>
          <a:lstStyle/>
          <a:p>
            <a:r>
              <a:rPr lang="de-DE" sz="2000"/>
              <a:t>Der Baustellenservice ist eine einfache und effiziente Lösung, um Ihre Baustellen mit Hilti Produkten zu versorgen.</a:t>
            </a:r>
          </a:p>
          <a:p>
            <a:r>
              <a:rPr lang="de-DE" sz="2000"/>
              <a:t>Der Baustellenservice spart Ihnen Zeit, Geld und Aufwand, indem Sie Ihre Bestellungen schnell und zuverlässig erhalten.</a:t>
            </a:r>
          </a:p>
          <a:p>
            <a:r>
              <a:rPr lang="de-DE" sz="2000"/>
              <a:t>Der Baustellenservice bietet Ihnen einen persönlichen und direkten Kontakt mit unserem Hilti Team.</a:t>
            </a:r>
          </a:p>
          <a:p>
            <a:r>
              <a:rPr lang="de-DE" sz="2000"/>
              <a:t>Der Baustellenservice ist flexibel und individuell auf Ihre Bedürfnisse zugeschnitten.</a:t>
            </a:r>
            <a:endParaRPr lang="en-US" sz="2000"/>
          </a:p>
        </p:txBody>
      </p:sp>
    </p:spTree>
    <p:extLst>
      <p:ext uri="{BB962C8B-B14F-4D97-AF65-F5344CB8AC3E}">
        <p14:creationId xmlns:p14="http://schemas.microsoft.com/office/powerpoint/2010/main" val="134046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DD2760F9433EB4CB6B4FBA6FAA71A14" ma:contentTypeVersion="7" ma:contentTypeDescription="Ein neues Dokument erstellen." ma:contentTypeScope="" ma:versionID="e6511a2fcff666999e76a7c52d3b0c02">
  <xsd:schema xmlns:xsd="http://www.w3.org/2001/XMLSchema" xmlns:xs="http://www.w3.org/2001/XMLSchema" xmlns:p="http://schemas.microsoft.com/office/2006/metadata/properties" xmlns:ns2="9cccd107-05be-4a26-baa2-8ba5b32e381a" targetNamespace="http://schemas.microsoft.com/office/2006/metadata/properties" ma:root="true" ma:fieldsID="37b40b451dfd1fb43603bb13ee2caa15" ns2:_="">
    <xsd:import namespace="9cccd107-05be-4a26-baa2-8ba5b32e381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ccd107-05be-4a26-baa2-8ba5b32e38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C8571D-33BF-4637-8FE5-284963BD4406}"/>
</file>

<file path=customXml/itemProps2.xml><?xml version="1.0" encoding="utf-8"?>
<ds:datastoreItem xmlns:ds="http://schemas.openxmlformats.org/officeDocument/2006/customXml" ds:itemID="{BC457DC5-C812-4012-8159-B7CF84957477}"/>
</file>

<file path=customXml/itemProps3.xml><?xml version="1.0" encoding="utf-8"?>
<ds:datastoreItem xmlns:ds="http://schemas.openxmlformats.org/officeDocument/2006/customXml" ds:itemID="{4FC5F8DF-77D4-4301-AF4F-9465832A807D}"/>
</file>

<file path=docProps/app.xml><?xml version="1.0" encoding="utf-8"?>
<Properties xmlns="http://schemas.openxmlformats.org/officeDocument/2006/extended-properties" xmlns:vt="http://schemas.openxmlformats.org/officeDocument/2006/docPropsVTypes">
  <TotalTime>0</TotalTime>
  <Words>632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Hilti Baustellenservice</vt:lpstr>
      <vt:lpstr>Inhalt</vt:lpstr>
      <vt:lpstr>Was ist der Hilti Baustellenservice und welche Vorteile bietet er Ihnen?</vt:lpstr>
      <vt:lpstr>Wie können Sie den Baustellenservice nutzen und was müssen Sie beachten?</vt:lpstr>
      <vt:lpstr>In welchen Städten/Regionen können Sie den Baustellenservice nutzen und welche Postleitzahlgebiete sind abgedeckt?</vt:lpstr>
      <vt:lpstr>Wie viel kostet der Baustellenservice und wie können Sie ihn buchen?</vt:lpstr>
      <vt:lpstr>Welche weiteren Vorteile bietet Ihnen der Baustellenservice?</vt:lpstr>
      <vt:lpstr>Fazit: Warum sollten Sie den Baustellenservice nutzen?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Hilti Baustellenservice</dc:title>
  <dc:creator>Marek Schulte</dc:creator>
  <cp:lastModifiedBy>Marek Schulte</cp:lastModifiedBy>
  <cp:revision>1</cp:revision>
  <dcterms:created xsi:type="dcterms:W3CDTF">2023-12-04T01:21:10Z</dcterms:created>
  <dcterms:modified xsi:type="dcterms:W3CDTF">2023-12-04T01:31:59Z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0x0101008DD2760F9433EB4CB6B4FBA6FAA71A14</vt:lpwstr>
  </property>
</Properties>
</file>