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7AF8F-CBEA-4C5F-AEAA-49AFAE57AFCB}" v="21" dt="2023-12-02T15:23:18.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Schaffner" userId="9c58e2e9-12d1-4ed7-ae01-393c804ad4e4" providerId="ADAL" clId="{2367AF8F-CBEA-4C5F-AEAA-49AFAE57AFCB}"/>
    <pc:docChg chg="undo custSel addSld modSld">
      <pc:chgData name="Jan Schaffner" userId="9c58e2e9-12d1-4ed7-ae01-393c804ad4e4" providerId="ADAL" clId="{2367AF8F-CBEA-4C5F-AEAA-49AFAE57AFCB}" dt="2023-12-02T15:23:18.130" v="406" actId="255"/>
      <pc:docMkLst>
        <pc:docMk/>
      </pc:docMkLst>
      <pc:sldChg chg="addSp modSp new mod setBg">
        <pc:chgData name="Jan Schaffner" userId="9c58e2e9-12d1-4ed7-ae01-393c804ad4e4" providerId="ADAL" clId="{2367AF8F-CBEA-4C5F-AEAA-49AFAE57AFCB}" dt="2023-12-02T15:14:59.852" v="322" actId="26606"/>
        <pc:sldMkLst>
          <pc:docMk/>
          <pc:sldMk cId="3357366189" sldId="256"/>
        </pc:sldMkLst>
        <pc:spChg chg="mod">
          <ac:chgData name="Jan Schaffner" userId="9c58e2e9-12d1-4ed7-ae01-393c804ad4e4" providerId="ADAL" clId="{2367AF8F-CBEA-4C5F-AEAA-49AFAE57AFCB}" dt="2023-12-02T15:14:59.852" v="322" actId="26606"/>
          <ac:spMkLst>
            <pc:docMk/>
            <pc:sldMk cId="3357366189" sldId="256"/>
            <ac:spMk id="2" creationId="{D583A4DE-70DF-B2B3-0072-D3B34B26891D}"/>
          </ac:spMkLst>
        </pc:spChg>
        <pc:spChg chg="mod">
          <ac:chgData name="Jan Schaffner" userId="9c58e2e9-12d1-4ed7-ae01-393c804ad4e4" providerId="ADAL" clId="{2367AF8F-CBEA-4C5F-AEAA-49AFAE57AFCB}" dt="2023-12-02T15:14:59.852" v="322" actId="26606"/>
          <ac:spMkLst>
            <pc:docMk/>
            <pc:sldMk cId="3357366189" sldId="256"/>
            <ac:spMk id="3" creationId="{06843B29-28E1-A33B-D0C0-52C230C5F51D}"/>
          </ac:spMkLst>
        </pc:spChg>
        <pc:spChg chg="add">
          <ac:chgData name="Jan Schaffner" userId="9c58e2e9-12d1-4ed7-ae01-393c804ad4e4" providerId="ADAL" clId="{2367AF8F-CBEA-4C5F-AEAA-49AFAE57AFCB}" dt="2023-12-02T15:14:59.852" v="322" actId="26606"/>
          <ac:spMkLst>
            <pc:docMk/>
            <pc:sldMk cId="3357366189" sldId="256"/>
            <ac:spMk id="8" creationId="{FFD48BC7-DC40-47DE-87EE-9F4B6ECB9ABB}"/>
          </ac:spMkLst>
        </pc:spChg>
        <pc:spChg chg="add">
          <ac:chgData name="Jan Schaffner" userId="9c58e2e9-12d1-4ed7-ae01-393c804ad4e4" providerId="ADAL" clId="{2367AF8F-CBEA-4C5F-AEAA-49AFAE57AFCB}" dt="2023-12-02T15:14:59.852" v="322" actId="26606"/>
          <ac:spMkLst>
            <pc:docMk/>
            <pc:sldMk cId="3357366189" sldId="256"/>
            <ac:spMk id="10" creationId="{E502BBC7-2C76-46F3-BC24-5985BC13DB88}"/>
          </ac:spMkLst>
        </pc:spChg>
        <pc:spChg chg="add">
          <ac:chgData name="Jan Schaffner" userId="9c58e2e9-12d1-4ed7-ae01-393c804ad4e4" providerId="ADAL" clId="{2367AF8F-CBEA-4C5F-AEAA-49AFAE57AFCB}" dt="2023-12-02T15:14:59.852" v="322" actId="26606"/>
          <ac:spMkLst>
            <pc:docMk/>
            <pc:sldMk cId="3357366189" sldId="256"/>
            <ac:spMk id="12" creationId="{C7F28D52-2A5F-4D23-81AE-7CB8B591C7AF}"/>
          </ac:spMkLst>
        </pc:spChg>
        <pc:spChg chg="add">
          <ac:chgData name="Jan Schaffner" userId="9c58e2e9-12d1-4ed7-ae01-393c804ad4e4" providerId="ADAL" clId="{2367AF8F-CBEA-4C5F-AEAA-49AFAE57AFCB}" dt="2023-12-02T15:14:59.852" v="322" actId="26606"/>
          <ac:spMkLst>
            <pc:docMk/>
            <pc:sldMk cId="3357366189" sldId="256"/>
            <ac:spMk id="14" creationId="{3629484E-3792-4B3D-89AD-7C8A1ED0E0D4}"/>
          </ac:spMkLst>
        </pc:spChg>
      </pc:sldChg>
      <pc:sldChg chg="addSp delSp modSp new mod">
        <pc:chgData name="Jan Schaffner" userId="9c58e2e9-12d1-4ed7-ae01-393c804ad4e4" providerId="ADAL" clId="{2367AF8F-CBEA-4C5F-AEAA-49AFAE57AFCB}" dt="2023-12-02T15:23:18.130" v="406" actId="255"/>
        <pc:sldMkLst>
          <pc:docMk/>
          <pc:sldMk cId="3717864405" sldId="257"/>
        </pc:sldMkLst>
        <pc:spChg chg="mod">
          <ac:chgData name="Jan Schaffner" userId="9c58e2e9-12d1-4ed7-ae01-393c804ad4e4" providerId="ADAL" clId="{2367AF8F-CBEA-4C5F-AEAA-49AFAE57AFCB}" dt="2023-12-01T08:50:25.533" v="14"/>
          <ac:spMkLst>
            <pc:docMk/>
            <pc:sldMk cId="3717864405" sldId="257"/>
            <ac:spMk id="2" creationId="{9E9ED681-0515-119C-E0DC-7774E706C3E8}"/>
          </ac:spMkLst>
        </pc:spChg>
        <pc:spChg chg="del mod">
          <ac:chgData name="Jan Schaffner" userId="9c58e2e9-12d1-4ed7-ae01-393c804ad4e4" providerId="ADAL" clId="{2367AF8F-CBEA-4C5F-AEAA-49AFAE57AFCB}" dt="2023-12-02T15:15:40.654" v="326" actId="26606"/>
          <ac:spMkLst>
            <pc:docMk/>
            <pc:sldMk cId="3717864405" sldId="257"/>
            <ac:spMk id="3" creationId="{332B8C31-DB68-6E2A-1956-BCF8BF3C1F1E}"/>
          </ac:spMkLst>
        </pc:spChg>
        <pc:graphicFrameChg chg="add mod modGraphic">
          <ac:chgData name="Jan Schaffner" userId="9c58e2e9-12d1-4ed7-ae01-393c804ad4e4" providerId="ADAL" clId="{2367AF8F-CBEA-4C5F-AEAA-49AFAE57AFCB}" dt="2023-12-02T15:23:18.130" v="406" actId="255"/>
          <ac:graphicFrameMkLst>
            <pc:docMk/>
            <pc:sldMk cId="3717864405" sldId="257"/>
            <ac:graphicFrameMk id="5" creationId="{E7F20A13-11C0-A593-BF70-DDDB4A01BE9C}"/>
          </ac:graphicFrameMkLst>
        </pc:graphicFrameChg>
      </pc:sldChg>
      <pc:sldChg chg="modSp add mod">
        <pc:chgData name="Jan Schaffner" userId="9c58e2e9-12d1-4ed7-ae01-393c804ad4e4" providerId="ADAL" clId="{2367AF8F-CBEA-4C5F-AEAA-49AFAE57AFCB}" dt="2023-12-01T09:51:04.291" v="202" actId="33524"/>
        <pc:sldMkLst>
          <pc:docMk/>
          <pc:sldMk cId="1674929953" sldId="258"/>
        </pc:sldMkLst>
        <pc:spChg chg="mod">
          <ac:chgData name="Jan Schaffner" userId="9c58e2e9-12d1-4ed7-ae01-393c804ad4e4" providerId="ADAL" clId="{2367AF8F-CBEA-4C5F-AEAA-49AFAE57AFCB}" dt="2023-12-01T08:54:27.654" v="18"/>
          <ac:spMkLst>
            <pc:docMk/>
            <pc:sldMk cId="1674929953" sldId="258"/>
            <ac:spMk id="2" creationId="{9E9ED681-0515-119C-E0DC-7774E706C3E8}"/>
          </ac:spMkLst>
        </pc:spChg>
        <pc:spChg chg="mod">
          <ac:chgData name="Jan Schaffner" userId="9c58e2e9-12d1-4ed7-ae01-393c804ad4e4" providerId="ADAL" clId="{2367AF8F-CBEA-4C5F-AEAA-49AFAE57AFCB}" dt="2023-12-01T09:51:04.291" v="202" actId="33524"/>
          <ac:spMkLst>
            <pc:docMk/>
            <pc:sldMk cId="1674929953" sldId="258"/>
            <ac:spMk id="3" creationId="{332B8C31-DB68-6E2A-1956-BCF8BF3C1F1E}"/>
          </ac:spMkLst>
        </pc:spChg>
      </pc:sldChg>
      <pc:sldChg chg="addSp delSp modSp add mod setBg">
        <pc:chgData name="Jan Schaffner" userId="9c58e2e9-12d1-4ed7-ae01-393c804ad4e4" providerId="ADAL" clId="{2367AF8F-CBEA-4C5F-AEAA-49AFAE57AFCB}" dt="2023-12-02T15:19:05.273" v="358" actId="27636"/>
        <pc:sldMkLst>
          <pc:docMk/>
          <pc:sldMk cId="1227292252" sldId="259"/>
        </pc:sldMkLst>
        <pc:spChg chg="mod">
          <ac:chgData name="Jan Schaffner" userId="9c58e2e9-12d1-4ed7-ae01-393c804ad4e4" providerId="ADAL" clId="{2367AF8F-CBEA-4C5F-AEAA-49AFAE57AFCB}" dt="2023-12-02T15:18:56.491" v="353" actId="26606"/>
          <ac:spMkLst>
            <pc:docMk/>
            <pc:sldMk cId="1227292252" sldId="259"/>
            <ac:spMk id="2" creationId="{9E9ED681-0515-119C-E0DC-7774E706C3E8}"/>
          </ac:spMkLst>
        </pc:spChg>
        <pc:spChg chg="add del mod">
          <ac:chgData name="Jan Schaffner" userId="9c58e2e9-12d1-4ed7-ae01-393c804ad4e4" providerId="ADAL" clId="{2367AF8F-CBEA-4C5F-AEAA-49AFAE57AFCB}" dt="2023-12-02T15:19:05.273" v="358" actId="27636"/>
          <ac:spMkLst>
            <pc:docMk/>
            <pc:sldMk cId="1227292252" sldId="259"/>
            <ac:spMk id="3" creationId="{332B8C31-DB68-6E2A-1956-BCF8BF3C1F1E}"/>
          </ac:spMkLst>
        </pc:spChg>
        <pc:spChg chg="add del">
          <ac:chgData name="Jan Schaffner" userId="9c58e2e9-12d1-4ed7-ae01-393c804ad4e4" providerId="ADAL" clId="{2367AF8F-CBEA-4C5F-AEAA-49AFAE57AFCB}" dt="2023-12-02T15:18:56.478" v="352" actId="26606"/>
          <ac:spMkLst>
            <pc:docMk/>
            <pc:sldMk cId="1227292252" sldId="259"/>
            <ac:spMk id="8" creationId="{081EA652-8C6A-4E69-BEB9-170809474553}"/>
          </ac:spMkLst>
        </pc:spChg>
        <pc:spChg chg="add del">
          <ac:chgData name="Jan Schaffner" userId="9c58e2e9-12d1-4ed7-ae01-393c804ad4e4" providerId="ADAL" clId="{2367AF8F-CBEA-4C5F-AEAA-49AFAE57AFCB}" dt="2023-12-02T15:18:15.547" v="350" actId="26606"/>
          <ac:spMkLst>
            <pc:docMk/>
            <pc:sldMk cId="1227292252" sldId="259"/>
            <ac:spMk id="9" creationId="{35DB3719-6FDC-4E5D-891D-FF40B7300F64}"/>
          </ac:spMkLst>
        </pc:spChg>
        <pc:spChg chg="add del">
          <ac:chgData name="Jan Schaffner" userId="9c58e2e9-12d1-4ed7-ae01-393c804ad4e4" providerId="ADAL" clId="{2367AF8F-CBEA-4C5F-AEAA-49AFAE57AFCB}" dt="2023-12-02T15:18:56.478" v="352" actId="26606"/>
          <ac:spMkLst>
            <pc:docMk/>
            <pc:sldMk cId="1227292252" sldId="259"/>
            <ac:spMk id="10" creationId="{5298780A-33B9-4EA2-8F67-DE68AD62841B}"/>
          </ac:spMkLst>
        </pc:spChg>
        <pc:spChg chg="add del">
          <ac:chgData name="Jan Schaffner" userId="9c58e2e9-12d1-4ed7-ae01-393c804ad4e4" providerId="ADAL" clId="{2367AF8F-CBEA-4C5F-AEAA-49AFAE57AFCB}" dt="2023-12-02T15:18:15.547" v="350" actId="26606"/>
          <ac:spMkLst>
            <pc:docMk/>
            <pc:sldMk cId="1227292252" sldId="259"/>
            <ac:spMk id="11" creationId="{E0CBAC23-2E3F-4A90-BA59-F8299F6A5439}"/>
          </ac:spMkLst>
        </pc:spChg>
        <pc:spChg chg="add del">
          <ac:chgData name="Jan Schaffner" userId="9c58e2e9-12d1-4ed7-ae01-393c804ad4e4" providerId="ADAL" clId="{2367AF8F-CBEA-4C5F-AEAA-49AFAE57AFCB}" dt="2023-12-02T15:18:56.478" v="352" actId="26606"/>
          <ac:spMkLst>
            <pc:docMk/>
            <pc:sldMk cId="1227292252" sldId="259"/>
            <ac:spMk id="12" creationId="{7F488E8B-4E1E-4402-8935-D4E6C02615C7}"/>
          </ac:spMkLst>
        </pc:spChg>
        <pc:spChg chg="add">
          <ac:chgData name="Jan Schaffner" userId="9c58e2e9-12d1-4ed7-ae01-393c804ad4e4" providerId="ADAL" clId="{2367AF8F-CBEA-4C5F-AEAA-49AFAE57AFCB}" dt="2023-12-02T15:18:56.491" v="353" actId="26606"/>
          <ac:spMkLst>
            <pc:docMk/>
            <pc:sldMk cId="1227292252" sldId="259"/>
            <ac:spMk id="16" creationId="{C2554CA6-288E-4202-BC52-2E5A8F0C0AED}"/>
          </ac:spMkLst>
        </pc:spChg>
        <pc:spChg chg="add">
          <ac:chgData name="Jan Schaffner" userId="9c58e2e9-12d1-4ed7-ae01-393c804ad4e4" providerId="ADAL" clId="{2367AF8F-CBEA-4C5F-AEAA-49AFAE57AFCB}" dt="2023-12-02T15:18:56.491" v="353" actId="26606"/>
          <ac:spMkLst>
            <pc:docMk/>
            <pc:sldMk cId="1227292252" sldId="259"/>
            <ac:spMk id="17" creationId="{B10BB131-AC8E-4A8E-A5D1-36260F720C3B}"/>
          </ac:spMkLst>
        </pc:spChg>
        <pc:spChg chg="add">
          <ac:chgData name="Jan Schaffner" userId="9c58e2e9-12d1-4ed7-ae01-393c804ad4e4" providerId="ADAL" clId="{2367AF8F-CBEA-4C5F-AEAA-49AFAE57AFCB}" dt="2023-12-02T15:18:56.491" v="353" actId="26606"/>
          <ac:spMkLst>
            <pc:docMk/>
            <pc:sldMk cId="1227292252" sldId="259"/>
            <ac:spMk id="18" creationId="{5B7778FC-632E-4DCA-A7CB-0D7731CCF970}"/>
          </ac:spMkLst>
        </pc:spChg>
        <pc:spChg chg="add">
          <ac:chgData name="Jan Schaffner" userId="9c58e2e9-12d1-4ed7-ae01-393c804ad4e4" providerId="ADAL" clId="{2367AF8F-CBEA-4C5F-AEAA-49AFAE57AFCB}" dt="2023-12-02T15:18:56.491" v="353" actId="26606"/>
          <ac:spMkLst>
            <pc:docMk/>
            <pc:sldMk cId="1227292252" sldId="259"/>
            <ac:spMk id="19" creationId="{FA23A907-97FB-4A8F-880A-DD77401C4296}"/>
          </ac:spMkLst>
        </pc:spChg>
        <pc:graphicFrameChg chg="add del mod">
          <ac:chgData name="Jan Schaffner" userId="9c58e2e9-12d1-4ed7-ae01-393c804ad4e4" providerId="ADAL" clId="{2367AF8F-CBEA-4C5F-AEAA-49AFAE57AFCB}" dt="2023-12-02T15:18:15.547" v="350" actId="26606"/>
          <ac:graphicFrameMkLst>
            <pc:docMk/>
            <pc:sldMk cId="1227292252" sldId="259"/>
            <ac:graphicFrameMk id="5" creationId="{AA780FFB-A1F1-0BCD-55E3-99CE498DD8F3}"/>
          </ac:graphicFrameMkLst>
        </pc:graphicFrameChg>
        <pc:cxnChg chg="add del">
          <ac:chgData name="Jan Schaffner" userId="9c58e2e9-12d1-4ed7-ae01-393c804ad4e4" providerId="ADAL" clId="{2367AF8F-CBEA-4C5F-AEAA-49AFAE57AFCB}" dt="2023-12-02T15:18:56.478" v="352" actId="26606"/>
          <ac:cxnSpMkLst>
            <pc:docMk/>
            <pc:sldMk cId="1227292252" sldId="259"/>
            <ac:cxnSpMk id="14" creationId="{23AAC9B5-8015-485C-ACF9-A750390E9A56}"/>
          </ac:cxnSpMkLst>
        </pc:cxnChg>
      </pc:sldChg>
      <pc:sldChg chg="addSp delSp modSp add mod">
        <pc:chgData name="Jan Schaffner" userId="9c58e2e9-12d1-4ed7-ae01-393c804ad4e4" providerId="ADAL" clId="{2367AF8F-CBEA-4C5F-AEAA-49AFAE57AFCB}" dt="2023-12-02T15:19:17.796" v="359" actId="26606"/>
        <pc:sldMkLst>
          <pc:docMk/>
          <pc:sldMk cId="3872255945" sldId="260"/>
        </pc:sldMkLst>
        <pc:spChg chg="del mod">
          <ac:chgData name="Jan Schaffner" userId="9c58e2e9-12d1-4ed7-ae01-393c804ad4e4" providerId="ADAL" clId="{2367AF8F-CBEA-4C5F-AEAA-49AFAE57AFCB}" dt="2023-12-02T15:19:17.796" v="359" actId="26606"/>
          <ac:spMkLst>
            <pc:docMk/>
            <pc:sldMk cId="3872255945" sldId="260"/>
            <ac:spMk id="3" creationId="{332B8C31-DB68-6E2A-1956-BCF8BF3C1F1E}"/>
          </ac:spMkLst>
        </pc:spChg>
        <pc:graphicFrameChg chg="add">
          <ac:chgData name="Jan Schaffner" userId="9c58e2e9-12d1-4ed7-ae01-393c804ad4e4" providerId="ADAL" clId="{2367AF8F-CBEA-4C5F-AEAA-49AFAE57AFCB}" dt="2023-12-02T15:19:17.796" v="359" actId="26606"/>
          <ac:graphicFrameMkLst>
            <pc:docMk/>
            <pc:sldMk cId="3872255945" sldId="260"/>
            <ac:graphicFrameMk id="5" creationId="{57C3A8CA-B888-D8F9-716C-868C2192C853}"/>
          </ac:graphicFrameMkLst>
        </pc:graphicFrameChg>
      </pc:sldChg>
      <pc:sldChg chg="modSp new mod">
        <pc:chgData name="Jan Schaffner" userId="9c58e2e9-12d1-4ed7-ae01-393c804ad4e4" providerId="ADAL" clId="{2367AF8F-CBEA-4C5F-AEAA-49AFAE57AFCB}" dt="2023-12-02T15:11:06.085" v="284" actId="20577"/>
        <pc:sldMkLst>
          <pc:docMk/>
          <pc:sldMk cId="1476497673" sldId="261"/>
        </pc:sldMkLst>
        <pc:spChg chg="mod">
          <ac:chgData name="Jan Schaffner" userId="9c58e2e9-12d1-4ed7-ae01-393c804ad4e4" providerId="ADAL" clId="{2367AF8F-CBEA-4C5F-AEAA-49AFAE57AFCB}" dt="2023-12-01T09:02:55.413" v="90"/>
          <ac:spMkLst>
            <pc:docMk/>
            <pc:sldMk cId="1476497673" sldId="261"/>
            <ac:spMk id="2" creationId="{4C6BD577-2EFB-CB47-1B29-A8BF2C7991CF}"/>
          </ac:spMkLst>
        </pc:spChg>
        <pc:spChg chg="mod">
          <ac:chgData name="Jan Schaffner" userId="9c58e2e9-12d1-4ed7-ae01-393c804ad4e4" providerId="ADAL" clId="{2367AF8F-CBEA-4C5F-AEAA-49AFAE57AFCB}" dt="2023-12-02T15:11:06.085" v="284" actId="20577"/>
          <ac:spMkLst>
            <pc:docMk/>
            <pc:sldMk cId="1476497673" sldId="261"/>
            <ac:spMk id="3" creationId="{A2A2EA99-A0F9-D483-58C4-41934713DA0B}"/>
          </ac:spMkLst>
        </pc:spChg>
      </pc:sldChg>
      <pc:sldChg chg="addSp delSp modSp new mod">
        <pc:chgData name="Jan Schaffner" userId="9c58e2e9-12d1-4ed7-ae01-393c804ad4e4" providerId="ADAL" clId="{2367AF8F-CBEA-4C5F-AEAA-49AFAE57AFCB}" dt="2023-12-02T15:20:32.741" v="383" actId="26606"/>
        <pc:sldMkLst>
          <pc:docMk/>
          <pc:sldMk cId="573394555" sldId="262"/>
        </pc:sldMkLst>
        <pc:spChg chg="mod">
          <ac:chgData name="Jan Schaffner" userId="9c58e2e9-12d1-4ed7-ae01-393c804ad4e4" providerId="ADAL" clId="{2367AF8F-CBEA-4C5F-AEAA-49AFAE57AFCB}" dt="2023-12-01T09:04:30.788" v="95"/>
          <ac:spMkLst>
            <pc:docMk/>
            <pc:sldMk cId="573394555" sldId="262"/>
            <ac:spMk id="2" creationId="{2DA3C846-FE6C-C42F-E7E9-1C162A9942D3}"/>
          </ac:spMkLst>
        </pc:spChg>
        <pc:spChg chg="add del mod">
          <ac:chgData name="Jan Schaffner" userId="9c58e2e9-12d1-4ed7-ae01-393c804ad4e4" providerId="ADAL" clId="{2367AF8F-CBEA-4C5F-AEAA-49AFAE57AFCB}" dt="2023-12-02T15:20:32.741" v="383" actId="26606"/>
          <ac:spMkLst>
            <pc:docMk/>
            <pc:sldMk cId="573394555" sldId="262"/>
            <ac:spMk id="3" creationId="{6D016828-1A4F-AC64-4A88-A8244AD02FCE}"/>
          </ac:spMkLst>
        </pc:spChg>
        <pc:graphicFrameChg chg="add del modGraphic">
          <ac:chgData name="Jan Schaffner" userId="9c58e2e9-12d1-4ed7-ae01-393c804ad4e4" providerId="ADAL" clId="{2367AF8F-CBEA-4C5F-AEAA-49AFAE57AFCB}" dt="2023-12-02T15:20:32.741" v="383" actId="26606"/>
          <ac:graphicFrameMkLst>
            <pc:docMk/>
            <pc:sldMk cId="573394555" sldId="262"/>
            <ac:graphicFrameMk id="5" creationId="{7B733A6D-E1D7-8D53-FF1F-7EE1A66C38CF}"/>
          </ac:graphicFrameMkLst>
        </pc:graphicFrameChg>
      </pc:sldChg>
      <pc:sldChg chg="addSp modSp new mod setBg">
        <pc:chgData name="Jan Schaffner" userId="9c58e2e9-12d1-4ed7-ae01-393c804ad4e4" providerId="ADAL" clId="{2367AF8F-CBEA-4C5F-AEAA-49AFAE57AFCB}" dt="2023-12-02T15:14:15.136" v="321" actId="26606"/>
        <pc:sldMkLst>
          <pc:docMk/>
          <pc:sldMk cId="2576126902" sldId="263"/>
        </pc:sldMkLst>
        <pc:spChg chg="mod">
          <ac:chgData name="Jan Schaffner" userId="9c58e2e9-12d1-4ed7-ae01-393c804ad4e4" providerId="ADAL" clId="{2367AF8F-CBEA-4C5F-AEAA-49AFAE57AFCB}" dt="2023-12-02T15:14:15.136" v="321" actId="26606"/>
          <ac:spMkLst>
            <pc:docMk/>
            <pc:sldMk cId="2576126902" sldId="263"/>
            <ac:spMk id="2" creationId="{E434483D-C9AB-C804-C219-EED0E1881D0B}"/>
          </ac:spMkLst>
        </pc:spChg>
        <pc:spChg chg="mod">
          <ac:chgData name="Jan Schaffner" userId="9c58e2e9-12d1-4ed7-ae01-393c804ad4e4" providerId="ADAL" clId="{2367AF8F-CBEA-4C5F-AEAA-49AFAE57AFCB}" dt="2023-12-02T15:14:15.136" v="321" actId="26606"/>
          <ac:spMkLst>
            <pc:docMk/>
            <pc:sldMk cId="2576126902" sldId="263"/>
            <ac:spMk id="3" creationId="{4607B656-B0AE-26A9-EAD4-A52A4B2A9C01}"/>
          </ac:spMkLst>
        </pc:spChg>
        <pc:grpChg chg="add">
          <ac:chgData name="Jan Schaffner" userId="9c58e2e9-12d1-4ed7-ae01-393c804ad4e4" providerId="ADAL" clId="{2367AF8F-CBEA-4C5F-AEAA-49AFAE57AFCB}" dt="2023-12-02T15:14:15.136" v="321" actId="26606"/>
          <ac:grpSpMkLst>
            <pc:docMk/>
            <pc:sldMk cId="2576126902" sldId="263"/>
            <ac:grpSpMk id="9" creationId="{8CE57D37-C2D0-066B-1AE3-6F4244344F27}"/>
          </ac:grpSpMkLst>
        </pc:grpChg>
        <pc:picChg chg="add">
          <ac:chgData name="Jan Schaffner" userId="9c58e2e9-12d1-4ed7-ae01-393c804ad4e4" providerId="ADAL" clId="{2367AF8F-CBEA-4C5F-AEAA-49AFAE57AFCB}" dt="2023-12-02T15:14:15.136" v="321" actId="26606"/>
          <ac:picMkLst>
            <pc:docMk/>
            <pc:sldMk cId="2576126902" sldId="263"/>
            <ac:picMk id="5" creationId="{6401DC8F-0D51-E34E-1D64-950777B3E6F6}"/>
          </ac:picMkLst>
        </pc:picChg>
      </pc:sldChg>
      <pc:sldChg chg="addSp delSp modSp new mod">
        <pc:chgData name="Jan Schaffner" userId="9c58e2e9-12d1-4ed7-ae01-393c804ad4e4" providerId="ADAL" clId="{2367AF8F-CBEA-4C5F-AEAA-49AFAE57AFCB}" dt="2023-12-02T15:22:11.545" v="391" actId="20577"/>
        <pc:sldMkLst>
          <pc:docMk/>
          <pc:sldMk cId="550103561" sldId="264"/>
        </pc:sldMkLst>
        <pc:spChg chg="mod">
          <ac:chgData name="Jan Schaffner" userId="9c58e2e9-12d1-4ed7-ae01-393c804ad4e4" providerId="ADAL" clId="{2367AF8F-CBEA-4C5F-AEAA-49AFAE57AFCB}" dt="2023-12-01T09:41:54.569" v="129" actId="20577"/>
          <ac:spMkLst>
            <pc:docMk/>
            <pc:sldMk cId="550103561" sldId="264"/>
            <ac:spMk id="2" creationId="{3D643DAB-9001-97E4-AFDD-2EF2C29E7870}"/>
          </ac:spMkLst>
        </pc:spChg>
        <pc:spChg chg="add del mod">
          <ac:chgData name="Jan Schaffner" userId="9c58e2e9-12d1-4ed7-ae01-393c804ad4e4" providerId="ADAL" clId="{2367AF8F-CBEA-4C5F-AEAA-49AFAE57AFCB}" dt="2023-12-02T15:15:21.588" v="325" actId="26606"/>
          <ac:spMkLst>
            <pc:docMk/>
            <pc:sldMk cId="550103561" sldId="264"/>
            <ac:spMk id="3" creationId="{3535D24B-AC71-9C63-DD46-CD287FD5C839}"/>
          </ac:spMkLst>
        </pc:spChg>
        <pc:spChg chg="add del mod">
          <ac:chgData name="Jan Schaffner" userId="9c58e2e9-12d1-4ed7-ae01-393c804ad4e4" providerId="ADAL" clId="{2367AF8F-CBEA-4C5F-AEAA-49AFAE57AFCB}" dt="2023-12-02T15:21:00.842" v="386" actId="478"/>
          <ac:spMkLst>
            <pc:docMk/>
            <pc:sldMk cId="550103561" sldId="264"/>
            <ac:spMk id="6" creationId="{8F52F4FB-985C-F88E-2D43-8DF6723DBBB3}"/>
          </ac:spMkLst>
        </pc:spChg>
        <pc:spChg chg="add mod">
          <ac:chgData name="Jan Schaffner" userId="9c58e2e9-12d1-4ed7-ae01-393c804ad4e4" providerId="ADAL" clId="{2367AF8F-CBEA-4C5F-AEAA-49AFAE57AFCB}" dt="2023-12-02T15:22:11.545" v="391" actId="20577"/>
          <ac:spMkLst>
            <pc:docMk/>
            <pc:sldMk cId="550103561" sldId="264"/>
            <ac:spMk id="9" creationId="{E82DE59A-6F43-97BE-DBF5-966EDF6B51EB}"/>
          </ac:spMkLst>
        </pc:spChg>
        <pc:graphicFrameChg chg="add del">
          <ac:chgData name="Jan Schaffner" userId="9c58e2e9-12d1-4ed7-ae01-393c804ad4e4" providerId="ADAL" clId="{2367AF8F-CBEA-4C5F-AEAA-49AFAE57AFCB}" dt="2023-12-02T15:15:21.558" v="324" actId="26606"/>
          <ac:graphicFrameMkLst>
            <pc:docMk/>
            <pc:sldMk cId="550103561" sldId="264"/>
            <ac:graphicFrameMk id="5" creationId="{6A43562C-CA20-36B0-18EC-413E6A0B5DC6}"/>
          </ac:graphicFrameMkLst>
        </pc:graphicFrameChg>
        <pc:graphicFrameChg chg="add del mod modGraphic">
          <ac:chgData name="Jan Schaffner" userId="9c58e2e9-12d1-4ed7-ae01-393c804ad4e4" providerId="ADAL" clId="{2367AF8F-CBEA-4C5F-AEAA-49AFAE57AFCB}" dt="2023-12-02T15:21:56.454" v="388" actId="478"/>
          <ac:graphicFrameMkLst>
            <pc:docMk/>
            <pc:sldMk cId="550103561" sldId="264"/>
            <ac:graphicFrameMk id="7" creationId="{27933D99-0BD3-73D3-9B35-027DC9F3C1D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67CE-8B7A-41C3-B80D-DF438732F695}"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6D303D4-A9B8-4F10-8ABF-91ED5EB88631}">
      <dgm:prSet custT="1"/>
      <dgm:spPr/>
      <dgm:t>
        <a:bodyPr/>
        <a:lstStyle/>
        <a:p>
          <a:r>
            <a:rPr lang="en-US" sz="1000"/>
            <a:t>Select the pruct you wish to order either via the search function or directly via the product area.</a:t>
          </a:r>
        </a:p>
      </dgm:t>
    </dgm:pt>
    <dgm:pt modelId="{0A3D6566-36D6-4CB8-A8D6-1BD88E738E23}" type="parTrans" cxnId="{50D7C68E-DB60-413B-B024-3D3CDE6898BC}">
      <dgm:prSet/>
      <dgm:spPr/>
      <dgm:t>
        <a:bodyPr/>
        <a:lstStyle/>
        <a:p>
          <a:endParaRPr lang="en-US" sz="1000"/>
        </a:p>
      </dgm:t>
    </dgm:pt>
    <dgm:pt modelId="{C3D101AB-3EED-4563-9C3C-2BA121B396FA}" type="sibTrans" cxnId="{50D7C68E-DB60-413B-B024-3D3CDE6898BC}">
      <dgm:prSet custT="1"/>
      <dgm:spPr/>
      <dgm:t>
        <a:bodyPr/>
        <a:lstStyle/>
        <a:p>
          <a:endParaRPr lang="en-US" sz="1000"/>
        </a:p>
      </dgm:t>
    </dgm:pt>
    <dgm:pt modelId="{3C809643-EAD1-4220-99D8-AC69AE288847}">
      <dgm:prSet custT="1"/>
      <dgm:spPr/>
      <dgm:t>
        <a:bodyPr/>
        <a:lstStyle/>
        <a:p>
          <a:r>
            <a:rPr lang="en-US" sz="1000"/>
            <a:t>On the product page, please select "Order product".</a:t>
          </a:r>
        </a:p>
      </dgm:t>
    </dgm:pt>
    <dgm:pt modelId="{C78F4EA1-5D08-4584-8C30-69ACCB54FC2C}" type="parTrans" cxnId="{CC500CE7-A46D-42DD-A850-CA91C2A73459}">
      <dgm:prSet/>
      <dgm:spPr/>
      <dgm:t>
        <a:bodyPr/>
        <a:lstStyle/>
        <a:p>
          <a:endParaRPr lang="en-US" sz="1000"/>
        </a:p>
      </dgm:t>
    </dgm:pt>
    <dgm:pt modelId="{FE70853A-FD80-490B-BCEA-406DF8BE3AD9}" type="sibTrans" cxnId="{CC500CE7-A46D-42DD-A850-CA91C2A73459}">
      <dgm:prSet custT="1"/>
      <dgm:spPr/>
      <dgm:t>
        <a:bodyPr/>
        <a:lstStyle/>
        <a:p>
          <a:endParaRPr lang="en-US" sz="1000"/>
        </a:p>
      </dgm:t>
    </dgm:pt>
    <dgm:pt modelId="{B8474791-60CF-4388-9EED-C0C70A9BCA98}">
      <dgm:prSet custT="1"/>
      <dgm:spPr/>
      <dgm:t>
        <a:bodyPr/>
        <a:lstStyle/>
        <a:p>
          <a:r>
            <a:rPr lang="en-US" sz="1000" dirty="0"/>
            <a:t>This will take you to the product variants (different sets or dimensions, if available). You will find a list of the respective product components next to each set.</a:t>
          </a:r>
        </a:p>
      </dgm:t>
    </dgm:pt>
    <dgm:pt modelId="{05EA90A7-FAEE-4515-A32E-BE2479320ACD}" type="parTrans" cxnId="{A11A9598-6996-4C6F-A3B2-D0AB3F6ED559}">
      <dgm:prSet/>
      <dgm:spPr/>
      <dgm:t>
        <a:bodyPr/>
        <a:lstStyle/>
        <a:p>
          <a:endParaRPr lang="en-US" sz="1000"/>
        </a:p>
      </dgm:t>
    </dgm:pt>
    <dgm:pt modelId="{BE3047CE-76C6-4590-B460-DEE162753DB6}" type="sibTrans" cxnId="{A11A9598-6996-4C6F-A3B2-D0AB3F6ED559}">
      <dgm:prSet custT="1"/>
      <dgm:spPr/>
      <dgm:t>
        <a:bodyPr/>
        <a:lstStyle/>
        <a:p>
          <a:endParaRPr lang="en-US" sz="1000"/>
        </a:p>
      </dgm:t>
    </dgm:pt>
    <dgm:pt modelId="{63ABCD18-F875-42ED-AFAD-C62AFCEC7A55}">
      <dgm:prSet custT="1"/>
      <dgm:spPr/>
      <dgm:t>
        <a:bodyPr/>
        <a:lstStyle/>
        <a:p>
          <a:r>
            <a:rPr lang="en-US" sz="1000" dirty="0"/>
            <a:t>As a fleet management customer, you will also see your fleet management price in addition to the purchase price. You can click to choose whether you want to order the product as a purchase device or FM device.</a:t>
          </a:r>
        </a:p>
      </dgm:t>
    </dgm:pt>
    <dgm:pt modelId="{32186AAA-47B7-43F9-9AC5-CDF76F2684A1}" type="parTrans" cxnId="{6244A1E2-A4CE-433C-8618-76EAD5CFC819}">
      <dgm:prSet/>
      <dgm:spPr/>
      <dgm:t>
        <a:bodyPr/>
        <a:lstStyle/>
        <a:p>
          <a:endParaRPr lang="en-US" sz="1000"/>
        </a:p>
      </dgm:t>
    </dgm:pt>
    <dgm:pt modelId="{F82F8860-6107-49D7-9933-BD7F13F240DA}" type="sibTrans" cxnId="{6244A1E2-A4CE-433C-8618-76EAD5CFC819}">
      <dgm:prSet custT="1"/>
      <dgm:spPr/>
      <dgm:t>
        <a:bodyPr/>
        <a:lstStyle/>
        <a:p>
          <a:endParaRPr lang="en-US" sz="1000"/>
        </a:p>
      </dgm:t>
    </dgm:pt>
    <dgm:pt modelId="{E3A68773-D3D8-4F60-BACA-7C14F8D4F5FA}">
      <dgm:prSet custT="1"/>
      <dgm:spPr/>
      <dgm:t>
        <a:bodyPr/>
        <a:lstStyle/>
        <a:p>
          <a:r>
            <a:rPr lang="en-US" sz="1000"/>
            <a:t>You can also use the "Check availability" button to check whether the product you want is in stock.</a:t>
          </a:r>
        </a:p>
      </dgm:t>
    </dgm:pt>
    <dgm:pt modelId="{5F64A32B-A448-4090-BDDA-C7FD2283E0D9}" type="parTrans" cxnId="{0C13476A-EF79-4DB3-8D15-E082BF6E3182}">
      <dgm:prSet/>
      <dgm:spPr/>
      <dgm:t>
        <a:bodyPr/>
        <a:lstStyle/>
        <a:p>
          <a:endParaRPr lang="en-US" sz="1000"/>
        </a:p>
      </dgm:t>
    </dgm:pt>
    <dgm:pt modelId="{7DF69D09-8342-4520-9641-C5C912658E58}" type="sibTrans" cxnId="{0C13476A-EF79-4DB3-8D15-E082BF6E3182}">
      <dgm:prSet custT="1"/>
      <dgm:spPr/>
      <dgm:t>
        <a:bodyPr/>
        <a:lstStyle/>
        <a:p>
          <a:endParaRPr lang="en-US" sz="1000"/>
        </a:p>
      </dgm:t>
    </dgm:pt>
    <dgm:pt modelId="{BA945CBB-99B5-43C1-AC31-3A42A2207A02}">
      <dgm:prSet custT="1"/>
      <dgm:spPr/>
      <dgm:t>
        <a:bodyPr/>
        <a:lstStyle/>
        <a:p>
          <a:r>
            <a:rPr lang="en-US" sz="1000" dirty="0"/>
            <a:t>You can then specify the desired order </a:t>
          </a:r>
          <a:r>
            <a:rPr lang="en-US" sz="1000" dirty="0" err="1"/>
            <a:t>qutity</a:t>
          </a:r>
          <a:r>
            <a:rPr lang="en-US" sz="1000" dirty="0"/>
            <a:t>. Then click on the shopping cart symbol to add the product to your shopping cart.</a:t>
          </a:r>
        </a:p>
      </dgm:t>
    </dgm:pt>
    <dgm:pt modelId="{69848B21-E63F-4B82-9CD3-B97EDC70FC24}" type="parTrans" cxnId="{50936758-5ABB-4942-8BBD-ABC7994E320B}">
      <dgm:prSet/>
      <dgm:spPr/>
      <dgm:t>
        <a:bodyPr/>
        <a:lstStyle/>
        <a:p>
          <a:endParaRPr lang="en-US" sz="1000"/>
        </a:p>
      </dgm:t>
    </dgm:pt>
    <dgm:pt modelId="{BB22B0E6-914B-46CB-B832-0B1DE7BDE552}" type="sibTrans" cxnId="{50936758-5ABB-4942-8BBD-ABC7994E320B}">
      <dgm:prSet custT="1"/>
      <dgm:spPr/>
      <dgm:t>
        <a:bodyPr/>
        <a:lstStyle/>
        <a:p>
          <a:endParaRPr lang="en-US" sz="1000"/>
        </a:p>
      </dgm:t>
    </dgm:pt>
    <dgm:pt modelId="{404462F8-FA5E-4A73-B24C-A2358A5DF26A}">
      <dgm:prSet custT="1"/>
      <dgm:spPr/>
      <dgm:t>
        <a:bodyPr/>
        <a:lstStyle/>
        <a:p>
          <a:r>
            <a:rPr lang="en-US" sz="1000"/>
            <a:t>You will receive a brief confirmation that the product has been successfully added to the shopping cart.</a:t>
          </a:r>
        </a:p>
      </dgm:t>
    </dgm:pt>
    <dgm:pt modelId="{98F84964-E992-4D19-B127-9ECA53B37426}" type="parTrans" cxnId="{1352FF80-FF01-4038-9F8B-B718AB37B47C}">
      <dgm:prSet/>
      <dgm:spPr/>
      <dgm:t>
        <a:bodyPr/>
        <a:lstStyle/>
        <a:p>
          <a:endParaRPr lang="en-US" sz="1000"/>
        </a:p>
      </dgm:t>
    </dgm:pt>
    <dgm:pt modelId="{959423B9-41D3-4EA8-863A-C2BFF2CD6FC8}" type="sibTrans" cxnId="{1352FF80-FF01-4038-9F8B-B718AB37B47C}">
      <dgm:prSet custT="1"/>
      <dgm:spPr/>
      <dgm:t>
        <a:bodyPr/>
        <a:lstStyle/>
        <a:p>
          <a:endParaRPr lang="en-US" sz="1000"/>
        </a:p>
      </dgm:t>
    </dgm:pt>
    <dgm:pt modelId="{D2C6814E-6E32-4B6C-A864-7795847609CB}">
      <dgm:prSet custT="1"/>
      <dgm:spPr/>
      <dgm:t>
        <a:bodyPr/>
        <a:lstStyle/>
        <a:p>
          <a:r>
            <a:rPr lang="en-US" sz="1000" dirty="0"/>
            <a:t>Please click on "Shopping cart" in the navigation bar to go to the shopping cart. In the </a:t>
          </a:r>
          <a:r>
            <a:rPr lang="en-US" sz="1000" dirty="0" err="1"/>
            <a:t>brakets</a:t>
          </a:r>
          <a:r>
            <a:rPr lang="en-US" sz="1000" dirty="0"/>
            <a:t> next to the "Shopping cart" button you will see the number of products you have already placed in the shopping cart.</a:t>
          </a:r>
        </a:p>
      </dgm:t>
    </dgm:pt>
    <dgm:pt modelId="{BA7A1476-9315-4021-8A2D-3BE12275F4DC}" type="parTrans" cxnId="{93568592-6292-4217-8967-66A5EC693C17}">
      <dgm:prSet/>
      <dgm:spPr/>
      <dgm:t>
        <a:bodyPr/>
        <a:lstStyle/>
        <a:p>
          <a:endParaRPr lang="en-US" sz="1000"/>
        </a:p>
      </dgm:t>
    </dgm:pt>
    <dgm:pt modelId="{E8DD3AD3-4FC1-4449-9684-0155E1323FEB}" type="sibTrans" cxnId="{93568592-6292-4217-8967-66A5EC693C17}">
      <dgm:prSet custT="1"/>
      <dgm:spPr/>
      <dgm:t>
        <a:bodyPr/>
        <a:lstStyle/>
        <a:p>
          <a:endParaRPr lang="en-US" sz="1000"/>
        </a:p>
      </dgm:t>
    </dgm:pt>
    <dgm:pt modelId="{BB525E25-0AD8-4C95-8633-8B2AC21D937E}">
      <dgm:prSet custT="1"/>
      <dgm:spPr/>
      <dgm:t>
        <a:bodyPr/>
        <a:lstStyle/>
        <a:p>
          <a:r>
            <a:rPr lang="en-US" sz="1000"/>
            <a:t>To complete the order via the shopping cart, please click on "To order". (Step 1)</a:t>
          </a:r>
        </a:p>
      </dgm:t>
    </dgm:pt>
    <dgm:pt modelId="{2E05560B-2523-4C2B-844C-09459B51ADE5}" type="parTrans" cxnId="{CB465896-30AA-4E1C-AAAD-7DEBC5DFF5DC}">
      <dgm:prSet/>
      <dgm:spPr/>
      <dgm:t>
        <a:bodyPr/>
        <a:lstStyle/>
        <a:p>
          <a:endParaRPr lang="en-US" sz="1000"/>
        </a:p>
      </dgm:t>
    </dgm:pt>
    <dgm:pt modelId="{B54E6BF0-17F3-48A6-B43F-82B3C02EEDF8}" type="sibTrans" cxnId="{CB465896-30AA-4E1C-AAAD-7DEBC5DFF5DC}">
      <dgm:prSet custT="1"/>
      <dgm:spPr/>
      <dgm:t>
        <a:bodyPr/>
        <a:lstStyle/>
        <a:p>
          <a:endParaRPr lang="en-US" sz="1000"/>
        </a:p>
      </dgm:t>
    </dgm:pt>
    <dgm:pt modelId="{9409D945-F36C-4C84-A928-1E0D5EFA0323}">
      <dgm:prSet custT="1"/>
      <dgm:spPr/>
      <dgm:t>
        <a:bodyPr/>
        <a:lstStyle/>
        <a:p>
          <a:r>
            <a:rPr lang="en-US" sz="1000" dirty="0"/>
            <a:t>In the next step, you can specify the desired delivery </a:t>
          </a:r>
          <a:r>
            <a:rPr lang="en-US" sz="1000" dirty="0" err="1"/>
            <a:t>opons</a:t>
          </a:r>
          <a:r>
            <a:rPr lang="en-US" sz="1000" dirty="0"/>
            <a:t> such as delivery address, shipping method, details for the carrier, etc. Then click on "Continue". (Step 2)</a:t>
          </a:r>
        </a:p>
      </dgm:t>
    </dgm:pt>
    <dgm:pt modelId="{987B40A5-E463-4167-928A-B85219F47D30}" type="parTrans" cxnId="{3B2733A9-610B-48CE-B74F-0784878145E3}">
      <dgm:prSet/>
      <dgm:spPr/>
      <dgm:t>
        <a:bodyPr/>
        <a:lstStyle/>
        <a:p>
          <a:endParaRPr lang="en-US" sz="1000"/>
        </a:p>
      </dgm:t>
    </dgm:pt>
    <dgm:pt modelId="{8A1EA3CC-0C5E-4C47-9B6B-A4663AE47947}" type="sibTrans" cxnId="{3B2733A9-610B-48CE-B74F-0784878145E3}">
      <dgm:prSet custT="1"/>
      <dgm:spPr/>
      <dgm:t>
        <a:bodyPr/>
        <a:lstStyle/>
        <a:p>
          <a:endParaRPr lang="en-US" sz="1000"/>
        </a:p>
      </dgm:t>
    </dgm:pt>
    <dgm:pt modelId="{0F00C054-0316-4B15-9A85-C284F3E6D064}">
      <dgm:prSet custT="1"/>
      <dgm:spPr/>
      <dgm:t>
        <a:bodyPr/>
        <a:lstStyle/>
        <a:p>
          <a:r>
            <a:rPr lang="en-US" sz="1000" dirty="0"/>
            <a:t>On the next page you will see the details of your billing address, you can enter an order description (if required) and select the payment method. Then click on "Next". (Step 3)</a:t>
          </a:r>
        </a:p>
      </dgm:t>
    </dgm:pt>
    <dgm:pt modelId="{504CDB9A-6451-4D07-ABE8-4522DEB7B79E}" type="parTrans" cxnId="{3FC54609-60F9-49EB-B8D9-D361904E827D}">
      <dgm:prSet/>
      <dgm:spPr/>
      <dgm:t>
        <a:bodyPr/>
        <a:lstStyle/>
        <a:p>
          <a:endParaRPr lang="en-US" sz="1000"/>
        </a:p>
      </dgm:t>
    </dgm:pt>
    <dgm:pt modelId="{3A010185-B03C-402C-9AF5-5071C53E17C9}" type="sibTrans" cxnId="{3FC54609-60F9-49EB-B8D9-D361904E827D}">
      <dgm:prSet custT="1"/>
      <dgm:spPr/>
      <dgm:t>
        <a:bodyPr/>
        <a:lstStyle/>
        <a:p>
          <a:endParaRPr lang="en-US" sz="1000"/>
        </a:p>
      </dgm:t>
    </dgm:pt>
    <dgm:pt modelId="{CC524B7D-B278-4455-AE41-3FEDA45461B0}">
      <dgm:prSet custT="1"/>
      <dgm:spPr/>
      <dgm:t>
        <a:bodyPr/>
        <a:lstStyle/>
        <a:p>
          <a:r>
            <a:rPr lang="en-US" sz="1000" dirty="0"/>
            <a:t>Finally, you will receive another summary of your order. To </a:t>
          </a:r>
          <a:r>
            <a:rPr lang="en-US" sz="1000" dirty="0" err="1"/>
            <a:t>cömplete</a:t>
          </a:r>
          <a:r>
            <a:rPr lang="en-US" sz="1000" dirty="0"/>
            <a:t> the order by clicking on the "Send order" button, </a:t>
          </a:r>
          <a:r>
            <a:rPr lang="en-US" sz="1000" dirty="0" err="1"/>
            <a:t>plese</a:t>
          </a:r>
          <a:r>
            <a:rPr lang="en-US" sz="1000" dirty="0"/>
            <a:t> accept the terms and conditions by clicking on them. (Step 4)</a:t>
          </a:r>
        </a:p>
      </dgm:t>
    </dgm:pt>
    <dgm:pt modelId="{2D3140A6-BB74-4161-8D98-E7EBBAFC383C}" type="parTrans" cxnId="{4E83AC15-63C1-46D3-905A-DB294AA9CAA4}">
      <dgm:prSet/>
      <dgm:spPr/>
      <dgm:t>
        <a:bodyPr/>
        <a:lstStyle/>
        <a:p>
          <a:endParaRPr lang="en-US" sz="1000"/>
        </a:p>
      </dgm:t>
    </dgm:pt>
    <dgm:pt modelId="{C8CE5972-47D6-423C-99AA-8E49D13516C5}" type="sibTrans" cxnId="{4E83AC15-63C1-46D3-905A-DB294AA9CAA4}">
      <dgm:prSet/>
      <dgm:spPr/>
      <dgm:t>
        <a:bodyPr/>
        <a:lstStyle/>
        <a:p>
          <a:endParaRPr lang="en-US" sz="1000"/>
        </a:p>
      </dgm:t>
    </dgm:pt>
    <dgm:pt modelId="{89F0BA13-35CA-4D85-AB08-BE7E0B7E6061}" type="pres">
      <dgm:prSet presAssocID="{E98767CE-8B7A-41C3-B80D-DF438732F695}" presName="Name0" presStyleCnt="0">
        <dgm:presLayoutVars>
          <dgm:dir/>
          <dgm:resizeHandles val="exact"/>
        </dgm:presLayoutVars>
      </dgm:prSet>
      <dgm:spPr/>
    </dgm:pt>
    <dgm:pt modelId="{7CFC8FCB-7D41-4D7D-8B7A-A7D34BA6AE50}" type="pres">
      <dgm:prSet presAssocID="{D6D303D4-A9B8-4F10-8ABF-91ED5EB88631}" presName="node" presStyleLbl="node1" presStyleIdx="0" presStyleCnt="12">
        <dgm:presLayoutVars>
          <dgm:bulletEnabled val="1"/>
        </dgm:presLayoutVars>
      </dgm:prSet>
      <dgm:spPr/>
    </dgm:pt>
    <dgm:pt modelId="{463032B7-A4A3-45CC-B480-57C2B448604B}" type="pres">
      <dgm:prSet presAssocID="{C3D101AB-3EED-4563-9C3C-2BA121B396FA}" presName="sibTrans" presStyleLbl="sibTrans1D1" presStyleIdx="0" presStyleCnt="11"/>
      <dgm:spPr/>
    </dgm:pt>
    <dgm:pt modelId="{3D2A5C5D-F458-4C51-8D30-39240BE08E12}" type="pres">
      <dgm:prSet presAssocID="{C3D101AB-3EED-4563-9C3C-2BA121B396FA}" presName="connectorText" presStyleLbl="sibTrans1D1" presStyleIdx="0" presStyleCnt="11"/>
      <dgm:spPr/>
    </dgm:pt>
    <dgm:pt modelId="{A617CF2D-15ED-4BB3-9852-1E906E5AE81C}" type="pres">
      <dgm:prSet presAssocID="{3C809643-EAD1-4220-99D8-AC69AE288847}" presName="node" presStyleLbl="node1" presStyleIdx="1" presStyleCnt="12">
        <dgm:presLayoutVars>
          <dgm:bulletEnabled val="1"/>
        </dgm:presLayoutVars>
      </dgm:prSet>
      <dgm:spPr/>
    </dgm:pt>
    <dgm:pt modelId="{3FA69B34-7BBC-4D3A-BB7B-E26F9A2583F3}" type="pres">
      <dgm:prSet presAssocID="{FE70853A-FD80-490B-BCEA-406DF8BE3AD9}" presName="sibTrans" presStyleLbl="sibTrans1D1" presStyleIdx="1" presStyleCnt="11"/>
      <dgm:spPr/>
    </dgm:pt>
    <dgm:pt modelId="{B780C961-3FDA-4A12-B507-ED5D7D1CA06D}" type="pres">
      <dgm:prSet presAssocID="{FE70853A-FD80-490B-BCEA-406DF8BE3AD9}" presName="connectorText" presStyleLbl="sibTrans1D1" presStyleIdx="1" presStyleCnt="11"/>
      <dgm:spPr/>
    </dgm:pt>
    <dgm:pt modelId="{F4E5BCC1-DEAD-4512-B33E-3C47A7CE6F94}" type="pres">
      <dgm:prSet presAssocID="{B8474791-60CF-4388-9EED-C0C70A9BCA98}" presName="node" presStyleLbl="node1" presStyleIdx="2" presStyleCnt="12">
        <dgm:presLayoutVars>
          <dgm:bulletEnabled val="1"/>
        </dgm:presLayoutVars>
      </dgm:prSet>
      <dgm:spPr/>
    </dgm:pt>
    <dgm:pt modelId="{536E85BC-4FB8-453C-932A-97221B295F9F}" type="pres">
      <dgm:prSet presAssocID="{BE3047CE-76C6-4590-B460-DEE162753DB6}" presName="sibTrans" presStyleLbl="sibTrans1D1" presStyleIdx="2" presStyleCnt="11"/>
      <dgm:spPr/>
    </dgm:pt>
    <dgm:pt modelId="{AAA4DAE6-A22C-419E-B9B1-1879DD73020A}" type="pres">
      <dgm:prSet presAssocID="{BE3047CE-76C6-4590-B460-DEE162753DB6}" presName="connectorText" presStyleLbl="sibTrans1D1" presStyleIdx="2" presStyleCnt="11"/>
      <dgm:spPr/>
    </dgm:pt>
    <dgm:pt modelId="{6F3BD547-27B6-4E02-ADAD-DB0B058D05CC}" type="pres">
      <dgm:prSet presAssocID="{63ABCD18-F875-42ED-AFAD-C62AFCEC7A55}" presName="node" presStyleLbl="node1" presStyleIdx="3" presStyleCnt="12">
        <dgm:presLayoutVars>
          <dgm:bulletEnabled val="1"/>
        </dgm:presLayoutVars>
      </dgm:prSet>
      <dgm:spPr/>
    </dgm:pt>
    <dgm:pt modelId="{7C6E0569-2FFF-4360-A7BC-415D6BDB62A3}" type="pres">
      <dgm:prSet presAssocID="{F82F8860-6107-49D7-9933-BD7F13F240DA}" presName="sibTrans" presStyleLbl="sibTrans1D1" presStyleIdx="3" presStyleCnt="11"/>
      <dgm:spPr/>
    </dgm:pt>
    <dgm:pt modelId="{B0A48E86-FFFF-40F1-BDB9-D4130269DA76}" type="pres">
      <dgm:prSet presAssocID="{F82F8860-6107-49D7-9933-BD7F13F240DA}" presName="connectorText" presStyleLbl="sibTrans1D1" presStyleIdx="3" presStyleCnt="11"/>
      <dgm:spPr/>
    </dgm:pt>
    <dgm:pt modelId="{D08309FA-39D2-4D16-8143-67BB18A795C5}" type="pres">
      <dgm:prSet presAssocID="{E3A68773-D3D8-4F60-BACA-7C14F8D4F5FA}" presName="node" presStyleLbl="node1" presStyleIdx="4" presStyleCnt="12">
        <dgm:presLayoutVars>
          <dgm:bulletEnabled val="1"/>
        </dgm:presLayoutVars>
      </dgm:prSet>
      <dgm:spPr/>
    </dgm:pt>
    <dgm:pt modelId="{ACFF70B8-CDD2-46F4-850C-64517FD69625}" type="pres">
      <dgm:prSet presAssocID="{7DF69D09-8342-4520-9641-C5C912658E58}" presName="sibTrans" presStyleLbl="sibTrans1D1" presStyleIdx="4" presStyleCnt="11"/>
      <dgm:spPr/>
    </dgm:pt>
    <dgm:pt modelId="{7D219406-18A3-43E0-84A2-F4AA6E054038}" type="pres">
      <dgm:prSet presAssocID="{7DF69D09-8342-4520-9641-C5C912658E58}" presName="connectorText" presStyleLbl="sibTrans1D1" presStyleIdx="4" presStyleCnt="11"/>
      <dgm:spPr/>
    </dgm:pt>
    <dgm:pt modelId="{054581CF-4D2D-4BB4-A327-5B884B869243}" type="pres">
      <dgm:prSet presAssocID="{BA945CBB-99B5-43C1-AC31-3A42A2207A02}" presName="node" presStyleLbl="node1" presStyleIdx="5" presStyleCnt="12">
        <dgm:presLayoutVars>
          <dgm:bulletEnabled val="1"/>
        </dgm:presLayoutVars>
      </dgm:prSet>
      <dgm:spPr/>
    </dgm:pt>
    <dgm:pt modelId="{A1D0C4BA-3079-4E90-B0CC-0AF0D7494DDB}" type="pres">
      <dgm:prSet presAssocID="{BB22B0E6-914B-46CB-B832-0B1DE7BDE552}" presName="sibTrans" presStyleLbl="sibTrans1D1" presStyleIdx="5" presStyleCnt="11"/>
      <dgm:spPr/>
    </dgm:pt>
    <dgm:pt modelId="{64422202-3E42-4F2F-BE70-8EDD463E01A2}" type="pres">
      <dgm:prSet presAssocID="{BB22B0E6-914B-46CB-B832-0B1DE7BDE552}" presName="connectorText" presStyleLbl="sibTrans1D1" presStyleIdx="5" presStyleCnt="11"/>
      <dgm:spPr/>
    </dgm:pt>
    <dgm:pt modelId="{52E762C9-C5DA-4BEB-AFBA-959ED98FB63D}" type="pres">
      <dgm:prSet presAssocID="{404462F8-FA5E-4A73-B24C-A2358A5DF26A}" presName="node" presStyleLbl="node1" presStyleIdx="6" presStyleCnt="12">
        <dgm:presLayoutVars>
          <dgm:bulletEnabled val="1"/>
        </dgm:presLayoutVars>
      </dgm:prSet>
      <dgm:spPr/>
    </dgm:pt>
    <dgm:pt modelId="{E990497F-76AC-4FE2-BFFA-BFD5C61A37E6}" type="pres">
      <dgm:prSet presAssocID="{959423B9-41D3-4EA8-863A-C2BFF2CD6FC8}" presName="sibTrans" presStyleLbl="sibTrans1D1" presStyleIdx="6" presStyleCnt="11"/>
      <dgm:spPr/>
    </dgm:pt>
    <dgm:pt modelId="{4A98A012-E71B-48F2-9419-3C2700CB3254}" type="pres">
      <dgm:prSet presAssocID="{959423B9-41D3-4EA8-863A-C2BFF2CD6FC8}" presName="connectorText" presStyleLbl="sibTrans1D1" presStyleIdx="6" presStyleCnt="11"/>
      <dgm:spPr/>
    </dgm:pt>
    <dgm:pt modelId="{23BD245E-B0A5-4EF4-9736-F779EE3E7BAF}" type="pres">
      <dgm:prSet presAssocID="{D2C6814E-6E32-4B6C-A864-7795847609CB}" presName="node" presStyleLbl="node1" presStyleIdx="7" presStyleCnt="12">
        <dgm:presLayoutVars>
          <dgm:bulletEnabled val="1"/>
        </dgm:presLayoutVars>
      </dgm:prSet>
      <dgm:spPr/>
    </dgm:pt>
    <dgm:pt modelId="{17B27BB6-D203-4C9A-A36F-6D81665014CC}" type="pres">
      <dgm:prSet presAssocID="{E8DD3AD3-4FC1-4449-9684-0155E1323FEB}" presName="sibTrans" presStyleLbl="sibTrans1D1" presStyleIdx="7" presStyleCnt="11"/>
      <dgm:spPr/>
    </dgm:pt>
    <dgm:pt modelId="{4D36128F-AC46-436C-B93D-12159D155A96}" type="pres">
      <dgm:prSet presAssocID="{E8DD3AD3-4FC1-4449-9684-0155E1323FEB}" presName="connectorText" presStyleLbl="sibTrans1D1" presStyleIdx="7" presStyleCnt="11"/>
      <dgm:spPr/>
    </dgm:pt>
    <dgm:pt modelId="{BB5B05AD-962B-42D4-8976-E0C7C2B9ECEC}" type="pres">
      <dgm:prSet presAssocID="{BB525E25-0AD8-4C95-8633-8B2AC21D937E}" presName="node" presStyleLbl="node1" presStyleIdx="8" presStyleCnt="12">
        <dgm:presLayoutVars>
          <dgm:bulletEnabled val="1"/>
        </dgm:presLayoutVars>
      </dgm:prSet>
      <dgm:spPr/>
    </dgm:pt>
    <dgm:pt modelId="{5C37AED1-217A-44B0-BA3D-DF7ABF720535}" type="pres">
      <dgm:prSet presAssocID="{B54E6BF0-17F3-48A6-B43F-82B3C02EEDF8}" presName="sibTrans" presStyleLbl="sibTrans1D1" presStyleIdx="8" presStyleCnt="11"/>
      <dgm:spPr/>
    </dgm:pt>
    <dgm:pt modelId="{C287B90D-EF42-47A7-AE0F-A751395AD788}" type="pres">
      <dgm:prSet presAssocID="{B54E6BF0-17F3-48A6-B43F-82B3C02EEDF8}" presName="connectorText" presStyleLbl="sibTrans1D1" presStyleIdx="8" presStyleCnt="11"/>
      <dgm:spPr/>
    </dgm:pt>
    <dgm:pt modelId="{22586BBB-DE23-4FB6-A937-84FD17763764}" type="pres">
      <dgm:prSet presAssocID="{9409D945-F36C-4C84-A928-1E0D5EFA0323}" presName="node" presStyleLbl="node1" presStyleIdx="9" presStyleCnt="12">
        <dgm:presLayoutVars>
          <dgm:bulletEnabled val="1"/>
        </dgm:presLayoutVars>
      </dgm:prSet>
      <dgm:spPr/>
    </dgm:pt>
    <dgm:pt modelId="{6454F9AA-D496-4546-A0C0-7478EBC35B3E}" type="pres">
      <dgm:prSet presAssocID="{8A1EA3CC-0C5E-4C47-9B6B-A4663AE47947}" presName="sibTrans" presStyleLbl="sibTrans1D1" presStyleIdx="9" presStyleCnt="11"/>
      <dgm:spPr/>
    </dgm:pt>
    <dgm:pt modelId="{79F2032C-6E62-4EFC-BFEC-7BE11337660F}" type="pres">
      <dgm:prSet presAssocID="{8A1EA3CC-0C5E-4C47-9B6B-A4663AE47947}" presName="connectorText" presStyleLbl="sibTrans1D1" presStyleIdx="9" presStyleCnt="11"/>
      <dgm:spPr/>
    </dgm:pt>
    <dgm:pt modelId="{1D35B783-EE8A-4EEF-8B33-8E233D519E21}" type="pres">
      <dgm:prSet presAssocID="{0F00C054-0316-4B15-9A85-C284F3E6D064}" presName="node" presStyleLbl="node1" presStyleIdx="10" presStyleCnt="12">
        <dgm:presLayoutVars>
          <dgm:bulletEnabled val="1"/>
        </dgm:presLayoutVars>
      </dgm:prSet>
      <dgm:spPr/>
    </dgm:pt>
    <dgm:pt modelId="{5C32D206-5765-4FFF-BDDF-C05F8B8888A4}" type="pres">
      <dgm:prSet presAssocID="{3A010185-B03C-402C-9AF5-5071C53E17C9}" presName="sibTrans" presStyleLbl="sibTrans1D1" presStyleIdx="10" presStyleCnt="11"/>
      <dgm:spPr/>
    </dgm:pt>
    <dgm:pt modelId="{89EEBE4A-4725-451A-988C-4B6BFE36AD22}" type="pres">
      <dgm:prSet presAssocID="{3A010185-B03C-402C-9AF5-5071C53E17C9}" presName="connectorText" presStyleLbl="sibTrans1D1" presStyleIdx="10" presStyleCnt="11"/>
      <dgm:spPr/>
    </dgm:pt>
    <dgm:pt modelId="{42CBDECD-7B23-4097-8453-574876B7EE55}" type="pres">
      <dgm:prSet presAssocID="{CC524B7D-B278-4455-AE41-3FEDA45461B0}" presName="node" presStyleLbl="node1" presStyleIdx="11" presStyleCnt="12">
        <dgm:presLayoutVars>
          <dgm:bulletEnabled val="1"/>
        </dgm:presLayoutVars>
      </dgm:prSet>
      <dgm:spPr/>
    </dgm:pt>
  </dgm:ptLst>
  <dgm:cxnLst>
    <dgm:cxn modelId="{8A7A7908-87E5-427C-B049-8B8D8E1B5870}" type="presOf" srcId="{F82F8860-6107-49D7-9933-BD7F13F240DA}" destId="{7C6E0569-2FFF-4360-A7BC-415D6BDB62A3}" srcOrd="0" destOrd="0" presId="urn:microsoft.com/office/officeart/2016/7/layout/RepeatingBendingProcessNew"/>
    <dgm:cxn modelId="{3FC54609-60F9-49EB-B8D9-D361904E827D}" srcId="{E98767CE-8B7A-41C3-B80D-DF438732F695}" destId="{0F00C054-0316-4B15-9A85-C284F3E6D064}" srcOrd="10" destOrd="0" parTransId="{504CDB9A-6451-4D07-ABE8-4522DEB7B79E}" sibTransId="{3A010185-B03C-402C-9AF5-5071C53E17C9}"/>
    <dgm:cxn modelId="{5111340F-3278-4CD8-A3BB-CACF4328FD9A}" type="presOf" srcId="{7DF69D09-8342-4520-9641-C5C912658E58}" destId="{7D219406-18A3-43E0-84A2-F4AA6E054038}" srcOrd="1" destOrd="0" presId="urn:microsoft.com/office/officeart/2016/7/layout/RepeatingBendingProcessNew"/>
    <dgm:cxn modelId="{4E83AC15-63C1-46D3-905A-DB294AA9CAA4}" srcId="{E98767CE-8B7A-41C3-B80D-DF438732F695}" destId="{CC524B7D-B278-4455-AE41-3FEDA45461B0}" srcOrd="11" destOrd="0" parTransId="{2D3140A6-BB74-4161-8D98-E7EBBAFC383C}" sibTransId="{C8CE5972-47D6-423C-99AA-8E49D13516C5}"/>
    <dgm:cxn modelId="{52548019-28CE-4E3A-B7C2-28AD1BA3DF62}" type="presOf" srcId="{BB525E25-0AD8-4C95-8633-8B2AC21D937E}" destId="{BB5B05AD-962B-42D4-8976-E0C7C2B9ECEC}" srcOrd="0" destOrd="0" presId="urn:microsoft.com/office/officeart/2016/7/layout/RepeatingBendingProcessNew"/>
    <dgm:cxn modelId="{CD4CD020-DFDA-4279-BA4F-DB157BC77132}" type="presOf" srcId="{CC524B7D-B278-4455-AE41-3FEDA45461B0}" destId="{42CBDECD-7B23-4097-8453-574876B7EE55}" srcOrd="0" destOrd="0" presId="urn:microsoft.com/office/officeart/2016/7/layout/RepeatingBendingProcessNew"/>
    <dgm:cxn modelId="{0345BE2D-6B0C-4FC1-8F44-859219CAAF6C}" type="presOf" srcId="{B54E6BF0-17F3-48A6-B43F-82B3C02EEDF8}" destId="{C287B90D-EF42-47A7-AE0F-A751395AD788}" srcOrd="1" destOrd="0" presId="urn:microsoft.com/office/officeart/2016/7/layout/RepeatingBendingProcessNew"/>
    <dgm:cxn modelId="{23D2202F-4415-4F17-8D64-F2FADFCD8E44}" type="presOf" srcId="{E3A68773-D3D8-4F60-BACA-7C14F8D4F5FA}" destId="{D08309FA-39D2-4D16-8143-67BB18A795C5}" srcOrd="0" destOrd="0" presId="urn:microsoft.com/office/officeart/2016/7/layout/RepeatingBendingProcessNew"/>
    <dgm:cxn modelId="{F47D6D30-AA8D-4946-A45B-59357661979B}" type="presOf" srcId="{7DF69D09-8342-4520-9641-C5C912658E58}" destId="{ACFF70B8-CDD2-46F4-850C-64517FD69625}" srcOrd="0" destOrd="0" presId="urn:microsoft.com/office/officeart/2016/7/layout/RepeatingBendingProcessNew"/>
    <dgm:cxn modelId="{F22B8534-40F9-4D0F-BEBE-CCE5E4E011E6}" type="presOf" srcId="{E8DD3AD3-4FC1-4449-9684-0155E1323FEB}" destId="{4D36128F-AC46-436C-B93D-12159D155A96}" srcOrd="1" destOrd="0" presId="urn:microsoft.com/office/officeart/2016/7/layout/RepeatingBendingProcessNew"/>
    <dgm:cxn modelId="{C218F93D-6060-4CFA-8B68-539369751D9E}" type="presOf" srcId="{404462F8-FA5E-4A73-B24C-A2358A5DF26A}" destId="{52E762C9-C5DA-4BEB-AFBA-959ED98FB63D}" srcOrd="0" destOrd="0" presId="urn:microsoft.com/office/officeart/2016/7/layout/RepeatingBendingProcessNew"/>
    <dgm:cxn modelId="{D01E373F-D415-4921-AB02-F85851738896}" type="presOf" srcId="{9409D945-F36C-4C84-A928-1E0D5EFA0323}" destId="{22586BBB-DE23-4FB6-A937-84FD17763764}" srcOrd="0" destOrd="0" presId="urn:microsoft.com/office/officeart/2016/7/layout/RepeatingBendingProcessNew"/>
    <dgm:cxn modelId="{DEF3BB60-DD6C-459C-B9BB-4324D850D2DA}" type="presOf" srcId="{63ABCD18-F875-42ED-AFAD-C62AFCEC7A55}" destId="{6F3BD547-27B6-4E02-ADAD-DB0B058D05CC}" srcOrd="0" destOrd="0" presId="urn:microsoft.com/office/officeart/2016/7/layout/RepeatingBendingProcessNew"/>
    <dgm:cxn modelId="{EBD87245-BC7A-4BCC-9324-0817F8077B15}" type="presOf" srcId="{F82F8860-6107-49D7-9933-BD7F13F240DA}" destId="{B0A48E86-FFFF-40F1-BDB9-D4130269DA76}" srcOrd="1" destOrd="0" presId="urn:microsoft.com/office/officeart/2016/7/layout/RepeatingBendingProcessNew"/>
    <dgm:cxn modelId="{0C13476A-EF79-4DB3-8D15-E082BF6E3182}" srcId="{E98767CE-8B7A-41C3-B80D-DF438732F695}" destId="{E3A68773-D3D8-4F60-BACA-7C14F8D4F5FA}" srcOrd="4" destOrd="0" parTransId="{5F64A32B-A448-4090-BDDA-C7FD2283E0D9}" sibTransId="{7DF69D09-8342-4520-9641-C5C912658E58}"/>
    <dgm:cxn modelId="{8C75DF6A-8F2A-4D14-9BB8-16092A7CFF9B}" type="presOf" srcId="{FE70853A-FD80-490B-BCEA-406DF8BE3AD9}" destId="{3FA69B34-7BBC-4D3A-BB7B-E26F9A2583F3}" srcOrd="0" destOrd="0" presId="urn:microsoft.com/office/officeart/2016/7/layout/RepeatingBendingProcessNew"/>
    <dgm:cxn modelId="{E2DB7B4D-4CBC-49B2-BB6D-C250CDCEFAEC}" type="presOf" srcId="{BA945CBB-99B5-43C1-AC31-3A42A2207A02}" destId="{054581CF-4D2D-4BB4-A327-5B884B869243}" srcOrd="0" destOrd="0" presId="urn:microsoft.com/office/officeart/2016/7/layout/RepeatingBendingProcessNew"/>
    <dgm:cxn modelId="{8E59A951-1BD6-41A8-9336-DEB5CBB60860}" type="presOf" srcId="{BE3047CE-76C6-4590-B460-DEE162753DB6}" destId="{536E85BC-4FB8-453C-932A-97221B295F9F}" srcOrd="0" destOrd="0" presId="urn:microsoft.com/office/officeart/2016/7/layout/RepeatingBendingProcessNew"/>
    <dgm:cxn modelId="{8505E573-AF5D-4629-B313-09501C24BE9B}" type="presOf" srcId="{0F00C054-0316-4B15-9A85-C284F3E6D064}" destId="{1D35B783-EE8A-4EEF-8B33-8E233D519E21}" srcOrd="0" destOrd="0" presId="urn:microsoft.com/office/officeart/2016/7/layout/RepeatingBendingProcessNew"/>
    <dgm:cxn modelId="{50936758-5ABB-4942-8BBD-ABC7994E320B}" srcId="{E98767CE-8B7A-41C3-B80D-DF438732F695}" destId="{BA945CBB-99B5-43C1-AC31-3A42A2207A02}" srcOrd="5" destOrd="0" parTransId="{69848B21-E63F-4B82-9CD3-B97EDC70FC24}" sibTransId="{BB22B0E6-914B-46CB-B832-0B1DE7BDE552}"/>
    <dgm:cxn modelId="{6F94BB7A-7415-4166-B5AB-FFC33BFD6C07}" type="presOf" srcId="{BB22B0E6-914B-46CB-B832-0B1DE7BDE552}" destId="{A1D0C4BA-3079-4E90-B0CC-0AF0D7494DDB}" srcOrd="0" destOrd="0" presId="urn:microsoft.com/office/officeart/2016/7/layout/RepeatingBendingProcessNew"/>
    <dgm:cxn modelId="{1352FF80-FF01-4038-9F8B-B718AB37B47C}" srcId="{E98767CE-8B7A-41C3-B80D-DF438732F695}" destId="{404462F8-FA5E-4A73-B24C-A2358A5DF26A}" srcOrd="6" destOrd="0" parTransId="{98F84964-E992-4D19-B127-9ECA53B37426}" sibTransId="{959423B9-41D3-4EA8-863A-C2BFF2CD6FC8}"/>
    <dgm:cxn modelId="{25F9AF83-B783-4A69-B988-E65E32863D8F}" type="presOf" srcId="{B8474791-60CF-4388-9EED-C0C70A9BCA98}" destId="{F4E5BCC1-DEAD-4512-B33E-3C47A7CE6F94}" srcOrd="0" destOrd="0" presId="urn:microsoft.com/office/officeart/2016/7/layout/RepeatingBendingProcessNew"/>
    <dgm:cxn modelId="{50D7C68E-DB60-413B-B024-3D3CDE6898BC}" srcId="{E98767CE-8B7A-41C3-B80D-DF438732F695}" destId="{D6D303D4-A9B8-4F10-8ABF-91ED5EB88631}" srcOrd="0" destOrd="0" parTransId="{0A3D6566-36D6-4CB8-A8D6-1BD88E738E23}" sibTransId="{C3D101AB-3EED-4563-9C3C-2BA121B396FA}"/>
    <dgm:cxn modelId="{36A22190-98BF-435E-9AF9-0BA64417EDDE}" type="presOf" srcId="{D6D303D4-A9B8-4F10-8ABF-91ED5EB88631}" destId="{7CFC8FCB-7D41-4D7D-8B7A-A7D34BA6AE50}" srcOrd="0" destOrd="0" presId="urn:microsoft.com/office/officeart/2016/7/layout/RepeatingBendingProcessNew"/>
    <dgm:cxn modelId="{7A4F7892-CFD1-4FC4-B919-32D2720E694B}" type="presOf" srcId="{3C809643-EAD1-4220-99D8-AC69AE288847}" destId="{A617CF2D-15ED-4BB3-9852-1E906E5AE81C}" srcOrd="0" destOrd="0" presId="urn:microsoft.com/office/officeart/2016/7/layout/RepeatingBendingProcessNew"/>
    <dgm:cxn modelId="{93568592-6292-4217-8967-66A5EC693C17}" srcId="{E98767CE-8B7A-41C3-B80D-DF438732F695}" destId="{D2C6814E-6E32-4B6C-A864-7795847609CB}" srcOrd="7" destOrd="0" parTransId="{BA7A1476-9315-4021-8A2D-3BE12275F4DC}" sibTransId="{E8DD3AD3-4FC1-4449-9684-0155E1323FEB}"/>
    <dgm:cxn modelId="{CB465896-30AA-4E1C-AAAD-7DEBC5DFF5DC}" srcId="{E98767CE-8B7A-41C3-B80D-DF438732F695}" destId="{BB525E25-0AD8-4C95-8633-8B2AC21D937E}" srcOrd="8" destOrd="0" parTransId="{2E05560B-2523-4C2B-844C-09459B51ADE5}" sibTransId="{B54E6BF0-17F3-48A6-B43F-82B3C02EEDF8}"/>
    <dgm:cxn modelId="{A11A9598-6996-4C6F-A3B2-D0AB3F6ED559}" srcId="{E98767CE-8B7A-41C3-B80D-DF438732F695}" destId="{B8474791-60CF-4388-9EED-C0C70A9BCA98}" srcOrd="2" destOrd="0" parTransId="{05EA90A7-FAEE-4515-A32E-BE2479320ACD}" sibTransId="{BE3047CE-76C6-4590-B460-DEE162753DB6}"/>
    <dgm:cxn modelId="{6A75EEA8-326B-4BB7-8959-8CD1306AA049}" type="presOf" srcId="{BE3047CE-76C6-4590-B460-DEE162753DB6}" destId="{AAA4DAE6-A22C-419E-B9B1-1879DD73020A}" srcOrd="1" destOrd="0" presId="urn:microsoft.com/office/officeart/2016/7/layout/RepeatingBendingProcessNew"/>
    <dgm:cxn modelId="{3B2733A9-610B-48CE-B74F-0784878145E3}" srcId="{E98767CE-8B7A-41C3-B80D-DF438732F695}" destId="{9409D945-F36C-4C84-A928-1E0D5EFA0323}" srcOrd="9" destOrd="0" parTransId="{987B40A5-E463-4167-928A-B85219F47D30}" sibTransId="{8A1EA3CC-0C5E-4C47-9B6B-A4663AE47947}"/>
    <dgm:cxn modelId="{77C1E7AA-3E04-404D-90A6-66922D21C35F}" type="presOf" srcId="{E98767CE-8B7A-41C3-B80D-DF438732F695}" destId="{89F0BA13-35CA-4D85-AB08-BE7E0B7E6061}" srcOrd="0" destOrd="0" presId="urn:microsoft.com/office/officeart/2016/7/layout/RepeatingBendingProcessNew"/>
    <dgm:cxn modelId="{DEA051B7-4827-4C81-8605-AA7B2F362C06}" type="presOf" srcId="{E8DD3AD3-4FC1-4449-9684-0155E1323FEB}" destId="{17B27BB6-D203-4C9A-A36F-6D81665014CC}" srcOrd="0" destOrd="0" presId="urn:microsoft.com/office/officeart/2016/7/layout/RepeatingBendingProcessNew"/>
    <dgm:cxn modelId="{DD333ABA-1878-4267-8AC6-4EEF94C5DE60}" type="presOf" srcId="{BB22B0E6-914B-46CB-B832-0B1DE7BDE552}" destId="{64422202-3E42-4F2F-BE70-8EDD463E01A2}" srcOrd="1" destOrd="0" presId="urn:microsoft.com/office/officeart/2016/7/layout/RepeatingBendingProcessNew"/>
    <dgm:cxn modelId="{CCA4FFBB-D21B-4B1A-B694-F53627626042}" type="presOf" srcId="{C3D101AB-3EED-4563-9C3C-2BA121B396FA}" destId="{3D2A5C5D-F458-4C51-8D30-39240BE08E12}" srcOrd="1" destOrd="0" presId="urn:microsoft.com/office/officeart/2016/7/layout/RepeatingBendingProcessNew"/>
    <dgm:cxn modelId="{75CB68C0-1B49-4213-952D-A9D942EE7C31}" type="presOf" srcId="{D2C6814E-6E32-4B6C-A864-7795847609CB}" destId="{23BD245E-B0A5-4EF4-9736-F779EE3E7BAF}" srcOrd="0" destOrd="0" presId="urn:microsoft.com/office/officeart/2016/7/layout/RepeatingBendingProcessNew"/>
    <dgm:cxn modelId="{F2E915C1-9FEF-4C75-9EB7-84D4406E6F80}" type="presOf" srcId="{C3D101AB-3EED-4563-9C3C-2BA121B396FA}" destId="{463032B7-A4A3-45CC-B480-57C2B448604B}" srcOrd="0" destOrd="0" presId="urn:microsoft.com/office/officeart/2016/7/layout/RepeatingBendingProcessNew"/>
    <dgm:cxn modelId="{509C21CC-FF80-4399-A67C-090A4059F9CF}" type="presOf" srcId="{8A1EA3CC-0C5E-4C47-9B6B-A4663AE47947}" destId="{79F2032C-6E62-4EFC-BFEC-7BE11337660F}" srcOrd="1" destOrd="0" presId="urn:microsoft.com/office/officeart/2016/7/layout/RepeatingBendingProcessNew"/>
    <dgm:cxn modelId="{671F15CF-7828-4EFB-AAC3-2D730D8C3B1A}" type="presOf" srcId="{B54E6BF0-17F3-48A6-B43F-82B3C02EEDF8}" destId="{5C37AED1-217A-44B0-BA3D-DF7ABF720535}" srcOrd="0" destOrd="0" presId="urn:microsoft.com/office/officeart/2016/7/layout/RepeatingBendingProcessNew"/>
    <dgm:cxn modelId="{CC4C2CD2-C454-4762-BE60-774F6092FCFD}" type="presOf" srcId="{959423B9-41D3-4EA8-863A-C2BFF2CD6FC8}" destId="{4A98A012-E71B-48F2-9419-3C2700CB3254}" srcOrd="1" destOrd="0" presId="urn:microsoft.com/office/officeart/2016/7/layout/RepeatingBendingProcessNew"/>
    <dgm:cxn modelId="{9B5F55D5-864B-422B-B059-F13B5454D322}" type="presOf" srcId="{FE70853A-FD80-490B-BCEA-406DF8BE3AD9}" destId="{B780C961-3FDA-4A12-B507-ED5D7D1CA06D}" srcOrd="1" destOrd="0" presId="urn:microsoft.com/office/officeart/2016/7/layout/RepeatingBendingProcessNew"/>
    <dgm:cxn modelId="{37F5E2DB-3B60-4721-8CDB-B5256AA73099}" type="presOf" srcId="{3A010185-B03C-402C-9AF5-5071C53E17C9}" destId="{5C32D206-5765-4FFF-BDDF-C05F8B8888A4}" srcOrd="0" destOrd="0" presId="urn:microsoft.com/office/officeart/2016/7/layout/RepeatingBendingProcessNew"/>
    <dgm:cxn modelId="{6244A1E2-A4CE-433C-8618-76EAD5CFC819}" srcId="{E98767CE-8B7A-41C3-B80D-DF438732F695}" destId="{63ABCD18-F875-42ED-AFAD-C62AFCEC7A55}" srcOrd="3" destOrd="0" parTransId="{32186AAA-47B7-43F9-9AC5-CDF76F2684A1}" sibTransId="{F82F8860-6107-49D7-9933-BD7F13F240DA}"/>
    <dgm:cxn modelId="{CC500CE7-A46D-42DD-A850-CA91C2A73459}" srcId="{E98767CE-8B7A-41C3-B80D-DF438732F695}" destId="{3C809643-EAD1-4220-99D8-AC69AE288847}" srcOrd="1" destOrd="0" parTransId="{C78F4EA1-5D08-4584-8C30-69ACCB54FC2C}" sibTransId="{FE70853A-FD80-490B-BCEA-406DF8BE3AD9}"/>
    <dgm:cxn modelId="{0EDC82FA-5C54-4833-B00B-2DA8E5009C4C}" type="presOf" srcId="{8A1EA3CC-0C5E-4C47-9B6B-A4663AE47947}" destId="{6454F9AA-D496-4546-A0C0-7478EBC35B3E}" srcOrd="0" destOrd="0" presId="urn:microsoft.com/office/officeart/2016/7/layout/RepeatingBendingProcessNew"/>
    <dgm:cxn modelId="{7E42DBFB-7F62-4F1B-A1A0-E57FD7C6457F}" type="presOf" srcId="{959423B9-41D3-4EA8-863A-C2BFF2CD6FC8}" destId="{E990497F-76AC-4FE2-BFFA-BFD5C61A37E6}" srcOrd="0" destOrd="0" presId="urn:microsoft.com/office/officeart/2016/7/layout/RepeatingBendingProcessNew"/>
    <dgm:cxn modelId="{9A1CA4FF-35B3-4CEE-ADBC-16865CB334EA}" type="presOf" srcId="{3A010185-B03C-402C-9AF5-5071C53E17C9}" destId="{89EEBE4A-4725-451A-988C-4B6BFE36AD22}" srcOrd="1" destOrd="0" presId="urn:microsoft.com/office/officeart/2016/7/layout/RepeatingBendingProcessNew"/>
    <dgm:cxn modelId="{F7C40900-2B10-415F-9E58-D85B4CC2F3C6}" type="presParOf" srcId="{89F0BA13-35CA-4D85-AB08-BE7E0B7E6061}" destId="{7CFC8FCB-7D41-4D7D-8B7A-A7D34BA6AE50}" srcOrd="0" destOrd="0" presId="urn:microsoft.com/office/officeart/2016/7/layout/RepeatingBendingProcessNew"/>
    <dgm:cxn modelId="{41E1C045-8E59-4A0E-84B7-EBACD4CFE72E}" type="presParOf" srcId="{89F0BA13-35CA-4D85-AB08-BE7E0B7E6061}" destId="{463032B7-A4A3-45CC-B480-57C2B448604B}" srcOrd="1" destOrd="0" presId="urn:microsoft.com/office/officeart/2016/7/layout/RepeatingBendingProcessNew"/>
    <dgm:cxn modelId="{263A76D0-44D8-4744-83FB-F03B96FE59AF}" type="presParOf" srcId="{463032B7-A4A3-45CC-B480-57C2B448604B}" destId="{3D2A5C5D-F458-4C51-8D30-39240BE08E12}" srcOrd="0" destOrd="0" presId="urn:microsoft.com/office/officeart/2016/7/layout/RepeatingBendingProcessNew"/>
    <dgm:cxn modelId="{56C0C14D-0732-4618-98B8-053EDA17037D}" type="presParOf" srcId="{89F0BA13-35CA-4D85-AB08-BE7E0B7E6061}" destId="{A617CF2D-15ED-4BB3-9852-1E906E5AE81C}" srcOrd="2" destOrd="0" presId="urn:microsoft.com/office/officeart/2016/7/layout/RepeatingBendingProcessNew"/>
    <dgm:cxn modelId="{7EEA151B-B4EB-40A9-9F55-BEDF1139F160}" type="presParOf" srcId="{89F0BA13-35CA-4D85-AB08-BE7E0B7E6061}" destId="{3FA69B34-7BBC-4D3A-BB7B-E26F9A2583F3}" srcOrd="3" destOrd="0" presId="urn:microsoft.com/office/officeart/2016/7/layout/RepeatingBendingProcessNew"/>
    <dgm:cxn modelId="{2F8752E8-C340-4140-9F8F-BB6F4C89F43B}" type="presParOf" srcId="{3FA69B34-7BBC-4D3A-BB7B-E26F9A2583F3}" destId="{B780C961-3FDA-4A12-B507-ED5D7D1CA06D}" srcOrd="0" destOrd="0" presId="urn:microsoft.com/office/officeart/2016/7/layout/RepeatingBendingProcessNew"/>
    <dgm:cxn modelId="{2917D0A2-FE73-46E2-9A5B-E3DFAA24DFCD}" type="presParOf" srcId="{89F0BA13-35CA-4D85-AB08-BE7E0B7E6061}" destId="{F4E5BCC1-DEAD-4512-B33E-3C47A7CE6F94}" srcOrd="4" destOrd="0" presId="urn:microsoft.com/office/officeart/2016/7/layout/RepeatingBendingProcessNew"/>
    <dgm:cxn modelId="{1CC9FFB9-240C-4A92-9515-58A624BF7A7E}" type="presParOf" srcId="{89F0BA13-35CA-4D85-AB08-BE7E0B7E6061}" destId="{536E85BC-4FB8-453C-932A-97221B295F9F}" srcOrd="5" destOrd="0" presId="urn:microsoft.com/office/officeart/2016/7/layout/RepeatingBendingProcessNew"/>
    <dgm:cxn modelId="{20210DAF-9FE0-4768-8C7D-46551C6B91EB}" type="presParOf" srcId="{536E85BC-4FB8-453C-932A-97221B295F9F}" destId="{AAA4DAE6-A22C-419E-B9B1-1879DD73020A}" srcOrd="0" destOrd="0" presId="urn:microsoft.com/office/officeart/2016/7/layout/RepeatingBendingProcessNew"/>
    <dgm:cxn modelId="{247CC49E-3FF4-4211-A2C6-9D96E3F2EB79}" type="presParOf" srcId="{89F0BA13-35CA-4D85-AB08-BE7E0B7E6061}" destId="{6F3BD547-27B6-4E02-ADAD-DB0B058D05CC}" srcOrd="6" destOrd="0" presId="urn:microsoft.com/office/officeart/2016/7/layout/RepeatingBendingProcessNew"/>
    <dgm:cxn modelId="{EA959535-157E-40C1-B234-DAF035580EA3}" type="presParOf" srcId="{89F0BA13-35CA-4D85-AB08-BE7E0B7E6061}" destId="{7C6E0569-2FFF-4360-A7BC-415D6BDB62A3}" srcOrd="7" destOrd="0" presId="urn:microsoft.com/office/officeart/2016/7/layout/RepeatingBendingProcessNew"/>
    <dgm:cxn modelId="{05809619-FF39-4876-9EEE-3B5D55813514}" type="presParOf" srcId="{7C6E0569-2FFF-4360-A7BC-415D6BDB62A3}" destId="{B0A48E86-FFFF-40F1-BDB9-D4130269DA76}" srcOrd="0" destOrd="0" presId="urn:microsoft.com/office/officeart/2016/7/layout/RepeatingBendingProcessNew"/>
    <dgm:cxn modelId="{8325E6C4-4288-4808-9CFD-D29C0F31DA72}" type="presParOf" srcId="{89F0BA13-35CA-4D85-AB08-BE7E0B7E6061}" destId="{D08309FA-39D2-4D16-8143-67BB18A795C5}" srcOrd="8" destOrd="0" presId="urn:microsoft.com/office/officeart/2016/7/layout/RepeatingBendingProcessNew"/>
    <dgm:cxn modelId="{B2DDB24F-AA1D-46FA-80AA-DF82A45AF67D}" type="presParOf" srcId="{89F0BA13-35CA-4D85-AB08-BE7E0B7E6061}" destId="{ACFF70B8-CDD2-46F4-850C-64517FD69625}" srcOrd="9" destOrd="0" presId="urn:microsoft.com/office/officeart/2016/7/layout/RepeatingBendingProcessNew"/>
    <dgm:cxn modelId="{1A15F113-14A2-4A47-9DA4-E251AAABCEBD}" type="presParOf" srcId="{ACFF70B8-CDD2-46F4-850C-64517FD69625}" destId="{7D219406-18A3-43E0-84A2-F4AA6E054038}" srcOrd="0" destOrd="0" presId="urn:microsoft.com/office/officeart/2016/7/layout/RepeatingBendingProcessNew"/>
    <dgm:cxn modelId="{E1E391FB-8F3C-4A8A-BD3D-1BDB7B8CB994}" type="presParOf" srcId="{89F0BA13-35CA-4D85-AB08-BE7E0B7E6061}" destId="{054581CF-4D2D-4BB4-A327-5B884B869243}" srcOrd="10" destOrd="0" presId="urn:microsoft.com/office/officeart/2016/7/layout/RepeatingBendingProcessNew"/>
    <dgm:cxn modelId="{FF7EE80D-FBCF-4A53-B3DA-5B03F7FB393A}" type="presParOf" srcId="{89F0BA13-35CA-4D85-AB08-BE7E0B7E6061}" destId="{A1D0C4BA-3079-4E90-B0CC-0AF0D7494DDB}" srcOrd="11" destOrd="0" presId="urn:microsoft.com/office/officeart/2016/7/layout/RepeatingBendingProcessNew"/>
    <dgm:cxn modelId="{8197AF80-8F75-4F29-8AA5-BCEC862388DA}" type="presParOf" srcId="{A1D0C4BA-3079-4E90-B0CC-0AF0D7494DDB}" destId="{64422202-3E42-4F2F-BE70-8EDD463E01A2}" srcOrd="0" destOrd="0" presId="urn:microsoft.com/office/officeart/2016/7/layout/RepeatingBendingProcessNew"/>
    <dgm:cxn modelId="{FDE85786-A3E3-4F55-B8C9-2E8942C70BF4}" type="presParOf" srcId="{89F0BA13-35CA-4D85-AB08-BE7E0B7E6061}" destId="{52E762C9-C5DA-4BEB-AFBA-959ED98FB63D}" srcOrd="12" destOrd="0" presId="urn:microsoft.com/office/officeart/2016/7/layout/RepeatingBendingProcessNew"/>
    <dgm:cxn modelId="{950D0F20-5F85-4A0E-AF0A-682E9CFFC544}" type="presParOf" srcId="{89F0BA13-35CA-4D85-AB08-BE7E0B7E6061}" destId="{E990497F-76AC-4FE2-BFFA-BFD5C61A37E6}" srcOrd="13" destOrd="0" presId="urn:microsoft.com/office/officeart/2016/7/layout/RepeatingBendingProcessNew"/>
    <dgm:cxn modelId="{D3B7EE17-F669-4B78-80EB-37FC6CCC9C39}" type="presParOf" srcId="{E990497F-76AC-4FE2-BFFA-BFD5C61A37E6}" destId="{4A98A012-E71B-48F2-9419-3C2700CB3254}" srcOrd="0" destOrd="0" presId="urn:microsoft.com/office/officeart/2016/7/layout/RepeatingBendingProcessNew"/>
    <dgm:cxn modelId="{A56E5046-1C64-484C-A021-1A6FCA2C70D3}" type="presParOf" srcId="{89F0BA13-35CA-4D85-AB08-BE7E0B7E6061}" destId="{23BD245E-B0A5-4EF4-9736-F779EE3E7BAF}" srcOrd="14" destOrd="0" presId="urn:microsoft.com/office/officeart/2016/7/layout/RepeatingBendingProcessNew"/>
    <dgm:cxn modelId="{795F1C56-8EFF-440D-870B-C701B879A927}" type="presParOf" srcId="{89F0BA13-35CA-4D85-AB08-BE7E0B7E6061}" destId="{17B27BB6-D203-4C9A-A36F-6D81665014CC}" srcOrd="15" destOrd="0" presId="urn:microsoft.com/office/officeart/2016/7/layout/RepeatingBendingProcessNew"/>
    <dgm:cxn modelId="{5412487F-A0BE-4260-9326-CD1C602FCF4B}" type="presParOf" srcId="{17B27BB6-D203-4C9A-A36F-6D81665014CC}" destId="{4D36128F-AC46-436C-B93D-12159D155A96}" srcOrd="0" destOrd="0" presId="urn:microsoft.com/office/officeart/2016/7/layout/RepeatingBendingProcessNew"/>
    <dgm:cxn modelId="{82E1C75F-B860-48D9-904C-7555D18BB2C8}" type="presParOf" srcId="{89F0BA13-35CA-4D85-AB08-BE7E0B7E6061}" destId="{BB5B05AD-962B-42D4-8976-E0C7C2B9ECEC}" srcOrd="16" destOrd="0" presId="urn:microsoft.com/office/officeart/2016/7/layout/RepeatingBendingProcessNew"/>
    <dgm:cxn modelId="{4AAB7B7E-92E3-4BF9-A7DA-32416AEAF7A2}" type="presParOf" srcId="{89F0BA13-35CA-4D85-AB08-BE7E0B7E6061}" destId="{5C37AED1-217A-44B0-BA3D-DF7ABF720535}" srcOrd="17" destOrd="0" presId="urn:microsoft.com/office/officeart/2016/7/layout/RepeatingBendingProcessNew"/>
    <dgm:cxn modelId="{FD472C0E-3512-4CC0-AC25-45ABCC283DFA}" type="presParOf" srcId="{5C37AED1-217A-44B0-BA3D-DF7ABF720535}" destId="{C287B90D-EF42-47A7-AE0F-A751395AD788}" srcOrd="0" destOrd="0" presId="urn:microsoft.com/office/officeart/2016/7/layout/RepeatingBendingProcessNew"/>
    <dgm:cxn modelId="{477EF251-1D9F-4EA5-8E46-A78813F7B077}" type="presParOf" srcId="{89F0BA13-35CA-4D85-AB08-BE7E0B7E6061}" destId="{22586BBB-DE23-4FB6-A937-84FD17763764}" srcOrd="18" destOrd="0" presId="urn:microsoft.com/office/officeart/2016/7/layout/RepeatingBendingProcessNew"/>
    <dgm:cxn modelId="{6A4FA95C-F92C-471C-A836-AD021323CADB}" type="presParOf" srcId="{89F0BA13-35CA-4D85-AB08-BE7E0B7E6061}" destId="{6454F9AA-D496-4546-A0C0-7478EBC35B3E}" srcOrd="19" destOrd="0" presId="urn:microsoft.com/office/officeart/2016/7/layout/RepeatingBendingProcessNew"/>
    <dgm:cxn modelId="{DFE1FDE5-C198-49C4-AD7C-DD41EF348308}" type="presParOf" srcId="{6454F9AA-D496-4546-A0C0-7478EBC35B3E}" destId="{79F2032C-6E62-4EFC-BFEC-7BE11337660F}" srcOrd="0" destOrd="0" presId="urn:microsoft.com/office/officeart/2016/7/layout/RepeatingBendingProcessNew"/>
    <dgm:cxn modelId="{F87B7159-0246-4B8F-AB9E-04494C9EC9CC}" type="presParOf" srcId="{89F0BA13-35CA-4D85-AB08-BE7E0B7E6061}" destId="{1D35B783-EE8A-4EEF-8B33-8E233D519E21}" srcOrd="20" destOrd="0" presId="urn:microsoft.com/office/officeart/2016/7/layout/RepeatingBendingProcessNew"/>
    <dgm:cxn modelId="{8B71BAD0-6BD6-4955-B3A5-1E3333C7B29C}" type="presParOf" srcId="{89F0BA13-35CA-4D85-AB08-BE7E0B7E6061}" destId="{5C32D206-5765-4FFF-BDDF-C05F8B8888A4}" srcOrd="21" destOrd="0" presId="urn:microsoft.com/office/officeart/2016/7/layout/RepeatingBendingProcessNew"/>
    <dgm:cxn modelId="{2711666D-C202-4035-A07E-72342807025B}" type="presParOf" srcId="{5C32D206-5765-4FFF-BDDF-C05F8B8888A4}" destId="{89EEBE4A-4725-451A-988C-4B6BFE36AD22}" srcOrd="0" destOrd="0" presId="urn:microsoft.com/office/officeart/2016/7/layout/RepeatingBendingProcessNew"/>
    <dgm:cxn modelId="{DD8F2C6D-E40E-463B-9401-4F3525D26D21}" type="presParOf" srcId="{89F0BA13-35CA-4D85-AB08-BE7E0B7E6061}" destId="{42CBDECD-7B23-4097-8453-574876B7EE55}"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822FD-0338-47DD-8803-5BCB0776568A}"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7F259DAE-EA8D-42BD-9022-61F48B8A72CA}">
      <dgm:prSet/>
      <dgm:spPr/>
      <dgm:t>
        <a:bodyPr/>
        <a:lstStyle/>
        <a:p>
          <a:r>
            <a:rPr lang="en-US"/>
            <a:t>CLICK &amp; COLLECT IN 5 STEPS</a:t>
          </a:r>
        </a:p>
      </dgm:t>
    </dgm:pt>
    <dgm:pt modelId="{2559B645-8AA1-4B42-8DC2-543D6EE925ED}" type="parTrans" cxnId="{E6D92342-DDE0-464E-9CB5-A6E068D2D153}">
      <dgm:prSet/>
      <dgm:spPr/>
      <dgm:t>
        <a:bodyPr/>
        <a:lstStyle/>
        <a:p>
          <a:endParaRPr lang="en-US"/>
        </a:p>
      </dgm:t>
    </dgm:pt>
    <dgm:pt modelId="{2617D0B8-7D0A-437F-B9CE-FFA71E99AA90}" type="sibTrans" cxnId="{E6D92342-DDE0-464E-9CB5-A6E068D2D153}">
      <dgm:prSet/>
      <dgm:spPr/>
      <dgm:t>
        <a:bodyPr/>
        <a:lstStyle/>
        <a:p>
          <a:endParaRPr lang="en-US"/>
        </a:p>
      </dgm:t>
    </dgm:pt>
    <dgm:pt modelId="{D662D60A-61DC-4ED0-9CF5-8A49BD7930C4}">
      <dgm:prSet/>
      <dgm:spPr/>
      <dgm:t>
        <a:bodyPr/>
        <a:lstStyle/>
        <a:p>
          <a:r>
            <a:rPr lang="en-US" dirty="0"/>
            <a:t>Step 1: Select product(s)</a:t>
          </a:r>
        </a:p>
      </dgm:t>
    </dgm:pt>
    <dgm:pt modelId="{2F552A47-BC5A-4755-9679-4314198D7573}" type="parTrans" cxnId="{2848A984-C5E3-4AD5-BFD6-7C9F4FB1EBE9}">
      <dgm:prSet/>
      <dgm:spPr/>
      <dgm:t>
        <a:bodyPr/>
        <a:lstStyle/>
        <a:p>
          <a:endParaRPr lang="en-US"/>
        </a:p>
      </dgm:t>
    </dgm:pt>
    <dgm:pt modelId="{6BF7E3F5-32C5-4F28-ADC1-AAC0CBE66814}" type="sibTrans" cxnId="{2848A984-C5E3-4AD5-BFD6-7C9F4FB1EBE9}">
      <dgm:prSet/>
      <dgm:spPr/>
      <dgm:t>
        <a:bodyPr/>
        <a:lstStyle/>
        <a:p>
          <a:endParaRPr lang="en-US"/>
        </a:p>
      </dgm:t>
    </dgm:pt>
    <dgm:pt modelId="{7BB55D40-03CD-4525-8A49-D27D1F835F49}">
      <dgm:prSet/>
      <dgm:spPr/>
      <dgm:t>
        <a:bodyPr/>
        <a:lstStyle/>
        <a:p>
          <a:r>
            <a:rPr lang="en-US" dirty="0"/>
            <a:t>You can find all our products quickly and easily at the website: Our Hilti online catalog is available to you on any Internet-enabled device. A tip: If you already know the article number, it is best to use the direct order function to add the desired product to your shopping cart. </a:t>
          </a:r>
        </a:p>
      </dgm:t>
    </dgm:pt>
    <dgm:pt modelId="{6BE42F42-D999-48DB-84B3-ECEEE6B7C07A}" type="parTrans" cxnId="{3249E3FF-458E-41EC-9E4F-745F8C04A86A}">
      <dgm:prSet/>
      <dgm:spPr/>
      <dgm:t>
        <a:bodyPr/>
        <a:lstStyle/>
        <a:p>
          <a:endParaRPr lang="en-US"/>
        </a:p>
      </dgm:t>
    </dgm:pt>
    <dgm:pt modelId="{5D0C63F2-1863-475C-9661-3B6D0767CFEF}" type="sibTrans" cxnId="{3249E3FF-458E-41EC-9E4F-745F8C04A86A}">
      <dgm:prSet/>
      <dgm:spPr/>
      <dgm:t>
        <a:bodyPr/>
        <a:lstStyle/>
        <a:p>
          <a:endParaRPr lang="en-US"/>
        </a:p>
      </dgm:t>
    </dgm:pt>
    <dgm:pt modelId="{7BB3A12A-B9FF-4AC9-A221-1D68A66555F7}">
      <dgm:prSet/>
      <dgm:spPr/>
      <dgm:t>
        <a:bodyPr/>
        <a:lstStyle/>
        <a:p>
          <a:r>
            <a:rPr lang="en-US"/>
            <a:t>Do you have a question? Get in touch with us. Hilti Customer S. offers you an online chat or you can request a callback.</a:t>
          </a:r>
        </a:p>
      </dgm:t>
    </dgm:pt>
    <dgm:pt modelId="{DD7708F8-4A15-40C3-B2A5-9D7557D48483}" type="parTrans" cxnId="{60957769-57EA-476C-BD7F-FF9103ADB188}">
      <dgm:prSet/>
      <dgm:spPr/>
      <dgm:t>
        <a:bodyPr/>
        <a:lstStyle/>
        <a:p>
          <a:endParaRPr lang="en-US"/>
        </a:p>
      </dgm:t>
    </dgm:pt>
    <dgm:pt modelId="{9F8281A1-92AA-4CE6-BFCE-4B06382F278C}" type="sibTrans" cxnId="{60957769-57EA-476C-BD7F-FF9103ADB188}">
      <dgm:prSet/>
      <dgm:spPr/>
      <dgm:t>
        <a:bodyPr/>
        <a:lstStyle/>
        <a:p>
          <a:endParaRPr lang="en-US"/>
        </a:p>
      </dgm:t>
    </dgm:pt>
    <dgm:pt modelId="{7491AC40-7C5C-4C03-89B9-9B1683991A23}">
      <dgm:prSet/>
      <dgm:spPr/>
      <dgm:t>
        <a:bodyPr/>
        <a:lstStyle/>
        <a:p>
          <a:r>
            <a:rPr lang="en-US"/>
            <a:t>Step 2: Select Hilti Store for collection</a:t>
          </a:r>
        </a:p>
      </dgm:t>
    </dgm:pt>
    <dgm:pt modelId="{DD486008-F975-4B5C-B9FB-AC9BA5389738}" type="parTrans" cxnId="{6BF95BD7-C741-4B42-9F71-14094661EEE4}">
      <dgm:prSet/>
      <dgm:spPr/>
      <dgm:t>
        <a:bodyPr/>
        <a:lstStyle/>
        <a:p>
          <a:endParaRPr lang="en-US"/>
        </a:p>
      </dgm:t>
    </dgm:pt>
    <dgm:pt modelId="{04C8C669-1991-4C02-B28B-7A05ED05BD4E}" type="sibTrans" cxnId="{6BF95BD7-C741-4B42-9F71-14094661EEE4}">
      <dgm:prSet/>
      <dgm:spPr/>
      <dgm:t>
        <a:bodyPr/>
        <a:lstStyle/>
        <a:p>
          <a:endParaRPr lang="en-US"/>
        </a:p>
      </dgm:t>
    </dgm:pt>
    <dgm:pt modelId="{81B8EC87-F030-494B-8C70-E4BFEF9E0A31}">
      <dgm:prSet/>
      <dgm:spPr/>
      <dgm:t>
        <a:bodyPr/>
        <a:lstStyle/>
        <a:p>
          <a:r>
            <a:rPr lang="en-US"/>
            <a:t>When you place your order, we will show you the three nearest Hilti Stores and whether they have the product you want in stock.</a:t>
          </a:r>
        </a:p>
      </dgm:t>
    </dgm:pt>
    <dgm:pt modelId="{78762038-BB4A-4BB9-8E58-E5136CE56C47}" type="parTrans" cxnId="{6DF4434D-23BA-40D0-8FF2-1BF9E19E0BA7}">
      <dgm:prSet/>
      <dgm:spPr/>
      <dgm:t>
        <a:bodyPr/>
        <a:lstStyle/>
        <a:p>
          <a:endParaRPr lang="en-US"/>
        </a:p>
      </dgm:t>
    </dgm:pt>
    <dgm:pt modelId="{9AFB2179-DE1B-4361-A9C3-FAA6CFE2554B}" type="sibTrans" cxnId="{6DF4434D-23BA-40D0-8FF2-1BF9E19E0BA7}">
      <dgm:prSet/>
      <dgm:spPr/>
      <dgm:t>
        <a:bodyPr/>
        <a:lstStyle/>
        <a:p>
          <a:endParaRPr lang="en-US"/>
        </a:p>
      </dgm:t>
    </dgm:pt>
    <dgm:pt modelId="{30269AC3-7FA3-4C24-8272-3C90CEC7ADFF}">
      <dgm:prSet/>
      <dgm:spPr/>
      <dgm:t>
        <a:bodyPr/>
        <a:lstStyle/>
        <a:p>
          <a:r>
            <a:rPr lang="en-US"/>
            <a:t>We will also tell you where to find these Hilti Stores and when they are open. Simply select a Hilti Store.</a:t>
          </a:r>
        </a:p>
      </dgm:t>
    </dgm:pt>
    <dgm:pt modelId="{55885E03-B138-43A5-B8C3-5F2CA8C51D75}" type="parTrans" cxnId="{FFA5272F-D724-4BA4-9972-29FA9961B27F}">
      <dgm:prSet/>
      <dgm:spPr/>
      <dgm:t>
        <a:bodyPr/>
        <a:lstStyle/>
        <a:p>
          <a:endParaRPr lang="en-US"/>
        </a:p>
      </dgm:t>
    </dgm:pt>
    <dgm:pt modelId="{07206947-871D-4A9C-AF85-036CCC8607B0}" type="sibTrans" cxnId="{FFA5272F-D724-4BA4-9972-29FA9961B27F}">
      <dgm:prSet/>
      <dgm:spPr/>
      <dgm:t>
        <a:bodyPr/>
        <a:lstStyle/>
        <a:p>
          <a:endParaRPr lang="en-US"/>
        </a:p>
      </dgm:t>
    </dgm:pt>
    <dgm:pt modelId="{74E033C3-59B4-4BE5-A3FB-9542825FD765}">
      <dgm:prSet/>
      <dgm:spPr/>
      <dgm:t>
        <a:bodyPr/>
        <a:lstStyle/>
        <a:p>
          <a:r>
            <a:rPr lang="en-US"/>
            <a:t>Step 3: Collect your order from the Hilti Store</a:t>
          </a:r>
        </a:p>
      </dgm:t>
    </dgm:pt>
    <dgm:pt modelId="{A1FA4E49-A2C0-4ED1-A059-88F7023CDFED}" type="parTrans" cxnId="{4F16C7EA-D4F5-4F6A-93B4-86D0B889197B}">
      <dgm:prSet/>
      <dgm:spPr/>
      <dgm:t>
        <a:bodyPr/>
        <a:lstStyle/>
        <a:p>
          <a:endParaRPr lang="en-US"/>
        </a:p>
      </dgm:t>
    </dgm:pt>
    <dgm:pt modelId="{36BBDC55-BE87-46A0-B743-E8A0984E22AD}" type="sibTrans" cxnId="{4F16C7EA-D4F5-4F6A-93B4-86D0B889197B}">
      <dgm:prSet/>
      <dgm:spPr/>
      <dgm:t>
        <a:bodyPr/>
        <a:lstStyle/>
        <a:p>
          <a:endParaRPr lang="en-US"/>
        </a:p>
      </dgm:t>
    </dgm:pt>
    <dgm:pt modelId="{41C9CD2D-C450-49CF-8D8E-BB22860B2FB5}">
      <dgm:prSet/>
      <dgm:spPr/>
      <dgm:t>
        <a:bodyPr/>
        <a:lstStyle/>
        <a:p>
          <a:r>
            <a:rPr lang="en-US" dirty="0"/>
            <a:t>Just one hour after you place your order, your goods will be ready for you to collect from the Hilti Store. Simply drop by and report to the sales team.</a:t>
          </a:r>
        </a:p>
      </dgm:t>
    </dgm:pt>
    <dgm:pt modelId="{4E120FA2-6CC9-4074-AAF5-0D2280AD7D4D}" type="parTrans" cxnId="{B28FCA15-6DDD-471F-9CBC-378D50732519}">
      <dgm:prSet/>
      <dgm:spPr/>
      <dgm:t>
        <a:bodyPr/>
        <a:lstStyle/>
        <a:p>
          <a:endParaRPr lang="en-US"/>
        </a:p>
      </dgm:t>
    </dgm:pt>
    <dgm:pt modelId="{CCB413CD-8B6B-4038-811B-352468938846}" type="sibTrans" cxnId="{B28FCA15-6DDD-471F-9CBC-378D50732519}">
      <dgm:prSet/>
      <dgm:spPr/>
      <dgm:t>
        <a:bodyPr/>
        <a:lstStyle/>
        <a:p>
          <a:endParaRPr lang="en-US"/>
        </a:p>
      </dgm:t>
    </dgm:pt>
    <dgm:pt modelId="{E844CB09-4B4D-4D3F-8252-C26E5CDDB2F6}">
      <dgm:prSet/>
      <dgm:spPr/>
      <dgm:t>
        <a:bodyPr/>
        <a:lstStyle/>
        <a:p>
          <a:r>
            <a:rPr lang="en-US" dirty="0"/>
            <a:t>And while you're there: The Hilti team will be happy to advise you on all our products and services. We will find a customized solution for you. </a:t>
          </a:r>
        </a:p>
      </dgm:t>
    </dgm:pt>
    <dgm:pt modelId="{A6394DFD-DDB9-41ED-978E-C79C06C128C3}" type="parTrans" cxnId="{92BFF07F-4379-4A43-A269-2657A95520CB}">
      <dgm:prSet/>
      <dgm:spPr/>
      <dgm:t>
        <a:bodyPr/>
        <a:lstStyle/>
        <a:p>
          <a:endParaRPr lang="en-US"/>
        </a:p>
      </dgm:t>
    </dgm:pt>
    <dgm:pt modelId="{596AC190-520E-450F-AD9B-05301FC7FAAE}" type="sibTrans" cxnId="{92BFF07F-4379-4A43-A269-2657A95520CB}">
      <dgm:prSet/>
      <dgm:spPr/>
      <dgm:t>
        <a:bodyPr/>
        <a:lstStyle/>
        <a:p>
          <a:endParaRPr lang="en-US"/>
        </a:p>
      </dgm:t>
    </dgm:pt>
    <dgm:pt modelId="{E11B10F5-3467-4F93-B45B-2CDE393F7F09}" type="pres">
      <dgm:prSet presAssocID="{499822FD-0338-47DD-8803-5BCB0776568A}" presName="Name0" presStyleCnt="0">
        <dgm:presLayoutVars>
          <dgm:dir/>
          <dgm:animLvl val="lvl"/>
          <dgm:resizeHandles val="exact"/>
        </dgm:presLayoutVars>
      </dgm:prSet>
      <dgm:spPr/>
    </dgm:pt>
    <dgm:pt modelId="{4280D50B-D99E-4116-9A83-B7BB454FEFD5}" type="pres">
      <dgm:prSet presAssocID="{7F259DAE-EA8D-42BD-9022-61F48B8A72CA}" presName="composite" presStyleCnt="0"/>
      <dgm:spPr/>
    </dgm:pt>
    <dgm:pt modelId="{348A1787-2B46-45F1-BA2D-E2B36411D3D6}" type="pres">
      <dgm:prSet presAssocID="{7F259DAE-EA8D-42BD-9022-61F48B8A72CA}" presName="parTx" presStyleLbl="alignNode1" presStyleIdx="0" presStyleCnt="3">
        <dgm:presLayoutVars>
          <dgm:chMax val="0"/>
          <dgm:chPref val="0"/>
        </dgm:presLayoutVars>
      </dgm:prSet>
      <dgm:spPr/>
    </dgm:pt>
    <dgm:pt modelId="{53835503-C999-4FBB-8DC4-3AD1C199B3B8}" type="pres">
      <dgm:prSet presAssocID="{7F259DAE-EA8D-42BD-9022-61F48B8A72CA}" presName="desTx" presStyleLbl="alignAccFollowNode1" presStyleIdx="0" presStyleCnt="3">
        <dgm:presLayoutVars/>
      </dgm:prSet>
      <dgm:spPr/>
    </dgm:pt>
    <dgm:pt modelId="{4029D574-30F5-4093-8D7B-98DF1BC35A9A}" type="pres">
      <dgm:prSet presAssocID="{2617D0B8-7D0A-437F-B9CE-FFA71E99AA90}" presName="space" presStyleCnt="0"/>
      <dgm:spPr/>
    </dgm:pt>
    <dgm:pt modelId="{C52FC547-A17D-488E-8657-8C9F51438032}" type="pres">
      <dgm:prSet presAssocID="{7491AC40-7C5C-4C03-89B9-9B1683991A23}" presName="composite" presStyleCnt="0"/>
      <dgm:spPr/>
    </dgm:pt>
    <dgm:pt modelId="{F2888824-A43C-41F1-BDE2-7633B5177430}" type="pres">
      <dgm:prSet presAssocID="{7491AC40-7C5C-4C03-89B9-9B1683991A23}" presName="parTx" presStyleLbl="alignNode1" presStyleIdx="1" presStyleCnt="3">
        <dgm:presLayoutVars>
          <dgm:chMax val="0"/>
          <dgm:chPref val="0"/>
        </dgm:presLayoutVars>
      </dgm:prSet>
      <dgm:spPr/>
    </dgm:pt>
    <dgm:pt modelId="{B4407731-D257-452A-8888-199AC3496A72}" type="pres">
      <dgm:prSet presAssocID="{7491AC40-7C5C-4C03-89B9-9B1683991A23}" presName="desTx" presStyleLbl="alignAccFollowNode1" presStyleIdx="1" presStyleCnt="3">
        <dgm:presLayoutVars/>
      </dgm:prSet>
      <dgm:spPr/>
    </dgm:pt>
    <dgm:pt modelId="{3C68745B-736A-48AD-BAEF-BC4CC7EFC19A}" type="pres">
      <dgm:prSet presAssocID="{04C8C669-1991-4C02-B28B-7A05ED05BD4E}" presName="space" presStyleCnt="0"/>
      <dgm:spPr/>
    </dgm:pt>
    <dgm:pt modelId="{304EC4B4-2743-4320-81E2-8B454344D3EB}" type="pres">
      <dgm:prSet presAssocID="{74E033C3-59B4-4BE5-A3FB-9542825FD765}" presName="composite" presStyleCnt="0"/>
      <dgm:spPr/>
    </dgm:pt>
    <dgm:pt modelId="{7FECE9A9-5161-4305-8C07-F2EC59D29033}" type="pres">
      <dgm:prSet presAssocID="{74E033C3-59B4-4BE5-A3FB-9542825FD765}" presName="parTx" presStyleLbl="alignNode1" presStyleIdx="2" presStyleCnt="3">
        <dgm:presLayoutVars>
          <dgm:chMax val="0"/>
          <dgm:chPref val="0"/>
        </dgm:presLayoutVars>
      </dgm:prSet>
      <dgm:spPr/>
    </dgm:pt>
    <dgm:pt modelId="{08BFE763-EA68-4407-9EE6-6842F782E4F9}" type="pres">
      <dgm:prSet presAssocID="{74E033C3-59B4-4BE5-A3FB-9542825FD765}" presName="desTx" presStyleLbl="alignAccFollowNode1" presStyleIdx="2" presStyleCnt="3">
        <dgm:presLayoutVars/>
      </dgm:prSet>
      <dgm:spPr/>
    </dgm:pt>
  </dgm:ptLst>
  <dgm:cxnLst>
    <dgm:cxn modelId="{09479006-E751-4BAA-81E8-798F4FD2B672}" type="presOf" srcId="{7BB3A12A-B9FF-4AC9-A221-1D68A66555F7}" destId="{53835503-C999-4FBB-8DC4-3AD1C199B3B8}" srcOrd="0" destOrd="2" presId="urn:microsoft.com/office/officeart/2016/7/layout/ChevronBlockProcess"/>
    <dgm:cxn modelId="{B28FCA15-6DDD-471F-9CBC-378D50732519}" srcId="{74E033C3-59B4-4BE5-A3FB-9542825FD765}" destId="{41C9CD2D-C450-49CF-8D8E-BB22860B2FB5}" srcOrd="0" destOrd="0" parTransId="{4E120FA2-6CC9-4074-AAF5-0D2280AD7D4D}" sibTransId="{CCB413CD-8B6B-4038-811B-352468938846}"/>
    <dgm:cxn modelId="{AAAE7628-0046-43EE-864B-4FAA85DA48B5}" type="presOf" srcId="{7BB55D40-03CD-4525-8A49-D27D1F835F49}" destId="{53835503-C999-4FBB-8DC4-3AD1C199B3B8}" srcOrd="0" destOrd="1" presId="urn:microsoft.com/office/officeart/2016/7/layout/ChevronBlockProcess"/>
    <dgm:cxn modelId="{4AEF8B2A-EF7D-43E9-90DB-CFAE2E26F03B}" type="presOf" srcId="{30269AC3-7FA3-4C24-8272-3C90CEC7ADFF}" destId="{B4407731-D257-452A-8888-199AC3496A72}" srcOrd="0" destOrd="1" presId="urn:microsoft.com/office/officeart/2016/7/layout/ChevronBlockProcess"/>
    <dgm:cxn modelId="{52E1892E-DB76-4110-9C68-F237E130EEAD}" type="presOf" srcId="{E844CB09-4B4D-4D3F-8252-C26E5CDDB2F6}" destId="{08BFE763-EA68-4407-9EE6-6842F782E4F9}" srcOrd="0" destOrd="1" presId="urn:microsoft.com/office/officeart/2016/7/layout/ChevronBlockProcess"/>
    <dgm:cxn modelId="{FFA5272F-D724-4BA4-9972-29FA9961B27F}" srcId="{7491AC40-7C5C-4C03-89B9-9B1683991A23}" destId="{30269AC3-7FA3-4C24-8272-3C90CEC7ADFF}" srcOrd="1" destOrd="0" parTransId="{55885E03-B138-43A5-B8C3-5F2CA8C51D75}" sibTransId="{07206947-871D-4A9C-AF85-036CCC8607B0}"/>
    <dgm:cxn modelId="{ED57D63D-F773-4BAD-B72A-BD55F8C688B3}" type="presOf" srcId="{7491AC40-7C5C-4C03-89B9-9B1683991A23}" destId="{F2888824-A43C-41F1-BDE2-7633B5177430}" srcOrd="0" destOrd="0" presId="urn:microsoft.com/office/officeart/2016/7/layout/ChevronBlockProcess"/>
    <dgm:cxn modelId="{E6D92342-DDE0-464E-9CB5-A6E068D2D153}" srcId="{499822FD-0338-47DD-8803-5BCB0776568A}" destId="{7F259DAE-EA8D-42BD-9022-61F48B8A72CA}" srcOrd="0" destOrd="0" parTransId="{2559B645-8AA1-4B42-8DC2-543D6EE925ED}" sibTransId="{2617D0B8-7D0A-437F-B9CE-FFA71E99AA90}"/>
    <dgm:cxn modelId="{D68AA844-DE56-44EB-9A94-5D21CD0C21FE}" type="presOf" srcId="{74E033C3-59B4-4BE5-A3FB-9542825FD765}" destId="{7FECE9A9-5161-4305-8C07-F2EC59D29033}" srcOrd="0" destOrd="0" presId="urn:microsoft.com/office/officeart/2016/7/layout/ChevronBlockProcess"/>
    <dgm:cxn modelId="{60957769-57EA-476C-BD7F-FF9103ADB188}" srcId="{D662D60A-61DC-4ED0-9CF5-8A49BD7930C4}" destId="{7BB3A12A-B9FF-4AC9-A221-1D68A66555F7}" srcOrd="1" destOrd="0" parTransId="{DD7708F8-4A15-40C3-B2A5-9D7557D48483}" sibTransId="{9F8281A1-92AA-4CE6-BFCE-4B06382F278C}"/>
    <dgm:cxn modelId="{6DF4434D-23BA-40D0-8FF2-1BF9E19E0BA7}" srcId="{7491AC40-7C5C-4C03-89B9-9B1683991A23}" destId="{81B8EC87-F030-494B-8C70-E4BFEF9E0A31}" srcOrd="0" destOrd="0" parTransId="{78762038-BB4A-4BB9-8E58-E5136CE56C47}" sibTransId="{9AFB2179-DE1B-4361-A9C3-FAA6CFE2554B}"/>
    <dgm:cxn modelId="{1FEDC76E-066E-4904-A954-1842C1E958EC}" type="presOf" srcId="{7F259DAE-EA8D-42BD-9022-61F48B8A72CA}" destId="{348A1787-2B46-45F1-BA2D-E2B36411D3D6}" srcOrd="0" destOrd="0" presId="urn:microsoft.com/office/officeart/2016/7/layout/ChevronBlockProcess"/>
    <dgm:cxn modelId="{D703E75A-11F9-46A2-808B-9BFC4028775C}" type="presOf" srcId="{499822FD-0338-47DD-8803-5BCB0776568A}" destId="{E11B10F5-3467-4F93-B45B-2CDE393F7F09}" srcOrd="0" destOrd="0" presId="urn:microsoft.com/office/officeart/2016/7/layout/ChevronBlockProcess"/>
    <dgm:cxn modelId="{92BFF07F-4379-4A43-A269-2657A95520CB}" srcId="{74E033C3-59B4-4BE5-A3FB-9542825FD765}" destId="{E844CB09-4B4D-4D3F-8252-C26E5CDDB2F6}" srcOrd="1" destOrd="0" parTransId="{A6394DFD-DDB9-41ED-978E-C79C06C128C3}" sibTransId="{596AC190-520E-450F-AD9B-05301FC7FAAE}"/>
    <dgm:cxn modelId="{2848A984-C5E3-4AD5-BFD6-7C9F4FB1EBE9}" srcId="{7F259DAE-EA8D-42BD-9022-61F48B8A72CA}" destId="{D662D60A-61DC-4ED0-9CF5-8A49BD7930C4}" srcOrd="0" destOrd="0" parTransId="{2F552A47-BC5A-4755-9679-4314198D7573}" sibTransId="{6BF7E3F5-32C5-4F28-ADC1-AAC0CBE66814}"/>
    <dgm:cxn modelId="{8E65418D-D6FF-4BC7-926A-E1E61851F787}" type="presOf" srcId="{D662D60A-61DC-4ED0-9CF5-8A49BD7930C4}" destId="{53835503-C999-4FBB-8DC4-3AD1C199B3B8}" srcOrd="0" destOrd="0" presId="urn:microsoft.com/office/officeart/2016/7/layout/ChevronBlockProcess"/>
    <dgm:cxn modelId="{C1CCEE8F-1C61-4076-B7D6-28ABDBFEDA0F}" type="presOf" srcId="{41C9CD2D-C450-49CF-8D8E-BB22860B2FB5}" destId="{08BFE763-EA68-4407-9EE6-6842F782E4F9}" srcOrd="0" destOrd="0" presId="urn:microsoft.com/office/officeart/2016/7/layout/ChevronBlockProcess"/>
    <dgm:cxn modelId="{6BF95BD7-C741-4B42-9F71-14094661EEE4}" srcId="{499822FD-0338-47DD-8803-5BCB0776568A}" destId="{7491AC40-7C5C-4C03-89B9-9B1683991A23}" srcOrd="1" destOrd="0" parTransId="{DD486008-F975-4B5C-B9FB-AC9BA5389738}" sibTransId="{04C8C669-1991-4C02-B28B-7A05ED05BD4E}"/>
    <dgm:cxn modelId="{9B3A1BE3-ED5D-4465-9E14-82FD3558194D}" type="presOf" srcId="{81B8EC87-F030-494B-8C70-E4BFEF9E0A31}" destId="{B4407731-D257-452A-8888-199AC3496A72}" srcOrd="0" destOrd="0" presId="urn:microsoft.com/office/officeart/2016/7/layout/ChevronBlockProcess"/>
    <dgm:cxn modelId="{4F16C7EA-D4F5-4F6A-93B4-86D0B889197B}" srcId="{499822FD-0338-47DD-8803-5BCB0776568A}" destId="{74E033C3-59B4-4BE5-A3FB-9542825FD765}" srcOrd="2" destOrd="0" parTransId="{A1FA4E49-A2C0-4ED1-A059-88F7023CDFED}" sibTransId="{36BBDC55-BE87-46A0-B743-E8A0984E22AD}"/>
    <dgm:cxn modelId="{3249E3FF-458E-41EC-9E4F-745F8C04A86A}" srcId="{D662D60A-61DC-4ED0-9CF5-8A49BD7930C4}" destId="{7BB55D40-03CD-4525-8A49-D27D1F835F49}" srcOrd="0" destOrd="0" parTransId="{6BE42F42-D999-48DB-84B3-ECEEE6B7C07A}" sibTransId="{5D0C63F2-1863-475C-9661-3B6D0767CFEF}"/>
    <dgm:cxn modelId="{28F95B7A-BC12-4793-81AF-5CB7D68B80B5}" type="presParOf" srcId="{E11B10F5-3467-4F93-B45B-2CDE393F7F09}" destId="{4280D50B-D99E-4116-9A83-B7BB454FEFD5}" srcOrd="0" destOrd="0" presId="urn:microsoft.com/office/officeart/2016/7/layout/ChevronBlockProcess"/>
    <dgm:cxn modelId="{DAD14F0C-4786-41C5-9551-034254C94446}" type="presParOf" srcId="{4280D50B-D99E-4116-9A83-B7BB454FEFD5}" destId="{348A1787-2B46-45F1-BA2D-E2B36411D3D6}" srcOrd="0" destOrd="0" presId="urn:microsoft.com/office/officeart/2016/7/layout/ChevronBlockProcess"/>
    <dgm:cxn modelId="{D55E9763-FC94-4EA6-A07B-65FB4E10235A}" type="presParOf" srcId="{4280D50B-D99E-4116-9A83-B7BB454FEFD5}" destId="{53835503-C999-4FBB-8DC4-3AD1C199B3B8}" srcOrd="1" destOrd="0" presId="urn:microsoft.com/office/officeart/2016/7/layout/ChevronBlockProcess"/>
    <dgm:cxn modelId="{1DCFFA11-0819-4164-BC04-7F7ED1D33A28}" type="presParOf" srcId="{E11B10F5-3467-4F93-B45B-2CDE393F7F09}" destId="{4029D574-30F5-4093-8D7B-98DF1BC35A9A}" srcOrd="1" destOrd="0" presId="urn:microsoft.com/office/officeart/2016/7/layout/ChevronBlockProcess"/>
    <dgm:cxn modelId="{D6CC22BF-7529-428A-8BDF-0FF7698AEE3C}" type="presParOf" srcId="{E11B10F5-3467-4F93-B45B-2CDE393F7F09}" destId="{C52FC547-A17D-488E-8657-8C9F51438032}" srcOrd="2" destOrd="0" presId="urn:microsoft.com/office/officeart/2016/7/layout/ChevronBlockProcess"/>
    <dgm:cxn modelId="{CF36E2FE-BBB2-4AFF-9502-B991DA52C0C2}" type="presParOf" srcId="{C52FC547-A17D-488E-8657-8C9F51438032}" destId="{F2888824-A43C-41F1-BDE2-7633B5177430}" srcOrd="0" destOrd="0" presId="urn:microsoft.com/office/officeart/2016/7/layout/ChevronBlockProcess"/>
    <dgm:cxn modelId="{99D37058-FCCE-4D30-852F-C34D24E4ADDF}" type="presParOf" srcId="{C52FC547-A17D-488E-8657-8C9F51438032}" destId="{B4407731-D257-452A-8888-199AC3496A72}" srcOrd="1" destOrd="0" presId="urn:microsoft.com/office/officeart/2016/7/layout/ChevronBlockProcess"/>
    <dgm:cxn modelId="{D214A0A7-DE8B-49B5-A5E2-232DC4DC0CB0}" type="presParOf" srcId="{E11B10F5-3467-4F93-B45B-2CDE393F7F09}" destId="{3C68745B-736A-48AD-BAEF-BC4CC7EFC19A}" srcOrd="3" destOrd="0" presId="urn:microsoft.com/office/officeart/2016/7/layout/ChevronBlockProcess"/>
    <dgm:cxn modelId="{B472BEDD-9EFC-4F6B-8B00-CA299830F328}" type="presParOf" srcId="{E11B10F5-3467-4F93-B45B-2CDE393F7F09}" destId="{304EC4B4-2743-4320-81E2-8B454344D3EB}" srcOrd="4" destOrd="0" presId="urn:microsoft.com/office/officeart/2016/7/layout/ChevronBlockProcess"/>
    <dgm:cxn modelId="{FC26E443-5E74-460E-9987-770E51DCFCA0}" type="presParOf" srcId="{304EC4B4-2743-4320-81E2-8B454344D3EB}" destId="{7FECE9A9-5161-4305-8C07-F2EC59D29033}" srcOrd="0" destOrd="0" presId="urn:microsoft.com/office/officeart/2016/7/layout/ChevronBlockProcess"/>
    <dgm:cxn modelId="{C133D0E0-B909-4E27-B9A5-15F6345D5196}" type="presParOf" srcId="{304EC4B4-2743-4320-81E2-8B454344D3EB}" destId="{08BFE763-EA68-4407-9EE6-6842F782E4F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032B7-A4A3-45CC-B480-57C2B448604B}">
      <dsp:nvSpPr>
        <dsp:cNvPr id="0" name=""/>
        <dsp:cNvSpPr/>
      </dsp:nvSpPr>
      <dsp:spPr>
        <a:xfrm>
          <a:off x="2672229" y="535503"/>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66801" y="579012"/>
        <a:ext cx="22091" cy="4422"/>
      </dsp:txXfrm>
    </dsp:sp>
    <dsp:sp modelId="{7CFC8FCB-7D41-4D7D-8B7A-A7D34BA6AE50}">
      <dsp:nvSpPr>
        <dsp:cNvPr id="0" name=""/>
        <dsp:cNvSpPr/>
      </dsp:nvSpPr>
      <dsp:spPr>
        <a:xfrm>
          <a:off x="753011" y="4917"/>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a:t>Select the pruct you wish to order either via the search function or directly via the product area.</a:t>
          </a:r>
        </a:p>
      </dsp:txBody>
      <dsp:txXfrm>
        <a:off x="753011" y="4917"/>
        <a:ext cx="1921018" cy="1152611"/>
      </dsp:txXfrm>
    </dsp:sp>
    <dsp:sp modelId="{3FA69B34-7BBC-4D3A-BB7B-E26F9A2583F3}">
      <dsp:nvSpPr>
        <dsp:cNvPr id="0" name=""/>
        <dsp:cNvSpPr/>
      </dsp:nvSpPr>
      <dsp:spPr>
        <a:xfrm>
          <a:off x="5035082" y="535503"/>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29654" y="579012"/>
        <a:ext cx="22091" cy="4422"/>
      </dsp:txXfrm>
    </dsp:sp>
    <dsp:sp modelId="{A617CF2D-15ED-4BB3-9852-1E906E5AE81C}">
      <dsp:nvSpPr>
        <dsp:cNvPr id="0" name=""/>
        <dsp:cNvSpPr/>
      </dsp:nvSpPr>
      <dsp:spPr>
        <a:xfrm>
          <a:off x="3115864" y="4917"/>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a:t>On the product page, please select "Order product".</a:t>
          </a:r>
        </a:p>
      </dsp:txBody>
      <dsp:txXfrm>
        <a:off x="3115864" y="4917"/>
        <a:ext cx="1921018" cy="1152611"/>
      </dsp:txXfrm>
    </dsp:sp>
    <dsp:sp modelId="{536E85BC-4FB8-453C-932A-97221B295F9F}">
      <dsp:nvSpPr>
        <dsp:cNvPr id="0" name=""/>
        <dsp:cNvSpPr/>
      </dsp:nvSpPr>
      <dsp:spPr>
        <a:xfrm>
          <a:off x="7397935" y="535503"/>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592507" y="579012"/>
        <a:ext cx="22091" cy="4422"/>
      </dsp:txXfrm>
    </dsp:sp>
    <dsp:sp modelId="{F4E5BCC1-DEAD-4512-B33E-3C47A7CE6F94}">
      <dsp:nvSpPr>
        <dsp:cNvPr id="0" name=""/>
        <dsp:cNvSpPr/>
      </dsp:nvSpPr>
      <dsp:spPr>
        <a:xfrm>
          <a:off x="5478717" y="4917"/>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This will take you to the product variants (different sets or dimensions, if available). You will find a list of the respective product components next to each set.</a:t>
          </a:r>
        </a:p>
      </dsp:txBody>
      <dsp:txXfrm>
        <a:off x="5478717" y="4917"/>
        <a:ext cx="1921018" cy="1152611"/>
      </dsp:txXfrm>
    </dsp:sp>
    <dsp:sp modelId="{7C6E0569-2FFF-4360-A7BC-415D6BDB62A3}">
      <dsp:nvSpPr>
        <dsp:cNvPr id="0" name=""/>
        <dsp:cNvSpPr/>
      </dsp:nvSpPr>
      <dsp:spPr>
        <a:xfrm>
          <a:off x="1713520" y="1155729"/>
          <a:ext cx="7088559" cy="411234"/>
        </a:xfrm>
        <a:custGeom>
          <a:avLst/>
          <a:gdLst/>
          <a:ahLst/>
          <a:cxnLst/>
          <a:rect l="0" t="0" r="0" b="0"/>
          <a:pathLst>
            <a:path>
              <a:moveTo>
                <a:pt x="7088559" y="0"/>
              </a:moveTo>
              <a:lnTo>
                <a:pt x="7088559" y="222717"/>
              </a:lnTo>
              <a:lnTo>
                <a:pt x="0" y="222717"/>
              </a:lnTo>
              <a:lnTo>
                <a:pt x="0" y="41123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80242" y="1359134"/>
        <a:ext cx="355115" cy="4422"/>
      </dsp:txXfrm>
    </dsp:sp>
    <dsp:sp modelId="{6F3BD547-27B6-4E02-ADAD-DB0B058D05CC}">
      <dsp:nvSpPr>
        <dsp:cNvPr id="0" name=""/>
        <dsp:cNvSpPr/>
      </dsp:nvSpPr>
      <dsp:spPr>
        <a:xfrm>
          <a:off x="7841570" y="4917"/>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As a fleet management customer, you will also see your fleet management price in addition to the purchase price. You can click to choose whether you want to order the product as a purchase device or FM device.</a:t>
          </a:r>
        </a:p>
      </dsp:txBody>
      <dsp:txXfrm>
        <a:off x="7841570" y="4917"/>
        <a:ext cx="1921018" cy="1152611"/>
      </dsp:txXfrm>
    </dsp:sp>
    <dsp:sp modelId="{ACFF70B8-CDD2-46F4-850C-64517FD69625}">
      <dsp:nvSpPr>
        <dsp:cNvPr id="0" name=""/>
        <dsp:cNvSpPr/>
      </dsp:nvSpPr>
      <dsp:spPr>
        <a:xfrm>
          <a:off x="2672229" y="2129949"/>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66801" y="2173457"/>
        <a:ext cx="22091" cy="4422"/>
      </dsp:txXfrm>
    </dsp:sp>
    <dsp:sp modelId="{D08309FA-39D2-4D16-8143-67BB18A795C5}">
      <dsp:nvSpPr>
        <dsp:cNvPr id="0" name=""/>
        <dsp:cNvSpPr/>
      </dsp:nvSpPr>
      <dsp:spPr>
        <a:xfrm>
          <a:off x="753011" y="1599363"/>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a:t>You can also use the "Check availability" button to check whether the product you want is in stock.</a:t>
          </a:r>
        </a:p>
      </dsp:txBody>
      <dsp:txXfrm>
        <a:off x="753011" y="1599363"/>
        <a:ext cx="1921018" cy="1152611"/>
      </dsp:txXfrm>
    </dsp:sp>
    <dsp:sp modelId="{A1D0C4BA-3079-4E90-B0CC-0AF0D7494DDB}">
      <dsp:nvSpPr>
        <dsp:cNvPr id="0" name=""/>
        <dsp:cNvSpPr/>
      </dsp:nvSpPr>
      <dsp:spPr>
        <a:xfrm>
          <a:off x="5035082" y="2129949"/>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29654" y="2173457"/>
        <a:ext cx="22091" cy="4422"/>
      </dsp:txXfrm>
    </dsp:sp>
    <dsp:sp modelId="{054581CF-4D2D-4BB4-A327-5B884B869243}">
      <dsp:nvSpPr>
        <dsp:cNvPr id="0" name=""/>
        <dsp:cNvSpPr/>
      </dsp:nvSpPr>
      <dsp:spPr>
        <a:xfrm>
          <a:off x="3115864" y="1599363"/>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You can then specify the desired order </a:t>
          </a:r>
          <a:r>
            <a:rPr lang="en-US" sz="1000" kern="1200" dirty="0" err="1"/>
            <a:t>qutity</a:t>
          </a:r>
          <a:r>
            <a:rPr lang="en-US" sz="1000" kern="1200" dirty="0"/>
            <a:t>. Then click on the shopping cart symbol to add the product to your shopping cart.</a:t>
          </a:r>
        </a:p>
      </dsp:txBody>
      <dsp:txXfrm>
        <a:off x="3115864" y="1599363"/>
        <a:ext cx="1921018" cy="1152611"/>
      </dsp:txXfrm>
    </dsp:sp>
    <dsp:sp modelId="{E990497F-76AC-4FE2-BFFA-BFD5C61A37E6}">
      <dsp:nvSpPr>
        <dsp:cNvPr id="0" name=""/>
        <dsp:cNvSpPr/>
      </dsp:nvSpPr>
      <dsp:spPr>
        <a:xfrm>
          <a:off x="7397935" y="2129949"/>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592507" y="2173457"/>
        <a:ext cx="22091" cy="4422"/>
      </dsp:txXfrm>
    </dsp:sp>
    <dsp:sp modelId="{52E762C9-C5DA-4BEB-AFBA-959ED98FB63D}">
      <dsp:nvSpPr>
        <dsp:cNvPr id="0" name=""/>
        <dsp:cNvSpPr/>
      </dsp:nvSpPr>
      <dsp:spPr>
        <a:xfrm>
          <a:off x="5478717" y="1599363"/>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a:t>You will receive a brief confirmation that the product has been successfully added to the shopping cart.</a:t>
          </a:r>
        </a:p>
      </dsp:txBody>
      <dsp:txXfrm>
        <a:off x="5478717" y="1599363"/>
        <a:ext cx="1921018" cy="1152611"/>
      </dsp:txXfrm>
    </dsp:sp>
    <dsp:sp modelId="{17B27BB6-D203-4C9A-A36F-6D81665014CC}">
      <dsp:nvSpPr>
        <dsp:cNvPr id="0" name=""/>
        <dsp:cNvSpPr/>
      </dsp:nvSpPr>
      <dsp:spPr>
        <a:xfrm>
          <a:off x="1713520" y="2750174"/>
          <a:ext cx="7088559" cy="411234"/>
        </a:xfrm>
        <a:custGeom>
          <a:avLst/>
          <a:gdLst/>
          <a:ahLst/>
          <a:cxnLst/>
          <a:rect l="0" t="0" r="0" b="0"/>
          <a:pathLst>
            <a:path>
              <a:moveTo>
                <a:pt x="7088559" y="0"/>
              </a:moveTo>
              <a:lnTo>
                <a:pt x="7088559" y="222717"/>
              </a:lnTo>
              <a:lnTo>
                <a:pt x="0" y="222717"/>
              </a:lnTo>
              <a:lnTo>
                <a:pt x="0" y="41123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80242" y="2953580"/>
        <a:ext cx="355115" cy="4422"/>
      </dsp:txXfrm>
    </dsp:sp>
    <dsp:sp modelId="{23BD245E-B0A5-4EF4-9736-F779EE3E7BAF}">
      <dsp:nvSpPr>
        <dsp:cNvPr id="0" name=""/>
        <dsp:cNvSpPr/>
      </dsp:nvSpPr>
      <dsp:spPr>
        <a:xfrm>
          <a:off x="7841570" y="1599363"/>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Please click on "Shopping cart" in the navigation bar to go to the shopping cart. In the </a:t>
          </a:r>
          <a:r>
            <a:rPr lang="en-US" sz="1000" kern="1200" dirty="0" err="1"/>
            <a:t>brakets</a:t>
          </a:r>
          <a:r>
            <a:rPr lang="en-US" sz="1000" kern="1200" dirty="0"/>
            <a:t> next to the "Shopping cart" button you will see the number of products you have already placed in the shopping cart.</a:t>
          </a:r>
        </a:p>
      </dsp:txBody>
      <dsp:txXfrm>
        <a:off x="7841570" y="1599363"/>
        <a:ext cx="1921018" cy="1152611"/>
      </dsp:txXfrm>
    </dsp:sp>
    <dsp:sp modelId="{5C37AED1-217A-44B0-BA3D-DF7ABF720535}">
      <dsp:nvSpPr>
        <dsp:cNvPr id="0" name=""/>
        <dsp:cNvSpPr/>
      </dsp:nvSpPr>
      <dsp:spPr>
        <a:xfrm>
          <a:off x="2672229" y="3724394"/>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66801" y="3767903"/>
        <a:ext cx="22091" cy="4422"/>
      </dsp:txXfrm>
    </dsp:sp>
    <dsp:sp modelId="{BB5B05AD-962B-42D4-8976-E0C7C2B9ECEC}">
      <dsp:nvSpPr>
        <dsp:cNvPr id="0" name=""/>
        <dsp:cNvSpPr/>
      </dsp:nvSpPr>
      <dsp:spPr>
        <a:xfrm>
          <a:off x="753011" y="3193808"/>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a:t>To complete the order via the shopping cart, please click on "To order". (Step 1)</a:t>
          </a:r>
        </a:p>
      </dsp:txBody>
      <dsp:txXfrm>
        <a:off x="753011" y="3193808"/>
        <a:ext cx="1921018" cy="1152611"/>
      </dsp:txXfrm>
    </dsp:sp>
    <dsp:sp modelId="{6454F9AA-D496-4546-A0C0-7478EBC35B3E}">
      <dsp:nvSpPr>
        <dsp:cNvPr id="0" name=""/>
        <dsp:cNvSpPr/>
      </dsp:nvSpPr>
      <dsp:spPr>
        <a:xfrm>
          <a:off x="5035082" y="3724394"/>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29654" y="3767903"/>
        <a:ext cx="22091" cy="4422"/>
      </dsp:txXfrm>
    </dsp:sp>
    <dsp:sp modelId="{22586BBB-DE23-4FB6-A937-84FD17763764}">
      <dsp:nvSpPr>
        <dsp:cNvPr id="0" name=""/>
        <dsp:cNvSpPr/>
      </dsp:nvSpPr>
      <dsp:spPr>
        <a:xfrm>
          <a:off x="3115864" y="3193808"/>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In the next step, you can specify the desired delivery </a:t>
          </a:r>
          <a:r>
            <a:rPr lang="en-US" sz="1000" kern="1200" dirty="0" err="1"/>
            <a:t>opons</a:t>
          </a:r>
          <a:r>
            <a:rPr lang="en-US" sz="1000" kern="1200" dirty="0"/>
            <a:t> such as delivery address, shipping method, details for the carrier, etc. Then click on "Continue". (Step 2)</a:t>
          </a:r>
        </a:p>
      </dsp:txBody>
      <dsp:txXfrm>
        <a:off x="3115864" y="3193808"/>
        <a:ext cx="1921018" cy="1152611"/>
      </dsp:txXfrm>
    </dsp:sp>
    <dsp:sp modelId="{5C32D206-5765-4FFF-BDDF-C05F8B8888A4}">
      <dsp:nvSpPr>
        <dsp:cNvPr id="0" name=""/>
        <dsp:cNvSpPr/>
      </dsp:nvSpPr>
      <dsp:spPr>
        <a:xfrm>
          <a:off x="7397935" y="3724394"/>
          <a:ext cx="411234" cy="91440"/>
        </a:xfrm>
        <a:custGeom>
          <a:avLst/>
          <a:gdLst/>
          <a:ahLst/>
          <a:cxnLst/>
          <a:rect l="0" t="0" r="0" b="0"/>
          <a:pathLst>
            <a:path>
              <a:moveTo>
                <a:pt x="0" y="45720"/>
              </a:moveTo>
              <a:lnTo>
                <a:pt x="411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592507" y="3767903"/>
        <a:ext cx="22091" cy="4422"/>
      </dsp:txXfrm>
    </dsp:sp>
    <dsp:sp modelId="{1D35B783-EE8A-4EEF-8B33-8E233D519E21}">
      <dsp:nvSpPr>
        <dsp:cNvPr id="0" name=""/>
        <dsp:cNvSpPr/>
      </dsp:nvSpPr>
      <dsp:spPr>
        <a:xfrm>
          <a:off x="5478717" y="3193808"/>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On the next page you will see the details of your billing address, you can enter an order description (if required) and select the payment method. Then click on "Next". (Step 3)</a:t>
          </a:r>
        </a:p>
      </dsp:txBody>
      <dsp:txXfrm>
        <a:off x="5478717" y="3193808"/>
        <a:ext cx="1921018" cy="1152611"/>
      </dsp:txXfrm>
    </dsp:sp>
    <dsp:sp modelId="{42CBDECD-7B23-4097-8453-574876B7EE55}">
      <dsp:nvSpPr>
        <dsp:cNvPr id="0" name=""/>
        <dsp:cNvSpPr/>
      </dsp:nvSpPr>
      <dsp:spPr>
        <a:xfrm>
          <a:off x="7841570" y="3193808"/>
          <a:ext cx="1921018" cy="11526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444500">
            <a:lnSpc>
              <a:spcPct val="90000"/>
            </a:lnSpc>
            <a:spcBef>
              <a:spcPct val="0"/>
            </a:spcBef>
            <a:spcAft>
              <a:spcPct val="35000"/>
            </a:spcAft>
            <a:buNone/>
          </a:pPr>
          <a:r>
            <a:rPr lang="en-US" sz="1000" kern="1200" dirty="0"/>
            <a:t>Finally, you will receive another summary of your order. To </a:t>
          </a:r>
          <a:r>
            <a:rPr lang="en-US" sz="1000" kern="1200" dirty="0" err="1"/>
            <a:t>cömplete</a:t>
          </a:r>
          <a:r>
            <a:rPr lang="en-US" sz="1000" kern="1200" dirty="0"/>
            <a:t> the order by clicking on the "Send order" button, </a:t>
          </a:r>
          <a:r>
            <a:rPr lang="en-US" sz="1000" kern="1200" dirty="0" err="1"/>
            <a:t>plese</a:t>
          </a:r>
          <a:r>
            <a:rPr lang="en-US" sz="1000" kern="1200" dirty="0"/>
            <a:t> accept the terms and conditions by clicking on them. (Step 4)</a:t>
          </a:r>
        </a:p>
      </dsp:txBody>
      <dsp:txXfrm>
        <a:off x="7841570" y="3193808"/>
        <a:ext cx="1921018" cy="1152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A1787-2B46-45F1-BA2D-E2B36411D3D6}">
      <dsp:nvSpPr>
        <dsp:cNvPr id="0" name=""/>
        <dsp:cNvSpPr/>
      </dsp:nvSpPr>
      <dsp:spPr>
        <a:xfrm>
          <a:off x="8930" y="167686"/>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889000">
            <a:lnSpc>
              <a:spcPct val="90000"/>
            </a:lnSpc>
            <a:spcBef>
              <a:spcPct val="0"/>
            </a:spcBef>
            <a:spcAft>
              <a:spcPct val="35000"/>
            </a:spcAft>
            <a:buNone/>
          </a:pPr>
          <a:r>
            <a:rPr lang="en-US" sz="2000" kern="1200"/>
            <a:t>CLICK &amp; COLLECT IN 5 STEPS</a:t>
          </a:r>
        </a:p>
      </dsp:txBody>
      <dsp:txXfrm>
        <a:off x="327014" y="167686"/>
        <a:ext cx="2898096" cy="1060279"/>
      </dsp:txXfrm>
    </dsp:sp>
    <dsp:sp modelId="{53835503-C999-4FBB-8DC4-3AD1C199B3B8}">
      <dsp:nvSpPr>
        <dsp:cNvPr id="0" name=""/>
        <dsp:cNvSpPr/>
      </dsp:nvSpPr>
      <dsp:spPr>
        <a:xfrm>
          <a:off x="8930" y="1227965"/>
          <a:ext cx="3216180" cy="29556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666750">
            <a:lnSpc>
              <a:spcPct val="90000"/>
            </a:lnSpc>
            <a:spcBef>
              <a:spcPct val="0"/>
            </a:spcBef>
            <a:spcAft>
              <a:spcPct val="35000"/>
            </a:spcAft>
            <a:buNone/>
          </a:pPr>
          <a:r>
            <a:rPr lang="en-US" sz="1500" kern="1200" dirty="0"/>
            <a:t>Step 1: Select product(s)</a:t>
          </a:r>
        </a:p>
        <a:p>
          <a:pPr marL="114300" lvl="1" indent="-114300" algn="l" defTabSz="533400">
            <a:lnSpc>
              <a:spcPct val="90000"/>
            </a:lnSpc>
            <a:spcBef>
              <a:spcPct val="0"/>
            </a:spcBef>
            <a:spcAft>
              <a:spcPct val="15000"/>
            </a:spcAft>
            <a:buChar char="•"/>
          </a:pPr>
          <a:r>
            <a:rPr lang="en-US" sz="1200" kern="1200" dirty="0"/>
            <a:t>You can find all our products quickly and easily at the website: Our Hilti online catalog is available to you on any Internet-enabled device. A tip: If you already know the article number, it is best to use the direct order function to add the desired product to your shopping cart. </a:t>
          </a:r>
        </a:p>
        <a:p>
          <a:pPr marL="114300" lvl="1" indent="-114300" algn="l" defTabSz="533400">
            <a:lnSpc>
              <a:spcPct val="90000"/>
            </a:lnSpc>
            <a:spcBef>
              <a:spcPct val="0"/>
            </a:spcBef>
            <a:spcAft>
              <a:spcPct val="15000"/>
            </a:spcAft>
            <a:buChar char="•"/>
          </a:pPr>
          <a:r>
            <a:rPr lang="en-US" sz="1200" kern="1200"/>
            <a:t>Do you have a question? Get in touch with us. Hilti Customer S. offers you an online chat or you can request a callback.</a:t>
          </a:r>
        </a:p>
      </dsp:txBody>
      <dsp:txXfrm>
        <a:off x="8930" y="1227965"/>
        <a:ext cx="3216180" cy="2955685"/>
      </dsp:txXfrm>
    </dsp:sp>
    <dsp:sp modelId="{F2888824-A43C-41F1-BDE2-7633B5177430}">
      <dsp:nvSpPr>
        <dsp:cNvPr id="0" name=""/>
        <dsp:cNvSpPr/>
      </dsp:nvSpPr>
      <dsp:spPr>
        <a:xfrm>
          <a:off x="3490667" y="167686"/>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889000">
            <a:lnSpc>
              <a:spcPct val="90000"/>
            </a:lnSpc>
            <a:spcBef>
              <a:spcPct val="0"/>
            </a:spcBef>
            <a:spcAft>
              <a:spcPct val="35000"/>
            </a:spcAft>
            <a:buNone/>
          </a:pPr>
          <a:r>
            <a:rPr lang="en-US" sz="2000" kern="1200"/>
            <a:t>Step 2: Select Hilti Store for collection</a:t>
          </a:r>
        </a:p>
      </dsp:txBody>
      <dsp:txXfrm>
        <a:off x="3808751" y="167686"/>
        <a:ext cx="2898096" cy="1060279"/>
      </dsp:txXfrm>
    </dsp:sp>
    <dsp:sp modelId="{B4407731-D257-452A-8888-199AC3496A72}">
      <dsp:nvSpPr>
        <dsp:cNvPr id="0" name=""/>
        <dsp:cNvSpPr/>
      </dsp:nvSpPr>
      <dsp:spPr>
        <a:xfrm>
          <a:off x="3490667" y="1227965"/>
          <a:ext cx="3216180" cy="29556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666750">
            <a:lnSpc>
              <a:spcPct val="90000"/>
            </a:lnSpc>
            <a:spcBef>
              <a:spcPct val="0"/>
            </a:spcBef>
            <a:spcAft>
              <a:spcPct val="35000"/>
            </a:spcAft>
            <a:buNone/>
          </a:pPr>
          <a:r>
            <a:rPr lang="en-US" sz="1500" kern="1200"/>
            <a:t>When you place your order, we will show you the three nearest Hilti Stores and whether they have the product you want in stock.</a:t>
          </a:r>
        </a:p>
        <a:p>
          <a:pPr marL="0" lvl="0" indent="0" algn="l" defTabSz="666750">
            <a:lnSpc>
              <a:spcPct val="90000"/>
            </a:lnSpc>
            <a:spcBef>
              <a:spcPct val="0"/>
            </a:spcBef>
            <a:spcAft>
              <a:spcPct val="35000"/>
            </a:spcAft>
            <a:buNone/>
          </a:pPr>
          <a:r>
            <a:rPr lang="en-US" sz="1500" kern="1200"/>
            <a:t>We will also tell you where to find these Hilti Stores and when they are open. Simply select a Hilti Store.</a:t>
          </a:r>
        </a:p>
      </dsp:txBody>
      <dsp:txXfrm>
        <a:off x="3490667" y="1227965"/>
        <a:ext cx="3216180" cy="2955685"/>
      </dsp:txXfrm>
    </dsp:sp>
    <dsp:sp modelId="{7FECE9A9-5161-4305-8C07-F2EC59D29033}">
      <dsp:nvSpPr>
        <dsp:cNvPr id="0" name=""/>
        <dsp:cNvSpPr/>
      </dsp:nvSpPr>
      <dsp:spPr>
        <a:xfrm>
          <a:off x="6972405" y="167686"/>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889000">
            <a:lnSpc>
              <a:spcPct val="90000"/>
            </a:lnSpc>
            <a:spcBef>
              <a:spcPct val="0"/>
            </a:spcBef>
            <a:spcAft>
              <a:spcPct val="35000"/>
            </a:spcAft>
            <a:buNone/>
          </a:pPr>
          <a:r>
            <a:rPr lang="en-US" sz="2000" kern="1200"/>
            <a:t>Step 3: Collect your order from the Hilti Store</a:t>
          </a:r>
        </a:p>
      </dsp:txBody>
      <dsp:txXfrm>
        <a:off x="7290489" y="167686"/>
        <a:ext cx="2898096" cy="1060279"/>
      </dsp:txXfrm>
    </dsp:sp>
    <dsp:sp modelId="{08BFE763-EA68-4407-9EE6-6842F782E4F9}">
      <dsp:nvSpPr>
        <dsp:cNvPr id="0" name=""/>
        <dsp:cNvSpPr/>
      </dsp:nvSpPr>
      <dsp:spPr>
        <a:xfrm>
          <a:off x="6972405" y="1227965"/>
          <a:ext cx="3216180" cy="29556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666750">
            <a:lnSpc>
              <a:spcPct val="90000"/>
            </a:lnSpc>
            <a:spcBef>
              <a:spcPct val="0"/>
            </a:spcBef>
            <a:spcAft>
              <a:spcPct val="35000"/>
            </a:spcAft>
            <a:buNone/>
          </a:pPr>
          <a:r>
            <a:rPr lang="en-US" sz="1500" kern="1200" dirty="0"/>
            <a:t>Just one hour after you place your order, your goods will be ready for you to collect from the Hilti Store. Simply drop by and report to the sales team.</a:t>
          </a:r>
        </a:p>
        <a:p>
          <a:pPr marL="0" lvl="0" indent="0" algn="l" defTabSz="666750">
            <a:lnSpc>
              <a:spcPct val="90000"/>
            </a:lnSpc>
            <a:spcBef>
              <a:spcPct val="0"/>
            </a:spcBef>
            <a:spcAft>
              <a:spcPct val="35000"/>
            </a:spcAft>
            <a:buNone/>
          </a:pPr>
          <a:r>
            <a:rPr lang="en-US" sz="1500" kern="1200" dirty="0"/>
            <a:t>And while you're there: The Hilti team will be happy to advise you on all our products and services. We will find a customized solution for you. </a:t>
          </a:r>
        </a:p>
      </dsp:txBody>
      <dsp:txXfrm>
        <a:off x="6972405" y="1227965"/>
        <a:ext cx="3216180" cy="295568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03CE1-FA13-17C6-EF4A-663E1ACB1F5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F3ECD83-F54D-5366-59FB-A8F011C82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DFB29D2B-C0D4-20EF-537E-7421BEB1F851}"/>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8D1583BE-78E4-7E7C-9CA3-5BE01480975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9DC7AA1-E96B-646B-5332-070DEEF2FB00}"/>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331979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298F1-2B50-4234-7DBC-312999B7FC0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1A60F93D-4C92-217E-1DF0-E66A6E3892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2B8CEE7-1C9D-50C7-A7B4-534FE16674A6}"/>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73DBD03B-D7CB-A8F6-FCC4-8A8A29C5951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579FDB4-DC61-B5B0-12D4-5DDD0A55E8F2}"/>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141365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EC49549-5D3A-152F-6488-B2F46B9707C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80BE4B7-3011-4CCF-AA2A-76B096B512E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6143DCA-42FA-9993-F069-8C537F633EBE}"/>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F7C3FAB1-B460-08F0-8176-E0B4E98E22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8738F5C-191E-2BC7-707E-C6A2CA6A354A}"/>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166658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AA94F-619F-4BD5-7DDD-81162A625C2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8BA1D26A-C3F4-772C-107C-5F86E78089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406979A-2805-1683-C7D5-DB902E5C81E9}"/>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6D0625C9-E739-3DDE-FF53-7007DC5D02A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8B4D784-499A-FBC6-FB26-AB32C5E5EC2C}"/>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93435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2928A-14D7-84E7-2FAB-883FE610D4C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0B8E279-9A36-2B2C-9D88-B11F6C4EC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11369CE-10E3-F61A-69CF-123D74B193FF}"/>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21C9C11E-EB2A-2F30-2249-39583B94875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45907FA-6AFF-1C6C-C986-E4B6B9A8F85C}"/>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121417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ADEEB-53EF-D4BD-C92B-E3D1B03F4BD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95BC96A-D9EE-709A-18C7-B7155A4F019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48E4BCC6-8D0B-D226-4318-D93FCB6BFE5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23024DF7-1C07-9496-F6F1-755905502248}"/>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6" name="Fußzeilenplatzhalter 5">
            <a:extLst>
              <a:ext uri="{FF2B5EF4-FFF2-40B4-BE49-F238E27FC236}">
                <a16:creationId xmlns:a16="http://schemas.microsoft.com/office/drawing/2014/main" id="{ADE2E6C5-6D8E-F8B1-29E8-8AF1A2A931A8}"/>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6BED0A8-410F-1E88-4EBB-A0EA506FD41F}"/>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228304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01EDFD-5041-C912-DC62-202CA65C8380}"/>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3845B723-D0EE-02B5-94D3-33D470819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4CE17B1-FE03-F92F-2746-288701FB48F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B7930B9F-2468-2AC3-4AA7-270EB9488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3CF15C9-BC1A-FBA8-95D6-06D4734AE19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D9BF0FA2-CC12-8B2D-4E29-76A9004BA352}"/>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8" name="Fußzeilenplatzhalter 7">
            <a:extLst>
              <a:ext uri="{FF2B5EF4-FFF2-40B4-BE49-F238E27FC236}">
                <a16:creationId xmlns:a16="http://schemas.microsoft.com/office/drawing/2014/main" id="{92D62524-A4AC-50FF-B278-0A6465BB3C19}"/>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9B47A31-57D8-592E-DA42-33D7EFD5681B}"/>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143815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0A3903-CD50-C763-0637-3366EAB6E6F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25D274B3-AF0D-443F-6E35-7C595F7D0387}"/>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4" name="Fußzeilenplatzhalter 3">
            <a:extLst>
              <a:ext uri="{FF2B5EF4-FFF2-40B4-BE49-F238E27FC236}">
                <a16:creationId xmlns:a16="http://schemas.microsoft.com/office/drawing/2014/main" id="{33C146BA-2689-B887-50CC-F16711BB6C1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273F1F1C-C8CD-8E6C-3BE1-93E278CBED21}"/>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209288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C5BB4E-CAB9-DEC4-9553-0D7D60234DAC}"/>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3" name="Fußzeilenplatzhalter 2">
            <a:extLst>
              <a:ext uri="{FF2B5EF4-FFF2-40B4-BE49-F238E27FC236}">
                <a16:creationId xmlns:a16="http://schemas.microsoft.com/office/drawing/2014/main" id="{058BF51D-A891-8EF4-1919-10846CC41408}"/>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120EEC1-86AF-ED4A-9869-F107E477671D}"/>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239355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CE21C-3A7A-40C5-0125-F0988AE2FB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0441F4A-F8E7-0751-A832-909A5047D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5EC56EF0-43EC-6895-0A33-69C06C9E1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9EC9D76-0AB9-6D05-4300-09E4616972DC}"/>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6" name="Fußzeilenplatzhalter 5">
            <a:extLst>
              <a:ext uri="{FF2B5EF4-FFF2-40B4-BE49-F238E27FC236}">
                <a16:creationId xmlns:a16="http://schemas.microsoft.com/office/drawing/2014/main" id="{CE3657C2-DCE0-F578-E122-EEF3DDAC01B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13951B8E-C094-9FAE-D845-02A0B3C20BD5}"/>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402783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7CE71-DA92-0FB4-57BA-9E7AA4B60B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4D634D5D-736D-761C-A5B3-C24BAF2A4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39B3C10E-311D-0731-F622-73E65074A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081C97B-446C-5203-01F6-09B83A6CD850}"/>
              </a:ext>
            </a:extLst>
          </p:cNvPr>
          <p:cNvSpPr>
            <a:spLocks noGrp="1"/>
          </p:cNvSpPr>
          <p:nvPr>
            <p:ph type="dt" sz="half" idx="10"/>
          </p:nvPr>
        </p:nvSpPr>
        <p:spPr/>
        <p:txBody>
          <a:bodyPr/>
          <a:lstStyle/>
          <a:p>
            <a:fld id="{50D68768-ECBC-43ED-8203-A0118450A5E0}" type="datetimeFigureOut">
              <a:rPr lang="en-US" smtClean="0"/>
              <a:t>12/2/2023</a:t>
            </a:fld>
            <a:endParaRPr lang="en-US"/>
          </a:p>
        </p:txBody>
      </p:sp>
      <p:sp>
        <p:nvSpPr>
          <p:cNvPr id="6" name="Fußzeilenplatzhalter 5">
            <a:extLst>
              <a:ext uri="{FF2B5EF4-FFF2-40B4-BE49-F238E27FC236}">
                <a16:creationId xmlns:a16="http://schemas.microsoft.com/office/drawing/2014/main" id="{32769C0D-12B8-7CF8-B596-5A085CA359E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1042B1B1-B73D-2E3A-CF36-B9F6A5B276C0}"/>
              </a:ext>
            </a:extLst>
          </p:cNvPr>
          <p:cNvSpPr>
            <a:spLocks noGrp="1"/>
          </p:cNvSpPr>
          <p:nvPr>
            <p:ph type="sldNum" sz="quarter" idx="12"/>
          </p:nvPr>
        </p:nvSpPr>
        <p:spPr/>
        <p:txBody>
          <a:bodyPr/>
          <a:lstStyle/>
          <a:p>
            <a:fld id="{DFFFF000-41C5-45DE-89A4-8A0FFB3B1DD1}" type="slidenum">
              <a:rPr lang="en-US" smtClean="0"/>
              <a:t>‹Nr.›</a:t>
            </a:fld>
            <a:endParaRPr lang="en-US"/>
          </a:p>
        </p:txBody>
      </p:sp>
    </p:spTree>
    <p:extLst>
      <p:ext uri="{BB962C8B-B14F-4D97-AF65-F5344CB8AC3E}">
        <p14:creationId xmlns:p14="http://schemas.microsoft.com/office/powerpoint/2010/main" val="379874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5CABD87-6B15-6F90-EFB9-542901B28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52256084-82CA-B65E-E1E6-4D0F2608F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B813984-6B8F-82A2-2947-D976AE7EE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68768-ECBC-43ED-8203-A0118450A5E0}" type="datetimeFigureOut">
              <a:rPr lang="en-US" smtClean="0"/>
              <a:t>12/2/2023</a:t>
            </a:fld>
            <a:endParaRPr lang="en-US"/>
          </a:p>
        </p:txBody>
      </p:sp>
      <p:sp>
        <p:nvSpPr>
          <p:cNvPr id="5" name="Fußzeilenplatzhalter 4">
            <a:extLst>
              <a:ext uri="{FF2B5EF4-FFF2-40B4-BE49-F238E27FC236}">
                <a16:creationId xmlns:a16="http://schemas.microsoft.com/office/drawing/2014/main" id="{0DCF5AFB-DBF9-A19E-ED53-E717B2D2F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C3B61D47-2331-26B8-EE5E-1061516B8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FF000-41C5-45DE-89A4-8A0FFB3B1DD1}" type="slidenum">
              <a:rPr lang="en-US" smtClean="0"/>
              <a:t>‹Nr.›</a:t>
            </a:fld>
            <a:endParaRPr lang="en-US"/>
          </a:p>
        </p:txBody>
      </p:sp>
    </p:spTree>
    <p:extLst>
      <p:ext uri="{BB962C8B-B14F-4D97-AF65-F5344CB8AC3E}">
        <p14:creationId xmlns:p14="http://schemas.microsoft.com/office/powerpoint/2010/main" val="273528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83A4DE-70DF-B2B3-0072-D3B34B26891D}"/>
              </a:ext>
            </a:extLst>
          </p:cNvPr>
          <p:cNvSpPr>
            <a:spLocks noGrp="1"/>
          </p:cNvSpPr>
          <p:nvPr>
            <p:ph type="ctrTitle"/>
          </p:nvPr>
        </p:nvSpPr>
        <p:spPr>
          <a:xfrm>
            <a:off x="1524003" y="1999615"/>
            <a:ext cx="9144000" cy="2764028"/>
          </a:xfrm>
        </p:spPr>
        <p:txBody>
          <a:bodyPr anchor="ctr">
            <a:normAutofit/>
          </a:bodyPr>
          <a:lstStyle/>
          <a:p>
            <a:r>
              <a:rPr lang="en-US" sz="7200"/>
              <a:t>ORDERS</a:t>
            </a:r>
          </a:p>
        </p:txBody>
      </p:sp>
      <p:sp>
        <p:nvSpPr>
          <p:cNvPr id="3" name="Untertitel 2">
            <a:extLst>
              <a:ext uri="{FF2B5EF4-FFF2-40B4-BE49-F238E27FC236}">
                <a16:creationId xmlns:a16="http://schemas.microsoft.com/office/drawing/2014/main" id="{06843B29-28E1-A33B-D0C0-52C230C5F51D}"/>
              </a:ext>
            </a:extLst>
          </p:cNvPr>
          <p:cNvSpPr>
            <a:spLocks noGrp="1"/>
          </p:cNvSpPr>
          <p:nvPr>
            <p:ph type="subTitle" idx="1"/>
          </p:nvPr>
        </p:nvSpPr>
        <p:spPr>
          <a:xfrm>
            <a:off x="1966912" y="5645150"/>
            <a:ext cx="8258176" cy="631825"/>
          </a:xfrm>
        </p:spPr>
        <p:txBody>
          <a:bodyPr anchor="ctr">
            <a:normAutofit/>
          </a:bodyPr>
          <a:lstStyle/>
          <a:p>
            <a:r>
              <a:rPr lang="en-US" sz="2800"/>
              <a:t>Hilti FAQ</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36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643DAB-9001-97E4-AFDD-2EF2C29E7870}"/>
              </a:ext>
            </a:extLst>
          </p:cNvPr>
          <p:cNvSpPr>
            <a:spLocks noGrp="1"/>
          </p:cNvSpPr>
          <p:nvPr>
            <p:ph type="title"/>
          </p:nvPr>
        </p:nvSpPr>
        <p:spPr/>
        <p:txBody>
          <a:bodyPr/>
          <a:lstStyle/>
          <a:p>
            <a:r>
              <a:rPr lang="en-US" dirty="0"/>
              <a:t>Information</a:t>
            </a:r>
          </a:p>
        </p:txBody>
      </p:sp>
      <p:sp>
        <p:nvSpPr>
          <p:cNvPr id="9" name="Inhaltsplatzhalter 8">
            <a:extLst>
              <a:ext uri="{FF2B5EF4-FFF2-40B4-BE49-F238E27FC236}">
                <a16:creationId xmlns:a16="http://schemas.microsoft.com/office/drawing/2014/main" id="{E82DE59A-6F43-97BE-DBF5-966EDF6B51EB}"/>
              </a:ext>
            </a:extLst>
          </p:cNvPr>
          <p:cNvSpPr>
            <a:spLocks noGrp="1"/>
          </p:cNvSpPr>
          <p:nvPr>
            <p:ph idx="1"/>
          </p:nvPr>
        </p:nvSpPr>
        <p:spPr/>
        <p:txBody>
          <a:bodyPr/>
          <a:lstStyle/>
          <a:p>
            <a:r>
              <a:rPr lang="en-US" dirty="0"/>
              <a:t>Author: John Doe </a:t>
            </a:r>
          </a:p>
          <a:p>
            <a:r>
              <a:rPr lang="en-US" dirty="0"/>
              <a:t>Date: 01.12.2023 </a:t>
            </a:r>
          </a:p>
          <a:p>
            <a:r>
              <a:rPr lang="en-US" dirty="0"/>
              <a:t>Location: Münster</a:t>
            </a:r>
          </a:p>
        </p:txBody>
      </p:sp>
    </p:spTree>
    <p:extLst>
      <p:ext uri="{BB962C8B-B14F-4D97-AF65-F5344CB8AC3E}">
        <p14:creationId xmlns:p14="http://schemas.microsoft.com/office/powerpoint/2010/main" val="5501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ED681-0515-119C-E0DC-7774E706C3E8}"/>
              </a:ext>
            </a:extLst>
          </p:cNvPr>
          <p:cNvSpPr>
            <a:spLocks noGrp="1"/>
          </p:cNvSpPr>
          <p:nvPr>
            <p:ph type="title"/>
          </p:nvPr>
        </p:nvSpPr>
        <p:spPr/>
        <p:txBody>
          <a:bodyPr/>
          <a:lstStyle/>
          <a:p>
            <a:r>
              <a:rPr lang="en-US" dirty="0"/>
              <a:t>Order product</a:t>
            </a:r>
          </a:p>
        </p:txBody>
      </p:sp>
      <p:graphicFrame>
        <p:nvGraphicFramePr>
          <p:cNvPr id="5" name="Inhaltsplatzhalter 2">
            <a:extLst>
              <a:ext uri="{FF2B5EF4-FFF2-40B4-BE49-F238E27FC236}">
                <a16:creationId xmlns:a16="http://schemas.microsoft.com/office/drawing/2014/main" id="{E7F20A13-11C0-A593-BF70-DDDB4A01BE9C}"/>
              </a:ext>
            </a:extLst>
          </p:cNvPr>
          <p:cNvGraphicFramePr>
            <a:graphicFrameLocks noGrp="1"/>
          </p:cNvGraphicFramePr>
          <p:nvPr>
            <p:ph idx="1"/>
            <p:extLst>
              <p:ext uri="{D42A27DB-BD31-4B8C-83A1-F6EECF244321}">
                <p14:modId xmlns:p14="http://schemas.microsoft.com/office/powerpoint/2010/main" val="12256347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86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ED681-0515-119C-E0DC-7774E706C3E8}"/>
              </a:ext>
            </a:extLst>
          </p:cNvPr>
          <p:cNvSpPr>
            <a:spLocks noGrp="1"/>
          </p:cNvSpPr>
          <p:nvPr>
            <p:ph type="title"/>
          </p:nvPr>
        </p:nvSpPr>
        <p:spPr/>
        <p:txBody>
          <a:bodyPr/>
          <a:lstStyle/>
          <a:p>
            <a:r>
              <a:rPr lang="en-US" dirty="0"/>
              <a:t>Order software</a:t>
            </a:r>
          </a:p>
        </p:txBody>
      </p:sp>
      <p:sp>
        <p:nvSpPr>
          <p:cNvPr id="3" name="Inhaltsplatzhalter 2">
            <a:extLst>
              <a:ext uri="{FF2B5EF4-FFF2-40B4-BE49-F238E27FC236}">
                <a16:creationId xmlns:a16="http://schemas.microsoft.com/office/drawing/2014/main" id="{332B8C31-DB68-6E2A-1956-BCF8BF3C1F1E}"/>
              </a:ext>
            </a:extLst>
          </p:cNvPr>
          <p:cNvSpPr>
            <a:spLocks noGrp="1"/>
          </p:cNvSpPr>
          <p:nvPr>
            <p:ph idx="1"/>
          </p:nvPr>
        </p:nvSpPr>
        <p:spPr/>
        <p:txBody>
          <a:bodyPr>
            <a:normAutofit fontScale="55000" lnSpcReduction="20000"/>
          </a:bodyPr>
          <a:lstStyle/>
          <a:p>
            <a:pPr marL="514350" indent="-514350">
              <a:buFont typeface="+mj-lt"/>
              <a:buAutoNum type="arabicPeriod"/>
            </a:pPr>
            <a:r>
              <a:rPr lang="en-US" dirty="0"/>
              <a:t>To select the software, you would like to order / download, please click on "Products" in the navigation bar.</a:t>
            </a:r>
          </a:p>
          <a:p>
            <a:pPr marL="514350" indent="-514350">
              <a:buFont typeface="+mj-lt"/>
              <a:buAutoNum type="arabicPeriod"/>
            </a:pPr>
            <a:r>
              <a:rPr lang="en-US" dirty="0"/>
              <a:t>On the product page, please select the "Software" section.</a:t>
            </a:r>
          </a:p>
          <a:p>
            <a:pPr marL="514350" indent="-514350">
              <a:buFont typeface="+mj-lt"/>
              <a:buAutoNum type="arabicPeriod"/>
            </a:pPr>
            <a:r>
              <a:rPr lang="en-US" dirty="0"/>
              <a:t>Select the desired area from which you would like to order a software package.</a:t>
            </a:r>
          </a:p>
          <a:p>
            <a:pPr marL="514350" indent="-514350">
              <a:buFont typeface="+mj-lt"/>
              <a:buAutoNum type="arabicPeriod"/>
            </a:pPr>
            <a:r>
              <a:rPr lang="en-US" dirty="0"/>
              <a:t>Please click on the specific product.</a:t>
            </a:r>
          </a:p>
          <a:p>
            <a:pPr marL="514350" indent="-514350">
              <a:buFont typeface="+mj-lt"/>
              <a:buAutoNum type="arabicPeriod"/>
            </a:pPr>
            <a:r>
              <a:rPr lang="en-US" dirty="0"/>
              <a:t>In the product area, simply click on "Order product".</a:t>
            </a:r>
          </a:p>
          <a:p>
            <a:pPr marL="514350" indent="-514350">
              <a:buFont typeface="+mj-lt"/>
              <a:buAutoNum type="arabicPeriod"/>
            </a:pPr>
            <a:r>
              <a:rPr lang="en-US" dirty="0"/>
              <a:t>You can then enter the desired order quantity. Then click on the shopping cart symbol to add the product to your shopping cart.</a:t>
            </a:r>
          </a:p>
          <a:p>
            <a:pPr marL="514350" indent="-514350">
              <a:buFont typeface="+mj-lt"/>
              <a:buAutoNum type="arabicPeriod"/>
            </a:pPr>
            <a:r>
              <a:rPr lang="en-US" dirty="0"/>
              <a:t>You will receive a brief confirmation that the product has been successfully placed in the shopping cart.</a:t>
            </a:r>
          </a:p>
          <a:p>
            <a:pPr marL="514350" indent="-514350">
              <a:buFont typeface="+mj-lt"/>
              <a:buAutoNum type="arabicPeriod"/>
            </a:pPr>
            <a:r>
              <a:rPr lang="en-US" dirty="0"/>
              <a:t>Please click on "Shopping cart" in the navigation bar to go to the shopping cart. In the brackets next to the "Shopping cart" button you can see the number of products that you have already placed in the shopping cart.</a:t>
            </a:r>
          </a:p>
          <a:p>
            <a:pPr marL="514350" indent="-514350">
              <a:buFont typeface="+mj-lt"/>
              <a:buAutoNum type="arabicPeriod"/>
            </a:pPr>
            <a:r>
              <a:rPr lang="en-US" dirty="0"/>
              <a:t>To complete the order via the shopping cart, please click on the "To order" button.</a:t>
            </a:r>
          </a:p>
          <a:p>
            <a:pPr marL="514350" indent="-514350">
              <a:buFont typeface="+mj-lt"/>
              <a:buAutoNum type="arabicPeriod"/>
            </a:pPr>
            <a:r>
              <a:rPr lang="en-US" dirty="0"/>
              <a:t>You will receive an e-mail from us with the download link and the registration key.</a:t>
            </a:r>
          </a:p>
          <a:p>
            <a:pPr marL="514350" indent="-514350">
              <a:buFont typeface="+mj-lt"/>
              <a:buAutoNum type="arabicPeriod"/>
            </a:pPr>
            <a:r>
              <a:rPr lang="en-US" dirty="0"/>
              <a:t>Open the PDF in the e-mail you receive. This contains the link for the download as well as the required registration key. Click on the link to start the download and follow the instructions.</a:t>
            </a:r>
          </a:p>
          <a:p>
            <a:pPr marL="514350" indent="-514350">
              <a:buFont typeface="+mj-lt"/>
              <a:buAutoNum type="arabicPeriod"/>
            </a:pPr>
            <a:r>
              <a:rPr lang="en-US" dirty="0"/>
              <a:t>Please note: if you want to install the software on 2 workstations, you will also need 2 software packages (as 2 different registration keys are required)!</a:t>
            </a:r>
          </a:p>
        </p:txBody>
      </p:sp>
    </p:spTree>
    <p:extLst>
      <p:ext uri="{BB962C8B-B14F-4D97-AF65-F5344CB8AC3E}">
        <p14:creationId xmlns:p14="http://schemas.microsoft.com/office/powerpoint/2010/main" val="16749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E9ED681-0515-119C-E0DC-7774E706C3E8}"/>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Reserve goods ("Click &amp; Collect")</a:t>
            </a:r>
          </a:p>
        </p:txBody>
      </p:sp>
      <p:sp>
        <p:nvSpPr>
          <p:cNvPr id="18"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332B8C31-DB68-6E2A-1956-BCF8BF3C1F1E}"/>
              </a:ext>
            </a:extLst>
          </p:cNvPr>
          <p:cNvSpPr>
            <a:spLocks noGrp="1"/>
          </p:cNvSpPr>
          <p:nvPr>
            <p:ph idx="1"/>
          </p:nvPr>
        </p:nvSpPr>
        <p:spPr>
          <a:xfrm>
            <a:off x="5370153" y="1526033"/>
            <a:ext cx="5536397" cy="3935281"/>
          </a:xfrm>
        </p:spPr>
        <p:txBody>
          <a:bodyPr>
            <a:normAutofit lnSpcReduction="10000"/>
          </a:bodyPr>
          <a:lstStyle/>
          <a:p>
            <a:r>
              <a:rPr lang="en-US" sz="2400" dirty="0"/>
              <a:t>Order online, collect from the Hilti Store</a:t>
            </a:r>
          </a:p>
          <a:p>
            <a:r>
              <a:rPr lang="en-US" sz="2400" dirty="0"/>
              <a:t>Our service for anyone in a hurry:</a:t>
            </a:r>
          </a:p>
          <a:p>
            <a:pPr lvl="1"/>
            <a:r>
              <a:rPr lang="en-US" dirty="0"/>
              <a:t>Order online with Click &amp; Collect and we will prepare your goods for you immediately. Just one hour later, your order will be ready for collection from a Hilti Store of your choice during opening hours! (subject to availability of goods)</a:t>
            </a:r>
          </a:p>
          <a:p>
            <a:pPr lvl="1"/>
            <a:r>
              <a:rPr lang="en-US" dirty="0"/>
              <a:t>Would you like to use Hilti Click &amp; Collect? Simply log in to Hilti.de with your user account.</a:t>
            </a:r>
          </a:p>
        </p:txBody>
      </p:sp>
    </p:spTree>
    <p:extLst>
      <p:ext uri="{BB962C8B-B14F-4D97-AF65-F5344CB8AC3E}">
        <p14:creationId xmlns:p14="http://schemas.microsoft.com/office/powerpoint/2010/main" val="122729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ED681-0515-119C-E0DC-7774E706C3E8}"/>
              </a:ext>
            </a:extLst>
          </p:cNvPr>
          <p:cNvSpPr>
            <a:spLocks noGrp="1"/>
          </p:cNvSpPr>
          <p:nvPr>
            <p:ph type="title"/>
          </p:nvPr>
        </p:nvSpPr>
        <p:spPr/>
        <p:txBody>
          <a:bodyPr/>
          <a:lstStyle/>
          <a:p>
            <a:r>
              <a:rPr lang="en-US" dirty="0"/>
              <a:t>Reserve goods ("Click &amp; Collect")</a:t>
            </a:r>
          </a:p>
        </p:txBody>
      </p:sp>
      <p:graphicFrame>
        <p:nvGraphicFramePr>
          <p:cNvPr id="5" name="Inhaltsplatzhalter 2">
            <a:extLst>
              <a:ext uri="{FF2B5EF4-FFF2-40B4-BE49-F238E27FC236}">
                <a16:creationId xmlns:a16="http://schemas.microsoft.com/office/drawing/2014/main" id="{57C3A8CA-B888-D8F9-716C-868C2192C85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25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BD577-2EFB-CB47-1B29-A8BF2C7991CF}"/>
              </a:ext>
            </a:extLst>
          </p:cNvPr>
          <p:cNvSpPr>
            <a:spLocks noGrp="1"/>
          </p:cNvSpPr>
          <p:nvPr>
            <p:ph type="title"/>
          </p:nvPr>
        </p:nvSpPr>
        <p:spPr/>
        <p:txBody>
          <a:bodyPr/>
          <a:lstStyle/>
          <a:p>
            <a:r>
              <a:rPr lang="en-US" dirty="0"/>
              <a:t>Check availability of goods</a:t>
            </a:r>
          </a:p>
        </p:txBody>
      </p:sp>
      <p:sp>
        <p:nvSpPr>
          <p:cNvPr id="3" name="Inhaltsplatzhalter 2">
            <a:extLst>
              <a:ext uri="{FF2B5EF4-FFF2-40B4-BE49-F238E27FC236}">
                <a16:creationId xmlns:a16="http://schemas.microsoft.com/office/drawing/2014/main" id="{A2A2EA99-A0F9-D483-58C4-41934713DA0B}"/>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Select your desired product either via the search function or directly via the product area (TIP: if you need help, please take a look at the "Order product" help area for more details).</a:t>
            </a:r>
          </a:p>
          <a:p>
            <a:pPr marL="514350" indent="-514350">
              <a:buFont typeface="+mj-lt"/>
              <a:buAutoNum type="arabicPeriod"/>
            </a:pPr>
            <a:r>
              <a:rPr lang="en-US" dirty="0"/>
              <a:t>On the product page, please select "Order product".</a:t>
            </a:r>
          </a:p>
          <a:p>
            <a:pPr marL="514350" indent="-514350">
              <a:buFont typeface="+mj-lt"/>
              <a:buAutoNum type="arabicPeriod"/>
            </a:pPr>
            <a:r>
              <a:rPr lang="en-US" dirty="0"/>
              <a:t>Please click "Check availability".</a:t>
            </a:r>
          </a:p>
          <a:p>
            <a:pPr marL="514350" indent="-514350">
              <a:buFont typeface="+mj-lt"/>
              <a:buAutoNum type="arabicPeriod"/>
            </a:pPr>
            <a:r>
              <a:rPr lang="en-US" dirty="0"/>
              <a:t>In the upper part of the info window you will see the quantity you are looking for, which you can change here at any time if necessary. Below this you can see whether the goods are available in the central warehouse (general availability of goods for online orders).</a:t>
            </a:r>
          </a:p>
          <a:p>
            <a:pPr marL="514350" indent="-514350">
              <a:buFont typeface="+mj-lt"/>
              <a:buAutoNum type="arabicPeriod"/>
            </a:pPr>
            <a:r>
              <a:rPr lang="en-US" dirty="0"/>
              <a:t>Below you can also see whether the goods are available in our </a:t>
            </a:r>
            <a:r>
              <a:rPr lang="en-US" dirty="0" err="1"/>
              <a:t>Hti</a:t>
            </a:r>
            <a:r>
              <a:rPr lang="en-US" dirty="0"/>
              <a:t> Stores (important if you want to collect the goods directly from a Hilti Store). </a:t>
            </a:r>
          </a:p>
          <a:p>
            <a:pPr marL="514350" indent="-514350">
              <a:buFont typeface="+mj-lt"/>
              <a:buAutoNum type="arabicPeriod"/>
            </a:pPr>
            <a:r>
              <a:rPr lang="en-US" dirty="0"/>
              <a:t>If you are logged in, your 3 nearest stores will be displayed automatically. Alternatively, you can also check availability in other Hilti Stores by entering your zip code.</a:t>
            </a:r>
          </a:p>
          <a:p>
            <a:pPr marL="514350" indent="-514350">
              <a:buFont typeface="+mj-lt"/>
              <a:buAutoNum type="arabicPeriod"/>
            </a:pPr>
            <a:r>
              <a:rPr lang="en-US" dirty="0"/>
              <a:t>Availability is displayed as follows. </a:t>
            </a:r>
            <a:r>
              <a:rPr lang="en-US" dirty="0" err="1"/>
              <a:t>ReD</a:t>
            </a:r>
            <a:r>
              <a:rPr lang="en-US" dirty="0"/>
              <a:t> = less than the product quantity you have requested is available, </a:t>
            </a:r>
            <a:r>
              <a:rPr lang="en-US" dirty="0" err="1"/>
              <a:t>YeLlOw</a:t>
            </a:r>
            <a:r>
              <a:rPr lang="en-US" dirty="0"/>
              <a:t> = exactly the product quantity you have requested is available, </a:t>
            </a:r>
            <a:r>
              <a:rPr lang="en-US" dirty="0" err="1"/>
              <a:t>GrEeN</a:t>
            </a:r>
            <a:r>
              <a:rPr lang="en-US" dirty="0"/>
              <a:t> = more than the product quantity you have requested is available.</a:t>
            </a:r>
          </a:p>
        </p:txBody>
      </p:sp>
    </p:spTree>
    <p:extLst>
      <p:ext uri="{BB962C8B-B14F-4D97-AF65-F5344CB8AC3E}">
        <p14:creationId xmlns:p14="http://schemas.microsoft.com/office/powerpoint/2010/main" val="147649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A3C846-FE6C-C42F-E7E9-1C162A9942D3}"/>
              </a:ext>
            </a:extLst>
          </p:cNvPr>
          <p:cNvSpPr>
            <a:spLocks noGrp="1"/>
          </p:cNvSpPr>
          <p:nvPr>
            <p:ph type="title"/>
          </p:nvPr>
        </p:nvSpPr>
        <p:spPr/>
        <p:txBody>
          <a:bodyPr/>
          <a:lstStyle/>
          <a:p>
            <a:r>
              <a:rPr lang="en-US" dirty="0"/>
              <a:t>Change / create delivery address</a:t>
            </a:r>
          </a:p>
        </p:txBody>
      </p:sp>
      <p:sp>
        <p:nvSpPr>
          <p:cNvPr id="3" name="Inhaltsplatzhalter 2">
            <a:extLst>
              <a:ext uri="{FF2B5EF4-FFF2-40B4-BE49-F238E27FC236}">
                <a16:creationId xmlns:a16="http://schemas.microsoft.com/office/drawing/2014/main" id="{6D016828-1A4F-AC64-4A88-A8244AD02FCE}"/>
              </a:ext>
            </a:extLst>
          </p:cNvPr>
          <p:cNvSpPr>
            <a:spLocks noGrp="1"/>
          </p:cNvSpPr>
          <p:nvPr>
            <p:ph idx="1"/>
          </p:nvPr>
        </p:nvSpPr>
        <p:spPr/>
        <p:txBody>
          <a:bodyPr>
            <a:normAutofit fontScale="62500" lnSpcReduction="20000"/>
          </a:bodyPr>
          <a:lstStyle/>
          <a:p>
            <a:pPr>
              <a:buFont typeface="+mj-lt"/>
              <a:buAutoNum type="arabicPeriod"/>
            </a:pPr>
            <a:r>
              <a:rPr lang="en-US" b="0" i="0" dirty="0">
                <a:effectLst/>
                <a:latin typeface="Hilti Roman"/>
              </a:rPr>
              <a:t>Order your desired products and then open the shopping cart (TIP: if you need help, please see the "Ordering a product" help section for more details). Click on "To order" in the shopping cart.</a:t>
            </a:r>
          </a:p>
          <a:p>
            <a:pPr>
              <a:buFont typeface="+mj-lt"/>
              <a:buAutoNum type="arabicPeriod"/>
            </a:pPr>
            <a:r>
              <a:rPr lang="en-US" b="0" i="0" dirty="0">
                <a:effectLst/>
                <a:latin typeface="Hilti Roman"/>
              </a:rPr>
              <a:t>In the left-hand area under "Delivery address" you will find your current delivery address. If this is correct, you can continue with the order as normal. However, if you want to change the delivery address, please click on "Change". </a:t>
            </a:r>
            <a:endParaRPr lang="en-US" dirty="0">
              <a:latin typeface="Hilti Roman"/>
            </a:endParaRPr>
          </a:p>
          <a:p>
            <a:pPr>
              <a:buFont typeface="+mj-lt"/>
              <a:buAutoNum type="arabicPeriod"/>
            </a:pPr>
            <a:r>
              <a:rPr lang="en-US" b="0" i="0" dirty="0">
                <a:effectLst/>
                <a:latin typeface="Hilti Roman"/>
              </a:rPr>
              <a:t>A new window will appear straight </a:t>
            </a:r>
            <a:r>
              <a:rPr lang="en-US" b="0" i="0" dirty="0" err="1">
                <a:effectLst/>
                <a:latin typeface="Hilti Roman"/>
              </a:rPr>
              <a:t>outta</a:t>
            </a:r>
            <a:r>
              <a:rPr lang="en-US" b="0" i="0" dirty="0">
                <a:effectLst/>
                <a:latin typeface="Hilti Roman"/>
              </a:rPr>
              <a:t> nowhere. Here you will find all the delivery addresses currently stored for your customer number. The delivery address you have currently selected is highlighted in color. You can select any other delivery address by clicking on "Select".</a:t>
            </a:r>
          </a:p>
          <a:p>
            <a:pPr algn="l">
              <a:buFont typeface="+mj-lt"/>
              <a:buAutoNum type="arabicPeriod"/>
            </a:pPr>
            <a:r>
              <a:rPr lang="en-US" b="0" i="0" dirty="0">
                <a:effectLst/>
                <a:latin typeface="Hilti Roman"/>
              </a:rPr>
              <a:t>If the delivery address you require cannot be found in the list (e.g. because it is a new address), you can create it by clicking on "Add new delivery address".</a:t>
            </a:r>
          </a:p>
          <a:p>
            <a:pPr algn="l">
              <a:buFont typeface="+mj-lt"/>
              <a:buAutoNum type="arabicPeriod"/>
            </a:pPr>
            <a:r>
              <a:rPr lang="en-US" b="0" i="0" dirty="0">
                <a:effectLst/>
                <a:latin typeface="Hilti Roman"/>
              </a:rPr>
              <a:t>Please fill in all the fields and then click on "Add new delivery address". You can now immediately select and use this new d. a.</a:t>
            </a:r>
          </a:p>
          <a:p>
            <a:pPr algn="l">
              <a:buFont typeface="+mj-lt"/>
              <a:buAutoNum type="arabicPeriod"/>
            </a:pPr>
            <a:r>
              <a:rPr lang="en-US" b="0" i="0" dirty="0">
                <a:effectLst/>
                <a:latin typeface="Hilti Roman"/>
              </a:rPr>
              <a:t>The new delivery address will now appear in the "</a:t>
            </a:r>
            <a:r>
              <a:rPr lang="en-US" b="0" i="0" dirty="0" err="1">
                <a:effectLst/>
                <a:latin typeface="Hilti Roman"/>
              </a:rPr>
              <a:t>Deliy</a:t>
            </a:r>
            <a:r>
              <a:rPr lang="en-US" b="0" i="0" dirty="0">
                <a:effectLst/>
                <a:latin typeface="Hilti Roman"/>
              </a:rPr>
              <a:t> address" area in the top left-hand field. TIP: The delivery address you selected for the current order will automatically be suggested as the delivery address for the next order.</a:t>
            </a:r>
          </a:p>
          <a:p>
            <a:pPr algn="l">
              <a:buFont typeface="+mj-lt"/>
              <a:buAutoNum type="arabicPeriod"/>
            </a:pPr>
            <a:r>
              <a:rPr lang="en-US" b="0" i="0" dirty="0">
                <a:effectLst/>
                <a:latin typeface="Hilti Roman"/>
              </a:rPr>
              <a:t>Proceed identically if you want to change or create a new delivery contact (the person who serves as the local contact for the delivery). To do this, simply click on "Change" in the "Delivery contact" area.</a:t>
            </a:r>
          </a:p>
        </p:txBody>
      </p:sp>
    </p:spTree>
    <p:extLst>
      <p:ext uri="{BB962C8B-B14F-4D97-AF65-F5344CB8AC3E}">
        <p14:creationId xmlns:p14="http://schemas.microsoft.com/office/powerpoint/2010/main" val="57339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4483D-C9AB-C804-C219-EED0E1881D0B}"/>
              </a:ext>
            </a:extLst>
          </p:cNvPr>
          <p:cNvSpPr>
            <a:spLocks noGrp="1"/>
          </p:cNvSpPr>
          <p:nvPr>
            <p:ph type="title"/>
          </p:nvPr>
        </p:nvSpPr>
        <p:spPr>
          <a:xfrm>
            <a:off x="876692" y="741391"/>
            <a:ext cx="5479719" cy="1616203"/>
          </a:xfrm>
        </p:spPr>
        <p:txBody>
          <a:bodyPr anchor="b">
            <a:normAutofit/>
          </a:bodyPr>
          <a:lstStyle/>
          <a:p>
            <a:r>
              <a:rPr lang="en-US" sz="3200" dirty="0"/>
              <a:t>Express delivery</a:t>
            </a:r>
          </a:p>
        </p:txBody>
      </p:sp>
      <p:sp>
        <p:nvSpPr>
          <p:cNvPr id="3" name="Inhaltsplatzhalter 2">
            <a:extLst>
              <a:ext uri="{FF2B5EF4-FFF2-40B4-BE49-F238E27FC236}">
                <a16:creationId xmlns:a16="http://schemas.microsoft.com/office/drawing/2014/main" id="{4607B656-B0AE-26A9-EAD4-A52A4B2A9C01}"/>
              </a:ext>
            </a:extLst>
          </p:cNvPr>
          <p:cNvSpPr>
            <a:spLocks noGrp="1"/>
          </p:cNvSpPr>
          <p:nvPr>
            <p:ph idx="1"/>
          </p:nvPr>
        </p:nvSpPr>
        <p:spPr>
          <a:xfrm>
            <a:off x="876692" y="2533476"/>
            <a:ext cx="5479719" cy="3447832"/>
          </a:xfrm>
        </p:spPr>
        <p:txBody>
          <a:bodyPr anchor="t">
            <a:normAutofit/>
          </a:bodyPr>
          <a:lstStyle/>
          <a:p>
            <a:pPr marL="514350" indent="-514350">
              <a:buFont typeface="+mj-lt"/>
              <a:buAutoNum type="arabicPeriod"/>
            </a:pPr>
            <a:r>
              <a:rPr lang="en-US" sz="1700" dirty="0"/>
              <a:t>Order your desired </a:t>
            </a:r>
            <a:r>
              <a:rPr lang="en-US" sz="1700" dirty="0" err="1"/>
              <a:t>priducts</a:t>
            </a:r>
            <a:r>
              <a:rPr lang="en-US" sz="1700" dirty="0"/>
              <a:t> and then open the shopping cart (TIP: if you need help, please see the "Ordering a product" help section for more details). Click on "To order" in the shopping cart.</a:t>
            </a:r>
          </a:p>
          <a:p>
            <a:pPr marL="514350" indent="-514350">
              <a:buFont typeface="+mj-lt"/>
              <a:buAutoNum type="arabicPeriod"/>
            </a:pPr>
            <a:r>
              <a:rPr lang="en-US" sz="1700" dirty="0"/>
              <a:t>The current shipping method is shown in the right-hand area under "Shipping method". By default, the shipping method "Standard shipping" is preselected. </a:t>
            </a:r>
          </a:p>
          <a:p>
            <a:pPr marL="514350" indent="-514350">
              <a:buFont typeface="+mj-lt"/>
              <a:buAutoNum type="arabicPeriod"/>
            </a:pPr>
            <a:r>
              <a:rPr lang="en-US" sz="1700" dirty="0"/>
              <a:t>However, you can also select the </a:t>
            </a:r>
            <a:r>
              <a:rPr lang="en-US" sz="1700" dirty="0" err="1"/>
              <a:t>exprwss</a:t>
            </a:r>
            <a:r>
              <a:rPr lang="en-US" sz="1700" dirty="0"/>
              <a:t> delivery shipping method (click on the corresponding line) - you can choose between the 2 variants "Express delivery by 9:00" and "Express delivery by 12:00".</a:t>
            </a:r>
          </a:p>
        </p:txBody>
      </p:sp>
      <p:pic>
        <p:nvPicPr>
          <p:cNvPr id="5" name="Picture 4" descr="Packages on conveyor belt">
            <a:extLst>
              <a:ext uri="{FF2B5EF4-FFF2-40B4-BE49-F238E27FC236}">
                <a16:creationId xmlns:a16="http://schemas.microsoft.com/office/drawing/2014/main" id="{6401DC8F-0D51-E34E-1D64-950777B3E6F6}"/>
              </a:ext>
            </a:extLst>
          </p:cNvPr>
          <p:cNvPicPr>
            <a:picLocks noChangeAspect="1"/>
          </p:cNvPicPr>
          <p:nvPr/>
        </p:nvPicPr>
        <p:blipFill rotWithShape="1">
          <a:blip r:embed="rId2"/>
          <a:srcRect l="9983" r="42117"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612690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Words>
  <Application>Microsoft Office PowerPoint</Application>
  <PresentationFormat>Breitbild</PresentationFormat>
  <Paragraphs>68</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Calibri Light</vt:lpstr>
      <vt:lpstr>Hilti Roman</vt:lpstr>
      <vt:lpstr>Office</vt:lpstr>
      <vt:lpstr>ORDERS</vt:lpstr>
      <vt:lpstr>Information</vt:lpstr>
      <vt:lpstr>Order product</vt:lpstr>
      <vt:lpstr>Order software</vt:lpstr>
      <vt:lpstr>Reserve goods ("Click &amp; Collect")</vt:lpstr>
      <vt:lpstr>Reserve goods ("Click &amp; Collect")</vt:lpstr>
      <vt:lpstr>Check availability of goods</vt:lpstr>
      <vt:lpstr>Change / create delivery address</vt:lpstr>
      <vt:lpstr>Express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ORDERS</dc:title>
  <dc:creator>Jan Schaffner</dc:creator>
  <cp:lastModifiedBy>Jan Schaffner</cp:lastModifiedBy>
  <cp:revision>1</cp:revision>
  <dcterms:created xsi:type="dcterms:W3CDTF">2023-12-01T08:48:38Z</dcterms:created>
  <dcterms:modified xsi:type="dcterms:W3CDTF">2023-12-02T15:40:07Z</dcterms:modified>
</cp:coreProperties>
</file>