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47316" y="0"/>
            <a:ext cx="1611651" cy="163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4334" y="0"/>
            <a:ext cx="1611651" cy="163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5984" y="0"/>
            <a:ext cx="1611651" cy="163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7634" y="0"/>
            <a:ext cx="1611651" cy="163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9284" y="0"/>
            <a:ext cx="1611651" cy="163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0934" y="0"/>
            <a:ext cx="1611651" cy="163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509" y="1756075"/>
            <a:ext cx="1611651" cy="163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0159" y="1756075"/>
            <a:ext cx="1611651" cy="163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1809" y="1756075"/>
            <a:ext cx="1611651" cy="163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3459" y="1756075"/>
            <a:ext cx="1611651" cy="163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5109" y="1756075"/>
            <a:ext cx="1611651" cy="163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6759" y="1756075"/>
            <a:ext cx="1611651" cy="163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53141" y="1756075"/>
            <a:ext cx="1611651" cy="163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47325" y="3512150"/>
            <a:ext cx="1611651" cy="163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4325" y="3512150"/>
            <a:ext cx="1611651" cy="163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5975" y="3512150"/>
            <a:ext cx="1611651" cy="163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7625" y="3512150"/>
            <a:ext cx="1611651" cy="163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9275" y="3512150"/>
            <a:ext cx="1611651" cy="163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0925" y="3512150"/>
            <a:ext cx="1611651" cy="163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925" y="5268225"/>
            <a:ext cx="1611651" cy="163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0575" y="5268225"/>
            <a:ext cx="1611651" cy="163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2225" y="5268225"/>
            <a:ext cx="1611651" cy="163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3875" y="5268225"/>
            <a:ext cx="1611651" cy="163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525" y="5268225"/>
            <a:ext cx="1611651" cy="163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7175" y="5268225"/>
            <a:ext cx="1611651" cy="163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42725" y="5268225"/>
            <a:ext cx="1611651" cy="163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