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Blatt1!$A$9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Blatt1!$B$9:$C$9</c:f>
              <c:numCache>
                <c:formatCode>0%</c:formatCode>
                <c:ptCount val="2"/>
                <c:pt idx="0">
                  <c:v>0.56</c:v>
                </c:pt>
                <c:pt idx="1">
                  <c:v>0.72</c:v>
                </c:pt>
              </c:numCache>
            </c:numRef>
          </c:val>
        </c:ser>
        <c:ser>
          <c:idx val="1"/>
          <c:order val="1"/>
          <c:tx>
            <c:strRef>
              <c:f>Blatt1!$A$10</c:f>
              <c:strCache>
                <c:ptCount val="1"/>
                <c:pt idx="0">
                  <c:v>Wrong: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Blatt1!$B$10:$C$10</c:f>
              <c:numCache>
                <c:formatCode>0%</c:formatCode>
                <c:ptCount val="2"/>
                <c:pt idx="0">
                  <c:v>0.44</c:v>
                </c:pt>
                <c:pt idx="1">
                  <c:v>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6764504"/>
        <c:axId val="-2106665336"/>
      </c:barChart>
      <c:catAx>
        <c:axId val="-21067645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6665336"/>
        <c:crosses val="autoZero"/>
        <c:auto val="1"/>
        <c:lblAlgn val="ctr"/>
        <c:lblOffset val="100"/>
        <c:noMultiLvlLbl val="0"/>
      </c:catAx>
      <c:valAx>
        <c:axId val="-21066653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6764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Blatt1!$A$28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Blatt1!$B$28:$K$28</c:f>
              <c:numCache>
                <c:formatCode>0.00%</c:formatCode>
                <c:ptCount val="10"/>
                <c:pt idx="0">
                  <c:v>0.795</c:v>
                </c:pt>
                <c:pt idx="1">
                  <c:v>0.795</c:v>
                </c:pt>
                <c:pt idx="2">
                  <c:v>0.7985</c:v>
                </c:pt>
                <c:pt idx="3">
                  <c:v>0.77</c:v>
                </c:pt>
                <c:pt idx="4">
                  <c:v>0.7995</c:v>
                </c:pt>
                <c:pt idx="5">
                  <c:v>0.853</c:v>
                </c:pt>
                <c:pt idx="6">
                  <c:v>0.8575</c:v>
                </c:pt>
                <c:pt idx="7">
                  <c:v>0.8545</c:v>
                </c:pt>
                <c:pt idx="8">
                  <c:v>0.848</c:v>
                </c:pt>
                <c:pt idx="9">
                  <c:v>0.8085</c:v>
                </c:pt>
              </c:numCache>
            </c:numRef>
          </c:val>
        </c:ser>
        <c:ser>
          <c:idx val="1"/>
          <c:order val="1"/>
          <c:tx>
            <c:strRef>
              <c:f>Blatt1!$A$29</c:f>
              <c:strCache>
                <c:ptCount val="1"/>
                <c:pt idx="0">
                  <c:v>Error: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Blatt1!$B$29:$K$29</c:f>
              <c:numCache>
                <c:formatCode>0.00%</c:formatCode>
                <c:ptCount val="10"/>
                <c:pt idx="0">
                  <c:v>0.205</c:v>
                </c:pt>
                <c:pt idx="1">
                  <c:v>0.205</c:v>
                </c:pt>
                <c:pt idx="2">
                  <c:v>0.2015</c:v>
                </c:pt>
                <c:pt idx="3">
                  <c:v>0.23</c:v>
                </c:pt>
                <c:pt idx="4">
                  <c:v>0.2005</c:v>
                </c:pt>
                <c:pt idx="5">
                  <c:v>0.147</c:v>
                </c:pt>
                <c:pt idx="6">
                  <c:v>0.1425</c:v>
                </c:pt>
                <c:pt idx="7">
                  <c:v>0.1455</c:v>
                </c:pt>
                <c:pt idx="8">
                  <c:v>0.152</c:v>
                </c:pt>
                <c:pt idx="9">
                  <c:v>0.1915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299880"/>
        <c:axId val="-2108293560"/>
      </c:barChart>
      <c:catAx>
        <c:axId val="-2108299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8293560"/>
        <c:crosses val="autoZero"/>
        <c:auto val="1"/>
        <c:lblAlgn val="ctr"/>
        <c:lblOffset val="100"/>
        <c:noMultiLvlLbl val="0"/>
      </c:catAx>
      <c:valAx>
        <c:axId val="-210829356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08299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7513" y="5817534"/>
            <a:ext cx="8307387" cy="378493"/>
          </a:xfrm>
        </p:spPr>
        <p:txBody>
          <a:bodyPr/>
          <a:lstStyle/>
          <a:p>
            <a:pPr algn="r"/>
            <a:r>
              <a:rPr lang="de-DE" dirty="0" smtClean="0"/>
              <a:t>Simon </a:t>
            </a:r>
            <a:r>
              <a:rPr lang="de-DE" dirty="0" err="1" smtClean="0"/>
              <a:t>Schaad</a:t>
            </a:r>
            <a:r>
              <a:rPr lang="de-DE" dirty="0" smtClean="0"/>
              <a:t>, Jan </a:t>
            </a:r>
            <a:r>
              <a:rPr lang="de-DE" dirty="0" err="1" smtClean="0"/>
              <a:t>Scheidegger</a:t>
            </a:r>
            <a:r>
              <a:rPr lang="de-DE" dirty="0" smtClean="0"/>
              <a:t>, Nicolas Schmid, 15.1.2018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5925" y="2756646"/>
            <a:ext cx="4017873" cy="3491753"/>
          </a:xfrm>
        </p:spPr>
        <p:txBody>
          <a:bodyPr>
            <a:normAutofit/>
          </a:bodyPr>
          <a:lstStyle/>
          <a:p>
            <a:r>
              <a:rPr lang="de-DE" dirty="0" smtClean="0"/>
              <a:t>Baselines mit </a:t>
            </a:r>
            <a:r>
              <a:rPr lang="de-DE" dirty="0" err="1" smtClean="0"/>
              <a:t>SentiWordNet</a:t>
            </a:r>
            <a:r>
              <a:rPr lang="de-DE" dirty="0" smtClean="0"/>
              <a:t> &amp; </a:t>
            </a:r>
            <a:r>
              <a:rPr lang="de-DE" dirty="0" err="1" smtClean="0"/>
              <a:t>OpinionLexicon</a:t>
            </a:r>
            <a:endParaRPr lang="de-DE" dirty="0" smtClean="0"/>
          </a:p>
          <a:p>
            <a:r>
              <a:rPr lang="de-DE" dirty="0" err="1" smtClean="0"/>
              <a:t>Stopwordlist</a:t>
            </a:r>
            <a:endParaRPr lang="de-DE" dirty="0" smtClean="0"/>
          </a:p>
          <a:p>
            <a:r>
              <a:rPr lang="de-DE" dirty="0" smtClean="0"/>
              <a:t>Div. </a:t>
            </a:r>
            <a:r>
              <a:rPr lang="de-DE" dirty="0" err="1" smtClean="0"/>
              <a:t>Tokenizers</a:t>
            </a:r>
            <a:endParaRPr lang="de-DE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r>
              <a:rPr lang="de-DE" dirty="0" smtClean="0"/>
              <a:t>Negation Filter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86198" y="2909046"/>
            <a:ext cx="4017873" cy="349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Shortwords</a:t>
            </a:r>
            <a:r>
              <a:rPr lang="de-DE" dirty="0" smtClean="0"/>
              <a:t> Filter</a:t>
            </a:r>
          </a:p>
          <a:p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Rating Filter</a:t>
            </a:r>
          </a:p>
          <a:p>
            <a:r>
              <a:rPr lang="de-DE" dirty="0" err="1" smtClean="0"/>
              <a:t>PorterStemmer</a:t>
            </a:r>
            <a:endParaRPr lang="de-DE" dirty="0" smtClean="0"/>
          </a:p>
          <a:p>
            <a:r>
              <a:rPr lang="de-DE" dirty="0" err="1" smtClean="0"/>
              <a:t>NGramRainbow</a:t>
            </a:r>
            <a:endParaRPr lang="de-DE" dirty="0" smtClean="0"/>
          </a:p>
          <a:p>
            <a:r>
              <a:rPr lang="de-DE" dirty="0" err="1" smtClean="0"/>
              <a:t>Weka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6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9499"/>
              </p:ext>
            </p:extLst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9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Correct</a:t>
            </a:r>
            <a:r>
              <a:rPr lang="de-DE" dirty="0" smtClean="0"/>
              <a:t>) </a:t>
            </a:r>
            <a:r>
              <a:rPr lang="de-DE" dirty="0" err="1" smtClean="0"/>
              <a:t>Tokenization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  <a:p>
            <a:r>
              <a:rPr lang="de-DE" dirty="0" smtClean="0"/>
              <a:t>Hard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outperform</a:t>
            </a:r>
            <a:r>
              <a:rPr lang="de-DE" dirty="0" smtClean="0"/>
              <a:t> „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solid </a:t>
            </a:r>
            <a:r>
              <a:rPr lang="de-DE" dirty="0" err="1" smtClean="0"/>
              <a:t>comparable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1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72</Words>
  <Application>Microsoft Macintosh PowerPoint</Application>
  <PresentationFormat>Bildschirmpräsentation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Sentiment Analysis Project</vt:lpstr>
      <vt:lpstr>Ansätze / Features</vt:lpstr>
      <vt:lpstr>Resultate</vt:lpstr>
      <vt:lpstr>Resultate</vt:lpstr>
      <vt:lpstr>Lessons Learnt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Nicolas Schmid</dc:creator>
  <cp:lastModifiedBy>Nicolas Schmid</cp:lastModifiedBy>
  <cp:revision>11</cp:revision>
  <dcterms:created xsi:type="dcterms:W3CDTF">2018-01-14T10:30:39Z</dcterms:created>
  <dcterms:modified xsi:type="dcterms:W3CDTF">2018-01-14T21:06:05Z</dcterms:modified>
</cp:coreProperties>
</file>