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sen Hillis" userId="cf89fbc3207bc2bf" providerId="LiveId" clId="{858BF38D-20C8-4D0A-A768-B342759F90D3}"/>
    <pc:docChg chg="custSel modSld">
      <pc:chgData name="Jansen Hillis" userId="cf89fbc3207bc2bf" providerId="LiveId" clId="{858BF38D-20C8-4D0A-A768-B342759F90D3}" dt="2021-03-12T23:09:06.886" v="11" actId="1076"/>
      <pc:docMkLst>
        <pc:docMk/>
      </pc:docMkLst>
      <pc:sldChg chg="addSp delSp modSp mod">
        <pc:chgData name="Jansen Hillis" userId="cf89fbc3207bc2bf" providerId="LiveId" clId="{858BF38D-20C8-4D0A-A768-B342759F90D3}" dt="2021-03-12T23:09:06.886" v="11" actId="1076"/>
        <pc:sldMkLst>
          <pc:docMk/>
          <pc:sldMk cId="744157659" sldId="256"/>
        </pc:sldMkLst>
        <pc:picChg chg="add del mod">
          <ac:chgData name="Jansen Hillis" userId="cf89fbc3207bc2bf" providerId="LiveId" clId="{858BF38D-20C8-4D0A-A768-B342759F90D3}" dt="2021-03-12T23:08:52.387" v="5" actId="478"/>
          <ac:picMkLst>
            <pc:docMk/>
            <pc:sldMk cId="744157659" sldId="256"/>
            <ac:picMk id="3" creationId="{683AC82F-0EB3-47AE-B9BE-603DDAA4EE7B}"/>
          </ac:picMkLst>
        </pc:picChg>
        <pc:picChg chg="add mod">
          <ac:chgData name="Jansen Hillis" userId="cf89fbc3207bc2bf" providerId="LiveId" clId="{858BF38D-20C8-4D0A-A768-B342759F90D3}" dt="2021-03-12T23:09:06.886" v="11" actId="1076"/>
          <ac:picMkLst>
            <pc:docMk/>
            <pc:sldMk cId="744157659" sldId="256"/>
            <ac:picMk id="6" creationId="{7503B6CB-0F26-41D2-8739-DF385C63A2E5}"/>
          </ac:picMkLst>
        </pc:picChg>
        <pc:picChg chg="del">
          <ac:chgData name="Jansen Hillis" userId="cf89fbc3207bc2bf" providerId="LiveId" clId="{858BF38D-20C8-4D0A-A768-B342759F90D3}" dt="2021-03-12T23:08:54.214" v="6" actId="478"/>
          <ac:picMkLst>
            <pc:docMk/>
            <pc:sldMk cId="744157659" sldId="256"/>
            <ac:picMk id="7" creationId="{31F345CB-AA80-46DA-994F-EDB8AC7E1D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33FD-A3B2-4F3E-9673-595833B54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B96A-3BCB-4AD2-8C9A-67701E5B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35ED-DD2E-433C-8AC0-82E40B0F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E9B1-E6F0-4A4B-9FA1-83BC8D5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3712-1D07-4732-A7D6-9E2795D9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E39A-62CF-4943-81C9-E68F2EA7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B6D0-4EC3-43CF-8D0E-ED0E5117D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DCD9-144A-4658-9CA3-C66F81D3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A0A3-FABF-41EB-AC21-6718846E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92B7-2A22-4937-8A1B-94D06A09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2B00C-EA6F-48F3-B910-D8AC193B3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7FD6A-1116-4863-8764-032C7883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5CC9-6659-4263-A652-997D481D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7859-58BF-4DAE-84E1-E8298AF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0808-8751-46DB-9EFC-2E929B6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B2ED-6E65-4AA1-A2EA-B34D7F86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AC69-BEBF-42AD-B3DE-C9CA5BC3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D30C-2E07-4282-ADBC-3058F426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1963-459C-4DAD-AD23-158E9346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21DB-4379-4DD9-B967-CE6B99D5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6A2C-7971-4924-BCE3-D4FCFBC2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B71B7-C23B-43B5-832D-855DB4AC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D930-EBF2-42EE-A5B9-B34837AC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8AB7-A280-41F2-BBC5-F31E4295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F584-12F5-4639-AB6E-12CD7109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6D40-CEE1-435E-939F-20C8C33C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3985-01FA-43BE-B976-8BD7D2FF8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CFFBF-279B-4696-A775-D4321600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F08B-4B0E-474A-A088-81C296BC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0164-DE6D-4B37-954C-CA014533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1022-9AEC-4AE1-940F-CA0E80BB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E0B2-3C9B-46DB-BB85-0AF2AA20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D0F4-87A4-436D-B432-899F8E22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EA9-83C3-4A40-9496-D9C85DA9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761F7-5511-476E-B93C-AC29083F3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76BFC-75FC-4CC0-9372-C7438B1E3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5E883-1F90-4468-A2C3-F1616E88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D1B0-CDD3-4438-B72F-18584F9F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C90B9-2767-43F6-9C90-09450467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EC29-2E10-47DF-8CAE-7BF5BC07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C3398-8D68-49C0-BD40-4507A241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D9986-2996-4495-9694-3CC2D489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5AA13-4A90-40DD-AFDE-54DB8147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F35DD-A3EC-4F8D-8A2B-E3A66392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DAD3D-0510-45BF-8F17-CFB9D3ED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2D08-FFE6-44EA-9B57-01268062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6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596D-3DD2-4EF6-9A93-E95F843A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B5FE-8A04-422C-9F56-692EEB2C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33CCD-ABEA-472B-AC78-10052912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A9959-F371-4BAF-8482-961DF2E4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8878-5AF1-40C2-AE25-6E79A95B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7C3F-DF2B-47C4-975D-E00D0D8C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786E-EFFF-4D93-948B-9EF5699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74C4-AA81-46B3-A184-A27DD05E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D4DA-7736-4021-8328-7CE0E99C3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CB134-22E2-42BE-9D15-A05BDF3A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CB6AC-7514-4636-B4AD-A76ED76F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52569-E744-458D-A968-657BFC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084C7-63E9-4FFF-97FB-E0177ABF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812F-87AC-455B-9298-FA30C017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B816-794B-4769-83B5-FBC632F5A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2A82-C269-4AFB-852C-AD07F353CAD3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2439-24FA-48D2-9893-B0B6E0A2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FF3F-86DD-491D-9454-DC586522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3585-F672-4C0D-A971-8DF4FCA2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262A95-1512-4AA6-8818-77FCC749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31" y="99548"/>
            <a:ext cx="7925906" cy="6658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3B6CB-0F26-41D2-8739-DF385C6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02" y="174847"/>
            <a:ext cx="3914706" cy="41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0948B-7CFE-4FC6-9360-48CCABC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7" y="0"/>
            <a:ext cx="7391573" cy="3727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36852-DC86-4F13-8D5F-33A51549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6" y="3527835"/>
            <a:ext cx="4934384" cy="2999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A0451-FEA9-448B-9354-C9B1A43A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240" y="4093291"/>
            <a:ext cx="3346193" cy="2434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D5195-FB1C-4120-BC46-9657FCE8A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98" y="4093291"/>
            <a:ext cx="3375546" cy="25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CD37C-EB6D-480A-A3AF-BC8E0119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9" y="111967"/>
            <a:ext cx="10537867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4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Jansen Hillis</dc:creator>
  <cp:lastModifiedBy>Jansen Hillis</cp:lastModifiedBy>
  <cp:revision>1</cp:revision>
  <dcterms:created xsi:type="dcterms:W3CDTF">2021-03-12T22:21:08Z</dcterms:created>
  <dcterms:modified xsi:type="dcterms:W3CDTF">2021-03-12T23:09:19Z</dcterms:modified>
</cp:coreProperties>
</file>