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4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90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6E12551-9135-48FA-8013-59FE986CD5AA}" type="datetimeFigureOut">
              <a:rPr lang="en-US" smtClean="0"/>
              <a:t>4/29/2011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C2DCF06-1747-4DD2-B7DF-CA8C613EB8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E12551-9135-48FA-8013-59FE986CD5AA}" type="datetimeFigureOut">
              <a:rPr lang="en-US" smtClean="0"/>
              <a:t>4/29/2011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2DCF06-1747-4DD2-B7DF-CA8C613EB8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E12551-9135-48FA-8013-59FE986CD5AA}" type="datetimeFigureOut">
              <a:rPr lang="en-US" smtClean="0"/>
              <a:t>4/29/2011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2DCF06-1747-4DD2-B7DF-CA8C613EB8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E12551-9135-48FA-8013-59FE986CD5AA}" type="datetimeFigureOut">
              <a:rPr lang="en-US" smtClean="0"/>
              <a:t>4/29/2011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2DCF06-1747-4DD2-B7DF-CA8C613EB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E12551-9135-48FA-8013-59FE986CD5AA}" type="datetimeFigureOut">
              <a:rPr lang="en-US" smtClean="0"/>
              <a:t>4/29/2011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2DCF06-1747-4DD2-B7DF-CA8C613EB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E12551-9135-48FA-8013-59FE986CD5AA}" type="datetimeFigureOut">
              <a:rPr lang="en-US" smtClean="0"/>
              <a:t>4/29/2011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2DCF06-1747-4DD2-B7DF-CA8C613EB8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E12551-9135-48FA-8013-59FE986CD5AA}" type="datetimeFigureOut">
              <a:rPr lang="en-US" smtClean="0"/>
              <a:t>4/29/2011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2DCF06-1747-4DD2-B7DF-CA8C613EB86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E12551-9135-48FA-8013-59FE986CD5AA}" type="datetimeFigureOut">
              <a:rPr lang="en-US" smtClean="0"/>
              <a:t>4/29/2011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2DCF06-1747-4DD2-B7DF-CA8C613EB86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E12551-9135-48FA-8013-59FE986CD5AA}" type="datetimeFigureOut">
              <a:rPr lang="en-US" smtClean="0"/>
              <a:t>4/29/2011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2DCF06-1747-4DD2-B7DF-CA8C613EB8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6E12551-9135-48FA-8013-59FE986CD5AA}" type="datetimeFigureOut">
              <a:rPr lang="en-US" smtClean="0"/>
              <a:t>4/29/2011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2DCF06-1747-4DD2-B7DF-CA8C613EB86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6E12551-9135-48FA-8013-59FE986CD5AA}" type="datetimeFigureOut">
              <a:rPr lang="en-US" smtClean="0"/>
              <a:t>4/29/2011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C2DCF06-1747-4DD2-B7DF-CA8C613EB86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6E12551-9135-48FA-8013-59FE986CD5AA}" type="datetimeFigureOut">
              <a:rPr lang="en-US" smtClean="0"/>
              <a:t>4/29/2011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C2DCF06-1747-4DD2-B7DF-CA8C613EB86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r>
              <a:rPr lang="en-US" dirty="0" smtClean="0"/>
              <a:t>GPA Study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362200"/>
            <a:ext cx="6400800" cy="3276600"/>
          </a:xfrm>
        </p:spPr>
        <p:txBody>
          <a:bodyPr>
            <a:normAutofit/>
          </a:bodyPr>
          <a:lstStyle/>
          <a:p>
            <a:r>
              <a:rPr lang="en-US" dirty="0"/>
              <a:t>Kristina Leonard</a:t>
            </a:r>
          </a:p>
          <a:p>
            <a:r>
              <a:rPr lang="en-US" dirty="0"/>
              <a:t>Steven Jones</a:t>
            </a:r>
          </a:p>
          <a:p>
            <a:r>
              <a:rPr lang="en-US" dirty="0" err="1"/>
              <a:t>Jianheng</a:t>
            </a:r>
            <a:r>
              <a:rPr lang="en-US" dirty="0"/>
              <a:t>(Jansen) Zhang </a:t>
            </a:r>
          </a:p>
          <a:p>
            <a:r>
              <a:rPr lang="en-US" dirty="0"/>
              <a:t>Jarrett </a:t>
            </a:r>
            <a:r>
              <a:rPr lang="en-US" dirty="0" err="1"/>
              <a:t>Luthy</a:t>
            </a:r>
            <a:endParaRPr lang="en-US" dirty="0"/>
          </a:p>
          <a:p>
            <a:r>
              <a:rPr lang="en-US" dirty="0"/>
              <a:t>Spring 2011</a:t>
            </a:r>
          </a:p>
          <a:p>
            <a:r>
              <a:rPr lang="en-US" dirty="0" smtClean="0"/>
              <a:t>5</a:t>
            </a:r>
            <a:r>
              <a:rPr lang="en-US" dirty="0" smtClean="0"/>
              <a:t>/2/2011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66800"/>
            <a:ext cx="91440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3000" y="2057400"/>
            <a:ext cx="2438400" cy="3581399"/>
          </a:xfrm>
        </p:spPr>
        <p:txBody>
          <a:bodyPr/>
          <a:lstStyle/>
          <a:p>
            <a:r>
              <a:rPr lang="en-US" dirty="0"/>
              <a:t>SAT/ACT</a:t>
            </a:r>
            <a:r>
              <a:rPr lang="en-US" dirty="0" smtClean="0"/>
              <a:t> </a:t>
            </a:r>
          </a:p>
          <a:p>
            <a:r>
              <a:rPr lang="en-US" dirty="0" smtClean="0"/>
              <a:t>HSGPA</a:t>
            </a:r>
          </a:p>
          <a:p>
            <a:r>
              <a:rPr lang="en-US" dirty="0"/>
              <a:t>W</a:t>
            </a:r>
            <a:r>
              <a:rPr lang="en-US" dirty="0" smtClean="0"/>
              <a:t>ork </a:t>
            </a:r>
            <a:r>
              <a:rPr lang="en-US" dirty="0"/>
              <a:t>out</a:t>
            </a:r>
            <a:r>
              <a:rPr lang="en-US" dirty="0" smtClean="0"/>
              <a:t> </a:t>
            </a:r>
          </a:p>
          <a:p>
            <a:r>
              <a:rPr lang="en-US" dirty="0"/>
              <a:t>V</a:t>
            </a:r>
            <a:r>
              <a:rPr lang="en-US" dirty="0" smtClean="0"/>
              <a:t>ideo </a:t>
            </a:r>
          </a:p>
          <a:p>
            <a:r>
              <a:rPr lang="en-US" dirty="0" smtClean="0"/>
              <a:t>AARC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800600" y="2057400"/>
            <a:ext cx="3810000" cy="3581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HR </a:t>
            </a:r>
            <a:r>
              <a:rPr lang="en-US" sz="3200" dirty="0"/>
              <a:t>of work</a:t>
            </a:r>
            <a:r>
              <a:rPr lang="en-US" sz="3200" dirty="0" smtClean="0"/>
              <a:t>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err="1"/>
              <a:t>Y</a:t>
            </a:r>
            <a:r>
              <a:rPr lang="en-US" sz="3200" dirty="0" err="1" smtClean="0"/>
              <a:t>ouself</a:t>
            </a:r>
            <a:r>
              <a:rPr lang="en-US" sz="3200" dirty="0" smtClean="0"/>
              <a:t>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/>
              <a:t>P</a:t>
            </a:r>
            <a:r>
              <a:rPr lang="en-US" sz="3200" dirty="0" smtClean="0"/>
              <a:t>arent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/>
              <a:t>N</a:t>
            </a:r>
            <a:r>
              <a:rPr lang="en-US" sz="3200" dirty="0" smtClean="0"/>
              <a:t>ight </a:t>
            </a:r>
            <a:r>
              <a:rPr lang="en-US" sz="3200" dirty="0"/>
              <a:t>of party</a:t>
            </a:r>
            <a:r>
              <a:rPr lang="en-US" sz="3200" dirty="0" smtClean="0"/>
              <a:t>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/>
              <a:t>D</a:t>
            </a:r>
            <a:r>
              <a:rPr lang="en-US" sz="3200" dirty="0" smtClean="0"/>
              <a:t>rink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/>
              <a:t>S</a:t>
            </a:r>
            <a:r>
              <a:rPr lang="en-US" sz="3200" dirty="0" smtClean="0"/>
              <a:t>ocial </a:t>
            </a:r>
            <a:r>
              <a:rPr lang="en-US" sz="3200" dirty="0"/>
              <a:t>network</a:t>
            </a:r>
            <a:r>
              <a:rPr lang="en-US" sz="3200" dirty="0" smtClean="0"/>
              <a:t> 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400"/>
          </a:xfrm>
        </p:spPr>
        <p:txBody>
          <a:bodyPr/>
          <a:lstStyle/>
          <a:p>
            <a:r>
              <a:rPr lang="en-US" dirty="0" smtClean="0"/>
              <a:t>Add a </a:t>
            </a:r>
            <a:r>
              <a:rPr lang="en-US" dirty="0"/>
              <a:t>few </a:t>
            </a:r>
            <a:r>
              <a:rPr lang="en-US" dirty="0" smtClean="0"/>
              <a:t>questions such as</a:t>
            </a:r>
          </a:p>
          <a:p>
            <a:pPr lvl="1"/>
            <a:r>
              <a:rPr lang="en-US" dirty="0"/>
              <a:t>how hard a student works to achieve an A in a </a:t>
            </a:r>
            <a:r>
              <a:rPr lang="en-US" dirty="0" smtClean="0"/>
              <a:t>class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improve?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962400"/>
            <a:ext cx="7620000" cy="262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 400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more data to the sample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52600"/>
            <a:ext cx="8229600" cy="11430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dirty="0" smtClean="0"/>
              <a:t>Question: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What is the main factor of college GPA?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657600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lvl="0"/>
            <a:r>
              <a:rPr lang="en-US" sz="3200" dirty="0" smtClean="0"/>
              <a:t>What do we do?</a:t>
            </a:r>
          </a:p>
          <a:p>
            <a:endParaRPr lang="en-US" sz="3200" dirty="0" smtClean="0"/>
          </a:p>
          <a:p>
            <a:r>
              <a:rPr lang="en-US" sz="3200" dirty="0" smtClean="0"/>
              <a:t>Survey 100 students at Stephen F. Austin State University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SAT/ACT</a:t>
            </a:r>
          </a:p>
          <a:p>
            <a:r>
              <a:rPr lang="en-US" dirty="0" smtClean="0"/>
              <a:t>HSGPA</a:t>
            </a:r>
          </a:p>
          <a:p>
            <a:r>
              <a:rPr lang="en-US" dirty="0" smtClean="0"/>
              <a:t>HR of work</a:t>
            </a:r>
          </a:p>
          <a:p>
            <a:r>
              <a:rPr lang="en-US" dirty="0" smtClean="0"/>
              <a:t>If tuition paid by yourself</a:t>
            </a:r>
          </a:p>
          <a:p>
            <a:r>
              <a:rPr lang="en-US" dirty="0" smtClean="0"/>
              <a:t>If tuition paid by parent</a:t>
            </a:r>
          </a:p>
          <a:p>
            <a:r>
              <a:rPr lang="en-US" dirty="0" smtClean="0"/>
              <a:t>Night of party per week</a:t>
            </a:r>
          </a:p>
          <a:p>
            <a:r>
              <a:rPr lang="en-US" dirty="0" smtClean="0"/>
              <a:t>Drink per week</a:t>
            </a:r>
          </a:p>
          <a:p>
            <a:r>
              <a:rPr lang="en-US" dirty="0" smtClean="0"/>
              <a:t>HR of working out per week</a:t>
            </a:r>
          </a:p>
          <a:p>
            <a:r>
              <a:rPr lang="en-US" dirty="0" smtClean="0"/>
              <a:t>Video Entertainment</a:t>
            </a:r>
          </a:p>
          <a:p>
            <a:r>
              <a:rPr lang="en-US" dirty="0" smtClean="0"/>
              <a:t>HR of Social Network spending per week</a:t>
            </a:r>
          </a:p>
          <a:p>
            <a:r>
              <a:rPr lang="en-US" dirty="0" smtClean="0"/>
              <a:t>HR of AARC per week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 that we consider: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447800"/>
            <a:ext cx="8610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95% confidence </a:t>
            </a:r>
            <a:r>
              <a:rPr lang="en-US" dirty="0" smtClean="0"/>
              <a:t>level, did </a:t>
            </a:r>
            <a:r>
              <a:rPr lang="en-US" dirty="0"/>
              <a:t>our model helps explain GPA for students surveyed at Stephen F. Austin State University as </a:t>
            </a:r>
            <a:r>
              <a:rPr lang="en-US" dirty="0" smtClean="0"/>
              <a:t>modeled?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Hypotheses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don’t know how to do on this left tail test. I found out some mistake here. Please fix this slide so that you know how to present it.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Hypotheses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don’t know how to do on this right tail test. I found out some mistake here. Please fix this slide so that you know how to present it.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Please Steven fix both left and right tail text hypotheses in this </a:t>
            </a:r>
            <a:r>
              <a:rPr lang="en-US" dirty="0" err="1" smtClean="0"/>
              <a:t>ppt</a:t>
            </a:r>
            <a:r>
              <a:rPr lang="en-US" dirty="0" smtClean="0"/>
              <a:t> file(I think both are fail to reject then there is not enough evident that……)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Hypotheses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7162800" cy="453242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 bwMode="auto">
          <a:xfrm>
            <a:off x="1166099" y="1481138"/>
            <a:ext cx="6811801" cy="452596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103</TotalTime>
  <Words>260</Words>
  <Application>Microsoft Office PowerPoint</Application>
  <PresentationFormat>On-screen Show (4:3)</PresentationFormat>
  <Paragraphs>55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GPA Study</vt:lpstr>
      <vt:lpstr>Introduction</vt:lpstr>
      <vt:lpstr>Factor that we consider: </vt:lpstr>
      <vt:lpstr>Data Description</vt:lpstr>
      <vt:lpstr>Test Hypotheses</vt:lpstr>
      <vt:lpstr>Test Hypotheses</vt:lpstr>
      <vt:lpstr>Test Hypotheses</vt:lpstr>
      <vt:lpstr>Prediction</vt:lpstr>
      <vt:lpstr>Prediction</vt:lpstr>
      <vt:lpstr>Conclusion</vt:lpstr>
      <vt:lpstr>Conclusion</vt:lpstr>
      <vt:lpstr>How do we improve?</vt:lpstr>
      <vt:lpstr>Thank you!</vt:lpstr>
    </vt:vector>
  </TitlesOfParts>
  <Company>SFASU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GPA Study</dc:title>
  <dc:creator>SFAUser</dc:creator>
  <cp:lastModifiedBy>SFAUser</cp:lastModifiedBy>
  <cp:revision>13</cp:revision>
  <dcterms:created xsi:type="dcterms:W3CDTF">2011-04-29T20:21:40Z</dcterms:created>
  <dcterms:modified xsi:type="dcterms:W3CDTF">2011-04-29T22:05:17Z</dcterms:modified>
</cp:coreProperties>
</file>