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71" r:id="rId13"/>
    <p:sldId id="272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2958075"/>
            <a:ext cx="855598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JANSIRANI.B </a:t>
            </a:r>
          </a:p>
          <a:p>
            <a:r>
              <a:rPr lang="en-US" sz="2400" dirty="0"/>
              <a:t>REGISTER NO AND NMID: 20124U09013, astvu20120124u09013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COLLEGE/ UNIVERSITY: ARIGNAR ANNA GOVT ARTS COLLEGE THIRUVALLUVAR UNIVERSITY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dirty="0"/>
              <a:t>F</a:t>
            </a:r>
            <a:r>
              <a:rPr lang="en-IN" dirty="0"/>
              <a:t>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24FEC-AB69-C8ED-786A-13299AB95382}"/>
              </a:ext>
            </a:extLst>
          </p:cNvPr>
          <p:cNvSpPr txBox="1"/>
          <p:nvPr/>
        </p:nvSpPr>
        <p:spPr>
          <a:xfrm>
            <a:off x="5185149" y="2522881"/>
            <a:ext cx="4304354" cy="2695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A94BC-C97A-D694-1437-514DE3F59E05}"/>
              </a:ext>
            </a:extLst>
          </p:cNvPr>
          <p:cNvSpPr txBox="1"/>
          <p:nvPr/>
        </p:nvSpPr>
        <p:spPr>
          <a:xfrm rot="10800000" flipV="1">
            <a:off x="1000604" y="1370513"/>
            <a:ext cx="101335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Navigation bar smooth scrolling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Project showcase with  images/details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Interactive elements (hover effects, animation 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Contact form (with velidation).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Responsive design for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19131" y="1695450"/>
            <a:ext cx="8690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Screenshots with result:</a:t>
            </a:r>
          </a:p>
          <a:p>
            <a:pPr algn="l"/>
            <a:r>
              <a:rPr lang="en-US" sz="2800" b="1" i="0" u="sng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3"/>
            <a:r>
              <a:rPr lang="en-US" sz="2800" i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 </a:t>
            </a:r>
          </a:p>
          <a:p>
            <a:pPr lvl="3"/>
            <a:endParaRPr lang="en-US" sz="2800" i="1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Plain html-&gt; With CSS and JavaScript 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6131F-54A1-387C-360B-22D0561D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/>
              <a:t>Before: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8335A-3B7D-149C-6640-F3F364F5E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9" y="1323113"/>
            <a:ext cx="5609914" cy="541866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252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7ECAD-D7C8-DAAC-1BA6-46E5358E5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After: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B7D9B0-0808-6504-EB63-7BA5822D3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032" y="1449197"/>
            <a:ext cx="6294843" cy="5080154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306908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6701B-CE8F-E67B-9319-DA70C1D9AE66}"/>
              </a:ext>
            </a:extLst>
          </p:cNvPr>
          <p:cNvSpPr txBox="1"/>
          <p:nvPr/>
        </p:nvSpPr>
        <p:spPr>
          <a:xfrm>
            <a:off x="1064907" y="1695450"/>
            <a:ext cx="59490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A student digital portfolio conclusion should summarize growth, reflect on the learning process, and look toward the future, acknowledging both challenges and triumphs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00208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STUDENT- DIGITAL PORTFOLIO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0A982-E8A6-63D3-A6A8-228EE2907BD4}"/>
              </a:ext>
            </a:extLst>
          </p:cNvPr>
          <p:cNvSpPr txBox="1"/>
          <p:nvPr/>
        </p:nvSpPr>
        <p:spPr>
          <a:xfrm>
            <a:off x="910851" y="1443780"/>
            <a:ext cx="737175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Student Digital Portfolio Program is designed to provide learners with a structured and creative platform to document, showcase, and reflect on their academic progress, personal growth, and co-curricular achievements.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Document Learning – Record coursework, projects, assessments, and learning experiences in a digital format.</a:t>
            </a:r>
          </a:p>
          <a:p>
            <a:pPr marL="342900" indent="-342900">
              <a:buAutoNum type="arabicPeriod" startAt="2"/>
            </a:pPr>
            <a:r>
              <a:rPr lang="en-US" dirty="0"/>
              <a:t>Showcase Skills – Highlight academic achievements, extracurricular involvement, creative works, and digital competencies.</a:t>
            </a:r>
          </a:p>
          <a:p>
            <a:pPr marL="342900" indent="-342900">
              <a:buAutoNum type="arabicPeriod" startAt="3"/>
            </a:pPr>
            <a:r>
              <a:rPr lang="en-US" dirty="0"/>
              <a:t>Promote Self-Reflection – Encourage students to assess their strengths, areas for growth, and personal goals.</a:t>
            </a:r>
          </a:p>
          <a:p>
            <a:pPr marL="342900" indent="-342900">
              <a:buAutoNum type="arabicPeriod" startAt="4"/>
            </a:pPr>
            <a:r>
              <a:rPr lang="en-US" dirty="0"/>
              <a:t>Foster Digital Literacy – Develop skills in organizing content, using online tools responsibly, and creating a professional digital presence.</a:t>
            </a:r>
          </a:p>
          <a:p>
            <a:r>
              <a:rPr lang="en-US"/>
              <a:t>5.  </a:t>
            </a:r>
            <a:r>
              <a:rPr lang="en-US" dirty="0"/>
              <a:t>Prepare for Future Opportunities – Provide a shareable portfolio that can support applications for higher education, scholarships, internships, or employment.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72A0F-8419-38B6-9E91-D329805596D6}"/>
              </a:ext>
            </a:extLst>
          </p:cNvPr>
          <p:cNvSpPr txBox="1"/>
          <p:nvPr/>
        </p:nvSpPr>
        <p:spPr>
          <a:xfrm>
            <a:off x="5185149" y="252288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C1488-E993-8FC2-2D2E-22A235F84BB8}"/>
              </a:ext>
            </a:extLst>
          </p:cNvPr>
          <p:cNvSpPr txBox="1"/>
          <p:nvPr/>
        </p:nvSpPr>
        <p:spPr>
          <a:xfrm>
            <a:off x="906827" y="1695449"/>
            <a:ext cx="72779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Brief summary of the project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What my portfolio contains(About me, projects, skills, contact)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Main Idea: skills and project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0414B-4824-874B-C3B8-12C0C91ED387}"/>
              </a:ext>
            </a:extLst>
          </p:cNvPr>
          <p:cNvSpPr txBox="1"/>
          <p:nvPr/>
        </p:nvSpPr>
        <p:spPr>
          <a:xfrm>
            <a:off x="1076325" y="1857375"/>
            <a:ext cx="784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Student –semester projects,Resumes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Job seekers-To share with the interviewer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Freelancers-To show to their clients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Professionals-To show their achievement and experience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438F56-A37D-2F4D-D688-722BDEEB34ED}"/>
              </a:ext>
            </a:extLst>
          </p:cNvPr>
          <p:cNvSpPr txBox="1"/>
          <p:nvPr/>
        </p:nvSpPr>
        <p:spPr>
          <a:xfrm>
            <a:off x="2853182" y="1857375"/>
            <a:ext cx="38428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HTML:</a:t>
            </a:r>
            <a:r>
              <a:rPr lang="en-US"/>
              <a:t> Structure (pages, sections)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CSS: </a:t>
            </a:r>
            <a:r>
              <a:rPr lang="en-US"/>
              <a:t>styling (colour, layout)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JAVASCRIPT:</a:t>
            </a:r>
            <a:r>
              <a:rPr lang="en-US"/>
              <a:t> Interactivity(navigation menu, animation,form validation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i="1" u="sn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FAF08-C2AC-52ED-B76E-D6FDE93D8FA3}"/>
              </a:ext>
            </a:extLst>
          </p:cNvPr>
          <p:cNvSpPr txBox="1"/>
          <p:nvPr/>
        </p:nvSpPr>
        <p:spPr>
          <a:xfrm>
            <a:off x="2867024" y="1569085"/>
            <a:ext cx="4338846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87494A-907B-23DF-97DD-C547DEB10060}"/>
              </a:ext>
            </a:extLst>
          </p:cNvPr>
          <p:cNvSpPr txBox="1"/>
          <p:nvPr/>
        </p:nvSpPr>
        <p:spPr>
          <a:xfrm>
            <a:off x="2819400" y="1857375"/>
            <a:ext cx="4836097" cy="1666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7CFB62-F350-9CC1-26C1-BBFEE9E5805B}"/>
              </a:ext>
            </a:extLst>
          </p:cNvPr>
          <p:cNvSpPr txBox="1"/>
          <p:nvPr/>
        </p:nvSpPr>
        <p:spPr>
          <a:xfrm>
            <a:off x="2904886" y="3100387"/>
            <a:ext cx="40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1" u="sng"/>
              <a:t>CODE EDITOR:</a:t>
            </a:r>
            <a:r>
              <a:rPr lang="en-US"/>
              <a:t>CODEPEN and hosting platform (GitHub pages)</a:t>
            </a:r>
            <a:endParaRPr lang="en-US" b="1" i="1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77432-609B-0102-1994-C194C3E995A6}"/>
              </a:ext>
            </a:extLst>
          </p:cNvPr>
          <p:cNvSpPr txBox="1"/>
          <p:nvPr/>
        </p:nvSpPr>
        <p:spPr>
          <a:xfrm>
            <a:off x="739775" y="1147733"/>
            <a:ext cx="8075287" cy="6688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u="sng" dirty="0"/>
              <a:t>Sections included :</a:t>
            </a:r>
          </a:p>
          <a:p>
            <a:pPr algn="l"/>
            <a:r>
              <a:rPr lang="en-US" b="1" i="1" dirty="0"/>
              <a:t>Home /About me : </a:t>
            </a:r>
          </a:p>
          <a:p>
            <a:pPr algn="l"/>
            <a:r>
              <a:rPr lang="en-US" b="1" dirty="0"/>
              <a:t>Digital portfolio</a:t>
            </a:r>
          </a:p>
          <a:p>
            <a:pPr algn="l"/>
            <a:r>
              <a:rPr lang="en-US" dirty="0"/>
              <a:t>Jansirani B </a:t>
            </a:r>
          </a:p>
          <a:p>
            <a:pPr algn="l"/>
            <a:r>
              <a:rPr lang="en-US" b="1" dirty="0"/>
              <a:t>Hello, I’m Jansirani B </a:t>
            </a:r>
            <a:endParaRPr lang="en-US" dirty="0"/>
          </a:p>
          <a:p>
            <a:pPr algn="l"/>
            <a:r>
              <a:rPr lang="en-US" dirty="0"/>
              <a:t>A passionate student learning web development </a:t>
            </a:r>
          </a:p>
          <a:p>
            <a:pPr algn="l"/>
            <a:r>
              <a:rPr lang="en-US" dirty="0"/>
              <a:t>[View My work]</a:t>
            </a:r>
          </a:p>
          <a:p>
            <a:pPr algn="l"/>
            <a:r>
              <a:rPr lang="en-US" b="1" dirty="0"/>
              <a:t>About Me </a:t>
            </a:r>
          </a:p>
          <a:p>
            <a:pPr algn="l"/>
            <a:r>
              <a:rPr lang="en-US" dirty="0"/>
              <a:t>Profile photo </a:t>
            </a:r>
          </a:p>
          <a:p>
            <a:pPr algn="l"/>
            <a:r>
              <a:rPr lang="en-US" dirty="0"/>
              <a:t>I am a student enthusiastic about technology and </a:t>
            </a:r>
            <a:r>
              <a:rPr lang="en-US" dirty="0" err="1"/>
              <a:t>design.I</a:t>
            </a:r>
            <a:r>
              <a:rPr lang="en-US" dirty="0"/>
              <a:t> love building interactive ,user-friendly web applications and exploring new tools In the tech world.</a:t>
            </a:r>
          </a:p>
          <a:p>
            <a:pPr algn="l"/>
            <a:r>
              <a:rPr lang="en-US" b="1" i="1" dirty="0"/>
              <a:t>Projects:</a:t>
            </a:r>
          </a:p>
          <a:p>
            <a:pPr algn="l"/>
            <a:r>
              <a:rPr lang="en-US" b="1" dirty="0"/>
              <a:t>My projects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Project 1</a:t>
            </a:r>
          </a:p>
          <a:p>
            <a:pPr lvl="1"/>
            <a:r>
              <a:rPr lang="en-US" dirty="0"/>
              <a:t>A simple responsive website.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dirty="0"/>
              <a:t>Project 2 </a:t>
            </a:r>
          </a:p>
          <a:p>
            <a:pPr lvl="1"/>
            <a:r>
              <a:rPr lang="en-US" dirty="0"/>
              <a:t>JavaScript-based quiz app.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Project 3 </a:t>
            </a:r>
          </a:p>
          <a:p>
            <a:pPr lvl="1"/>
            <a:r>
              <a:rPr lang="en-US" dirty="0"/>
              <a:t>Personal Blog with CMS.</a:t>
            </a:r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algn="l"/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8CE6D-A916-E874-2EEE-1C9A0F011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8709" y="738015"/>
            <a:ext cx="11049423" cy="2769989"/>
          </a:xfrm>
        </p:spPr>
        <p:txBody>
          <a:bodyPr/>
          <a:lstStyle/>
          <a:p>
            <a:r>
              <a:rPr lang="en-US" b="1" dirty="0"/>
              <a:t>Skills: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HTML ,CSS, JavaScript.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Handling errors quickly.</a:t>
            </a:r>
          </a:p>
          <a:p>
            <a:pPr lvl="1"/>
            <a:endParaRPr lang="en-US" dirty="0"/>
          </a:p>
          <a:p>
            <a:r>
              <a:rPr lang="en-US" b="1" dirty="0"/>
              <a:t>Contact :</a:t>
            </a:r>
          </a:p>
          <a:p>
            <a:r>
              <a:rPr lang="en-US" i="1" dirty="0"/>
              <a:t>Contact me</a:t>
            </a:r>
          </a:p>
          <a:p>
            <a:r>
              <a:rPr lang="en-US" i="1" dirty="0"/>
              <a:t>[Your Name]</a:t>
            </a:r>
          </a:p>
          <a:p>
            <a:r>
              <a:rPr lang="en-US" i="1" dirty="0"/>
              <a:t>[Your Email]</a:t>
            </a:r>
          </a:p>
          <a:p>
            <a:r>
              <a:rPr lang="en-US" i="1" dirty="0"/>
              <a:t>[Your message]</a:t>
            </a:r>
          </a:p>
          <a:p>
            <a:r>
              <a:rPr lang="en-US" i="1" dirty="0"/>
              <a:t>[Send]</a:t>
            </a:r>
          </a:p>
        </p:txBody>
      </p:sp>
    </p:spTree>
    <p:extLst>
      <p:ext uri="{BB962C8B-B14F-4D97-AF65-F5344CB8AC3E}">
        <p14:creationId xmlns:p14="http://schemas.microsoft.com/office/powerpoint/2010/main" val="325271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STUDENT-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Before:</vt:lpstr>
      <vt:lpstr>After: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Jansi Rani</cp:lastModifiedBy>
  <cp:revision>35</cp:revision>
  <dcterms:created xsi:type="dcterms:W3CDTF">2024-03-29T15:07:22Z</dcterms:created>
  <dcterms:modified xsi:type="dcterms:W3CDTF">2025-09-11T12:27:24Z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