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JANSIRANI.B </a:t>
            </a:r>
          </a:p>
          <a:p>
            <a:r>
              <a:rPr lang="en-US" sz="2400" dirty="0"/>
              <a:t>REGISTER NO AND NMID: 20124U09013, astvu20120124u09013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COLLEGE/ UNIVERSITY: ARIGNAR ANNA GOVT ARTS COLLEGE THIRUVALLUVAR UNIVERSITY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00208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STUDENT- DIGITAL PORTFOLIO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72A0F-8419-38B6-9E91-D329805596D6}"/>
              </a:ext>
            </a:extLst>
          </p:cNvPr>
          <p:cNvSpPr txBox="1"/>
          <p:nvPr/>
        </p:nvSpPr>
        <p:spPr>
          <a:xfrm>
            <a:off x="5185149" y="25228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C1488-E993-8FC2-2D2E-22A235F84BB8}"/>
              </a:ext>
            </a:extLst>
          </p:cNvPr>
          <p:cNvSpPr txBox="1"/>
          <p:nvPr/>
        </p:nvSpPr>
        <p:spPr>
          <a:xfrm>
            <a:off x="906827" y="1695449"/>
            <a:ext cx="727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Brief summary of the project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What my portfolio contains(About me, projects, skills, contact)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Main Idea: skills and project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0414B-4824-874B-C3B8-12C0C91ED387}"/>
              </a:ext>
            </a:extLst>
          </p:cNvPr>
          <p:cNvSpPr txBox="1"/>
          <p:nvPr/>
        </p:nvSpPr>
        <p:spPr>
          <a:xfrm>
            <a:off x="1076325" y="1857375"/>
            <a:ext cx="784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Student –semester projects,Resumes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Job seekers-To share with the interviewer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Freelancers-To show to their clients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Professionals-To show their achievement and experience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38F56-A37D-2F4D-D688-722BDEEB34ED}"/>
              </a:ext>
            </a:extLst>
          </p:cNvPr>
          <p:cNvSpPr txBox="1"/>
          <p:nvPr/>
        </p:nvSpPr>
        <p:spPr>
          <a:xfrm>
            <a:off x="2853182" y="1857375"/>
            <a:ext cx="3842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HTML:</a:t>
            </a:r>
            <a:r>
              <a:rPr lang="en-US"/>
              <a:t> Structure (pages, sections)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CSS: </a:t>
            </a:r>
            <a:r>
              <a:rPr lang="en-US"/>
              <a:t>styling (colour, layout)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JAVASCRIPT:</a:t>
            </a:r>
            <a:r>
              <a:rPr lang="en-US"/>
              <a:t> Interactivity(navigation menu, animation,form validation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1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FAF08-C2AC-52ED-B76E-D6FDE93D8FA3}"/>
              </a:ext>
            </a:extLst>
          </p:cNvPr>
          <p:cNvSpPr txBox="1"/>
          <p:nvPr/>
        </p:nvSpPr>
        <p:spPr>
          <a:xfrm>
            <a:off x="2867024" y="1569085"/>
            <a:ext cx="4338846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7494A-907B-23DF-97DD-C547DEB10060}"/>
              </a:ext>
            </a:extLst>
          </p:cNvPr>
          <p:cNvSpPr txBox="1"/>
          <p:nvPr/>
        </p:nvSpPr>
        <p:spPr>
          <a:xfrm>
            <a:off x="2819400" y="1857375"/>
            <a:ext cx="4836097" cy="16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CFB62-F350-9CC1-26C1-BBFEE9E5805B}"/>
              </a:ext>
            </a:extLst>
          </p:cNvPr>
          <p:cNvSpPr txBox="1"/>
          <p:nvPr/>
        </p:nvSpPr>
        <p:spPr>
          <a:xfrm>
            <a:off x="2904886" y="3100387"/>
            <a:ext cx="40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CODE EDITOR:</a:t>
            </a:r>
            <a:r>
              <a:rPr lang="en-US"/>
              <a:t>CODEPEN and hosting platform (GitHub pages)</a:t>
            </a:r>
            <a:endParaRPr lang="en-US" b="1" i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77432-609B-0102-1994-C194C3E995A6}"/>
              </a:ext>
            </a:extLst>
          </p:cNvPr>
          <p:cNvSpPr txBox="1"/>
          <p:nvPr/>
        </p:nvSpPr>
        <p:spPr>
          <a:xfrm>
            <a:off x="650776" y="1301553"/>
            <a:ext cx="6363173" cy="3050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STUDENT-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Jansi Rani</cp:lastModifiedBy>
  <cp:revision>24</cp:revision>
  <dcterms:created xsi:type="dcterms:W3CDTF">2024-03-29T15:07:22Z</dcterms:created>
  <dcterms:modified xsi:type="dcterms:W3CDTF">2025-09-08T06:28:59Z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