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6" name="TextBox 5">
            <a:extLst>
              <a:ext uri="{FF2B5EF4-FFF2-40B4-BE49-F238E27FC236}">
                <a16:creationId xmlns:a16="http://schemas.microsoft.com/office/drawing/2014/main" id="{CBEBA132-8E42-DE55-E513-C83CED4B057B}"/>
              </a:ext>
            </a:extLst>
          </p:cNvPr>
          <p:cNvSpPr txBox="1"/>
          <p:nvPr/>
        </p:nvSpPr>
        <p:spPr>
          <a:xfrm>
            <a:off x="3201201" y="4311448"/>
            <a:ext cx="748472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a:solidFill>
                  <a:schemeClr val="accent1">
                    <a:lumMod val="75000"/>
                  </a:schemeClr>
                </a:solidFill>
                <a:latin typeface="Arial"/>
                <a:cs typeface="Arial"/>
              </a:rPr>
              <a:t>JANSIRANI.V </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nabilarani714@gmail.com</cp:lastModifiedBy>
  <cp:revision>24</cp:revision>
  <dcterms:created xsi:type="dcterms:W3CDTF">2021-05-26T16:50:10Z</dcterms:created>
  <dcterms:modified xsi:type="dcterms:W3CDTF">2024-04-05T16:03:38Z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