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8" r:id="rId5"/>
    <p:sldId id="269" r:id="rId6"/>
    <p:sldId id="270" r:id="rId7"/>
    <p:sldId id="271" r:id="rId8"/>
    <p:sldId id="272" r:id="rId9"/>
    <p:sldId id="273" r:id="rId10"/>
    <p:sldId id="266" r:id="rId11"/>
    <p:sldId id="274" r:id="rId12"/>
    <p:sldId id="264" r:id="rId13"/>
    <p:sldId id="263" r:id="rId14"/>
    <p:sldId id="265" r:id="rId15"/>
    <p:sldId id="267" r:id="rId16"/>
    <p:sldId id="260" r:id="rId17"/>
    <p:sldId id="257" r:id="rId18"/>
    <p:sldId id="258" r:id="rId19"/>
    <p:sldId id="259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2015/3/4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Elis</a:t>
            </a:r>
            <a:r>
              <a:rPr kumimoji="1" lang="ja-JP" altLang="en-US" dirty="0" smtClean="0"/>
              <a:t>やることリスト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2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ボス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78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サメボス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3493" y="1083573"/>
            <a:ext cx="8229600" cy="4525963"/>
          </a:xfrm>
        </p:spPr>
        <p:txBody>
          <a:bodyPr/>
          <a:lstStyle/>
          <a:p>
            <a:r>
              <a:rPr kumimoji="1" lang="ja-JP" altLang="en-US" dirty="0" smtClean="0"/>
              <a:t>奥から手前に攻撃する感じ</a:t>
            </a:r>
            <a:endParaRPr kumimoji="1" lang="en-US" altLang="ja-JP" dirty="0" smtClean="0"/>
          </a:p>
          <a:p>
            <a:r>
              <a:rPr kumimoji="1" lang="ja-JP" altLang="en-US" dirty="0" smtClean="0"/>
              <a:t>奥から手前にかみついたりする（体当たり）</a:t>
            </a:r>
            <a:endParaRPr kumimoji="1" lang="ja-JP" altLang="en-US" dirty="0"/>
          </a:p>
        </p:txBody>
      </p:sp>
      <p:pic>
        <p:nvPicPr>
          <p:cNvPr id="1026" name="Picture 2" descr="C:\Users\akira\Desktop\projects\ElisV2\ElisV2\data\Elis\Map\port\stage05_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16013"/>
            <a:ext cx="7645435" cy="430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kira\Desktop\projects\ElisV2\ElisV2\data\Elis\Enemy\Seaserpent\seaser_bod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773" y="3828181"/>
            <a:ext cx="1000968" cy="200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kira\Desktop\projects\ElisV2\ElisV2\data\Elis\Enemy\Seaserpent\seaser_he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807775"/>
            <a:ext cx="1143804" cy="165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kira\Desktop\projects\ElisV2\ElisV2\data\Elis\Enemy\Tentacle\f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0726">
            <a:off x="1899706" y="3547068"/>
            <a:ext cx="1061480" cy="106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akira\Desktop\projects\ElisV2\ElisV2\data\Elis\Enemy\Tentacle\f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41226">
            <a:off x="5550897" y="3557112"/>
            <a:ext cx="1061480" cy="106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0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サメボス（没）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一個だけ弱点の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触手がある</a:t>
            </a:r>
            <a:endParaRPr kumimoji="1" lang="en-US" altLang="ja-JP" dirty="0" smtClean="0"/>
          </a:p>
          <a:p>
            <a:r>
              <a:rPr lang="ja-JP" altLang="en-US" dirty="0"/>
              <a:t>触手</a:t>
            </a:r>
            <a:r>
              <a:rPr lang="ja-JP" altLang="en-US" dirty="0" smtClean="0"/>
              <a:t>はダメージを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受けるたびに沈んで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位置を変える</a:t>
            </a:r>
            <a:endParaRPr lang="en-US" altLang="ja-JP" dirty="0" smtClean="0"/>
          </a:p>
          <a:p>
            <a:r>
              <a:rPr kumimoji="1" lang="ja-JP" altLang="en-US" dirty="0"/>
              <a:t>触手</a:t>
            </a:r>
            <a:r>
              <a:rPr kumimoji="1" lang="ja-JP" altLang="en-US" dirty="0" smtClean="0"/>
              <a:t>は氷に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守られている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基本的に下から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触手の突き上げ</a:t>
            </a:r>
            <a:endParaRPr kumimoji="1" lang="en-US" altLang="ja-JP" dirty="0" smtClean="0"/>
          </a:p>
          <a:p>
            <a:r>
              <a:rPr lang="ja-JP" altLang="en-US" dirty="0"/>
              <a:t>氷弾</a:t>
            </a:r>
            <a:r>
              <a:rPr lang="ja-JP" altLang="en-US" dirty="0" smtClean="0"/>
              <a:t>の発射</a:t>
            </a:r>
            <a:endParaRPr kumimoji="1" lang="ja-JP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658180"/>
            <a:ext cx="4439394" cy="48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67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蛇女ボス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ブロック</a:t>
            </a:r>
            <a:r>
              <a:rPr lang="ja-JP" altLang="en-US" dirty="0" smtClean="0"/>
              <a:t>を召喚しながら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移動する</a:t>
            </a:r>
            <a:endParaRPr lang="en-US" altLang="ja-JP" dirty="0" smtClean="0"/>
          </a:p>
          <a:p>
            <a:r>
              <a:rPr kumimoji="1" lang="ja-JP" altLang="en-US" dirty="0"/>
              <a:t>ボスと</a:t>
            </a:r>
            <a:r>
              <a:rPr kumimoji="1" lang="ja-JP" altLang="en-US" dirty="0" smtClean="0"/>
              <a:t>の追いかけっこ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が主軸になる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dirty="0" smtClean="0"/>
              <a:t>（氷を使いたいので）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攻撃方法はブロックに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閉じ込めてからの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大技など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（ディメーンを参考に）</a:t>
            </a:r>
            <a:endParaRPr kumimoji="1" lang="en-US" altLang="ja-JP" dirty="0" smtClean="0"/>
          </a:p>
          <a:p>
            <a:r>
              <a:rPr lang="ja-JP" altLang="en-US" dirty="0"/>
              <a:t>固いブロック</a:t>
            </a:r>
            <a:r>
              <a:rPr lang="ja-JP" altLang="en-US" dirty="0" smtClean="0"/>
              <a:t>と普通の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ブロックを混ぜてくる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23918"/>
            <a:ext cx="3816424" cy="2493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53" y="3944563"/>
            <a:ext cx="3804103" cy="291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0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1497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虫野郎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r>
              <a:rPr lang="ja-JP" altLang="en-US" dirty="0" smtClean="0"/>
              <a:t>ハヌマシーンの突進や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マンティスクの斬りつけ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などを行う。</a:t>
            </a:r>
            <a:endParaRPr lang="en-US" altLang="ja-JP" dirty="0" smtClean="0"/>
          </a:p>
          <a:p>
            <a:r>
              <a:rPr kumimoji="1" lang="ja-JP" altLang="en-US" dirty="0" smtClean="0"/>
              <a:t>突進にうまくブロックを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当てるとしばらく失神する</a:t>
            </a:r>
            <a:endParaRPr kumimoji="1" lang="en-US" altLang="ja-JP" dirty="0" smtClean="0"/>
          </a:p>
          <a:p>
            <a:r>
              <a:rPr lang="ja-JP" altLang="en-US" dirty="0" smtClean="0"/>
              <a:t>連続遠距離攻撃などを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ブロックで防ぐ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84" y="980727"/>
            <a:ext cx="4165516" cy="2717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89" y="3933056"/>
            <a:ext cx="4165515" cy="2706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9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3414" y="-6638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ガルーダ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217443"/>
          </a:xfrm>
        </p:spPr>
        <p:txBody>
          <a:bodyPr/>
          <a:lstStyle/>
          <a:p>
            <a:r>
              <a:rPr kumimoji="1" lang="ja-JP" altLang="en-US" dirty="0" smtClean="0"/>
              <a:t>巨大な鳥の姿に複数の目を持つ怪鳥</a:t>
            </a:r>
            <a:endParaRPr kumimoji="1" lang="en-US" altLang="ja-JP" dirty="0" smtClean="0"/>
          </a:p>
          <a:p>
            <a:r>
              <a:rPr kumimoji="1" lang="ja-JP" altLang="en-US" dirty="0" smtClean="0"/>
              <a:t>いくつかの固定オブジェクト（目）を潰すと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小さな本体が出てくる</a:t>
            </a:r>
            <a:endParaRPr kumimoji="1" lang="en-US" altLang="ja-JP" dirty="0" smtClean="0"/>
          </a:p>
          <a:p>
            <a:r>
              <a:rPr lang="ja-JP" altLang="en-US" dirty="0"/>
              <a:t>通常</a:t>
            </a:r>
            <a:r>
              <a:rPr lang="ja-JP" altLang="en-US" dirty="0" smtClean="0"/>
              <a:t>時は小型の分身や、頭から火を吐くなどする</a:t>
            </a:r>
            <a:endParaRPr lang="en-US" altLang="ja-JP" dirty="0" smtClean="0"/>
          </a:p>
          <a:p>
            <a:r>
              <a:rPr kumimoji="1" lang="ja-JP" altLang="en-US" dirty="0"/>
              <a:t>朧村正</a:t>
            </a:r>
            <a:r>
              <a:rPr kumimoji="1" lang="ja-JP" altLang="en-US" dirty="0" smtClean="0"/>
              <a:t>の明王参照。</a:t>
            </a:r>
            <a:r>
              <a:rPr lang="ja-JP" altLang="en-US" dirty="0" smtClean="0"/>
              <a:t>ズィード</a:t>
            </a:r>
            <a:r>
              <a:rPr lang="en-US" altLang="ja-JP" dirty="0" smtClean="0"/>
              <a:t>?</a:t>
            </a:r>
            <a:r>
              <a:rPr kumimoji="1" lang="ja-JP" altLang="en-US" dirty="0" smtClean="0"/>
              <a:t>ミレニアモン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みたいな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雰囲気</a:t>
            </a:r>
            <a:endParaRPr kumimoji="1" lang="ja-JP" altLang="en-US" dirty="0"/>
          </a:p>
        </p:txBody>
      </p:sp>
      <p:pic>
        <p:nvPicPr>
          <p:cNvPr id="8194" name="Picture 2" descr="http://athta.net/wp-content/uploads/2014/12/2014-12-02-1238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12231"/>
            <a:ext cx="5472608" cy="310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20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新しく追加すること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kira\Desktop\projects\理工展MagicalSymphony\MagicalSymphony\data\BattleAssets\Session\_gakufu_win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63" y="2115368"/>
            <a:ext cx="6816921" cy="383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買い物エリスちゃん</a:t>
            </a:r>
            <a:endParaRPr kumimoji="1" lang="ja-JP" altLang="en-US" dirty="0"/>
          </a:p>
        </p:txBody>
      </p:sp>
      <p:pic>
        <p:nvPicPr>
          <p:cNvPr id="1026" name="Picture 2" descr="C:\Users\akira\Desktop\個人用\企画書\自分の\企画勉強会をしよー\素材\elis_mo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63000" y="3219524"/>
            <a:ext cx="1668958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251232" y="2952163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攻撃力を</a:t>
            </a:r>
            <a:r>
              <a:rPr lang="ja-JP" altLang="en-US" dirty="0" smtClean="0"/>
              <a:t>強化　</a:t>
            </a:r>
            <a:r>
              <a:rPr lang="en-US" altLang="ja-JP" dirty="0" smtClean="0"/>
              <a:t>200</a:t>
            </a:r>
            <a:r>
              <a:rPr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51232" y="3847658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チャージ速度</a:t>
            </a:r>
            <a:r>
              <a:rPr lang="ja-JP" altLang="en-US" dirty="0" smtClean="0"/>
              <a:t>を強化　</a:t>
            </a:r>
            <a:r>
              <a:rPr lang="en-US" altLang="ja-JP" dirty="0" smtClean="0"/>
              <a:t>200</a:t>
            </a:r>
            <a:r>
              <a:rPr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51232" y="4657311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体力をアップ　</a:t>
            </a:r>
            <a:r>
              <a:rPr lang="en-US" altLang="ja-JP" dirty="0" smtClean="0"/>
              <a:t>200</a:t>
            </a:r>
            <a:r>
              <a:rPr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82013" y="1403484"/>
            <a:ext cx="606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概要：ゲーム内で取った水晶を使ってエリスちゃんを強化する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99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会話</a:t>
            </a:r>
            <a:endParaRPr kumimoji="1" lang="ja-JP" altLang="en-US" dirty="0"/>
          </a:p>
        </p:txBody>
      </p:sp>
      <p:pic>
        <p:nvPicPr>
          <p:cNvPr id="2050" name="Picture 2" descr="C:\Users\akira\Desktop\わしじゃよ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988840"/>
            <a:ext cx="7233641" cy="423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763688" y="2708920"/>
            <a:ext cx="1512168" cy="1395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7" idx="3"/>
            <a:endCxn id="4" idx="1"/>
          </p:cNvCxnSpPr>
          <p:nvPr/>
        </p:nvCxnSpPr>
        <p:spPr>
          <a:xfrm flipV="1">
            <a:off x="1196161" y="3406577"/>
            <a:ext cx="567527" cy="138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0" y="3221911"/>
            <a:ext cx="119616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顔アイコン</a:t>
            </a:r>
            <a:endParaRPr kumimoji="1" lang="en-US" altLang="ja-JP" dirty="0" smtClean="0"/>
          </a:p>
          <a:p>
            <a:r>
              <a:rPr lang="en-US" altLang="ja-JP" dirty="0" smtClean="0"/>
              <a:t>256x256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763688" y="2276872"/>
            <a:ext cx="5976664" cy="126820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>
            <a:stCxn id="12" idx="2"/>
            <a:endCxn id="9" idx="3"/>
          </p:cNvCxnSpPr>
          <p:nvPr/>
        </p:nvCxnSpPr>
        <p:spPr>
          <a:xfrm flipH="1">
            <a:off x="7740352" y="1278052"/>
            <a:ext cx="262428" cy="1632923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185088" y="908720"/>
            <a:ext cx="163538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会話ウインドウ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65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魔法切り替え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799"/>
            <a:ext cx="7056784" cy="475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2627784" y="3284984"/>
            <a:ext cx="2736304" cy="151216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endCxn id="4" idx="3"/>
          </p:cNvCxnSpPr>
          <p:nvPr/>
        </p:nvCxnSpPr>
        <p:spPr>
          <a:xfrm flipH="1" flipV="1">
            <a:off x="5364088" y="4041068"/>
            <a:ext cx="2664296" cy="54006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7111071" y="4618391"/>
            <a:ext cx="2032929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円形にスライドする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934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ざこ</a:t>
            </a:r>
            <a:r>
              <a:rPr kumimoji="1" lang="ja-JP" altLang="en-US" dirty="0" smtClean="0"/>
              <a:t>敵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死んだらブロックになる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死んだらブロックになる</a:t>
            </a:r>
            <a:endParaRPr kumimoji="1" lang="en-US" altLang="ja-JP" dirty="0" smtClean="0"/>
          </a:p>
          <a:p>
            <a:r>
              <a:rPr lang="ja-JP" altLang="en-US" dirty="0"/>
              <a:t>普通の攻撃</a:t>
            </a:r>
            <a:r>
              <a:rPr lang="ja-JP" altLang="en-US" dirty="0" smtClean="0"/>
              <a:t>でも死にそうな感じにする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（ひびとか）</a:t>
            </a:r>
            <a:endParaRPr lang="en-US" altLang="ja-JP" dirty="0" smtClean="0"/>
          </a:p>
          <a:p>
            <a:r>
              <a:rPr kumimoji="1" lang="ja-JP" altLang="en-US" dirty="0"/>
              <a:t>その場</a:t>
            </a:r>
            <a:r>
              <a:rPr kumimoji="1" lang="ja-JP" altLang="en-US" dirty="0" smtClean="0"/>
              <a:t>を移動する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タイプなどもいる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4098" name="Picture 2" descr="C:\Users\akira\Desktop\projects\ElisV2\ElisV2\data\Elis\Object\block\b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616" y="4149080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kira\Desktop\projects\ElisV2\資料\blockm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92" y="357301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矢印 3"/>
          <p:cNvSpPr/>
          <p:nvPr/>
        </p:nvSpPr>
        <p:spPr>
          <a:xfrm>
            <a:off x="5998020" y="4149080"/>
            <a:ext cx="1296144" cy="812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3" descr="C:\Users\akira\Desktop\projects\ElisV2\資料\blockman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028" y="5049909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kira\Desktop\projects\ElisV2\資料\blockman.png"/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492" y="5049909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36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テンタクル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港所属</a:t>
            </a:r>
            <a:endParaRPr kumimoji="1" lang="en-US" altLang="ja-JP" dirty="0" smtClean="0"/>
          </a:p>
          <a:p>
            <a:r>
              <a:rPr lang="ja-JP" altLang="en-US" dirty="0"/>
              <a:t>下から出て</a:t>
            </a:r>
            <a:r>
              <a:rPr lang="ja-JP" altLang="en-US" dirty="0" smtClean="0"/>
              <a:t>くる</a:t>
            </a:r>
            <a:endParaRPr lang="en-US" altLang="ja-JP" dirty="0" smtClean="0"/>
          </a:p>
          <a:p>
            <a:r>
              <a:rPr kumimoji="1" lang="ja-JP" altLang="en-US" dirty="0"/>
              <a:t>しばらくすると蘇生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658180"/>
            <a:ext cx="4439394" cy="48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6647681" y="4005064"/>
            <a:ext cx="588615" cy="2496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707904" y="4797152"/>
            <a:ext cx="29397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091513" y="4641635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道中水中から現れる触手</a:t>
            </a:r>
            <a:endParaRPr kumimoji="1" lang="en-US" altLang="ja-JP" dirty="0" smtClean="0"/>
          </a:p>
          <a:p>
            <a:r>
              <a:rPr lang="ja-JP" altLang="en-US" dirty="0"/>
              <a:t>先端</a:t>
            </a:r>
            <a:r>
              <a:rPr lang="ja-JP" altLang="en-US" dirty="0" smtClean="0"/>
              <a:t>に攻撃すると沈む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52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ミノタウロス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神殿所属</a:t>
            </a:r>
            <a:endParaRPr kumimoji="1" lang="en-US" altLang="ja-JP" dirty="0" smtClean="0"/>
          </a:p>
          <a:p>
            <a:r>
              <a:rPr lang="ja-JP" altLang="en-US" dirty="0" smtClean="0"/>
              <a:t>こっちに飛びながら斧を振り下ろす</a:t>
            </a:r>
            <a:endParaRPr lang="en-US" altLang="ja-JP" dirty="0" smtClean="0"/>
          </a:p>
        </p:txBody>
      </p:sp>
      <p:pic>
        <p:nvPicPr>
          <p:cNvPr id="1026" name="Picture 2" descr="C:\Users\akira\Desktop\projects\ElisV2\ElisV2\data\Elis\Enemy\minotaur\minotaur_damag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3501008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29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ブルーベリーアイ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神殿所属</a:t>
            </a:r>
            <a:endParaRPr kumimoji="1" lang="en-US" altLang="ja-JP" dirty="0" smtClean="0"/>
          </a:p>
          <a:p>
            <a:r>
              <a:rPr lang="ja-JP" altLang="en-US" dirty="0" smtClean="0"/>
              <a:t>いやらしい場所にいる</a:t>
            </a:r>
            <a:endParaRPr lang="en-US" altLang="ja-JP" dirty="0" smtClean="0"/>
          </a:p>
          <a:p>
            <a:r>
              <a:rPr kumimoji="1" lang="ja-JP" altLang="en-US" dirty="0"/>
              <a:t>横一直線のレーザー</a:t>
            </a:r>
          </a:p>
        </p:txBody>
      </p:sp>
      <p:pic>
        <p:nvPicPr>
          <p:cNvPr id="2051" name="Picture 3" descr="C:\Users\akira\Desktop\projects\ElisV2\ElisV2\data\Elis\Enemy\blueeye\blueeye_be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-675456"/>
            <a:ext cx="24384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05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骨マン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神殿所属</a:t>
            </a:r>
            <a:endParaRPr kumimoji="1" lang="en-US" altLang="ja-JP" dirty="0" smtClean="0"/>
          </a:p>
          <a:p>
            <a:r>
              <a:rPr kumimoji="1" lang="ja-JP" altLang="en-US" dirty="0" smtClean="0"/>
              <a:t>近くの人間によって来る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3074" name="Picture 2" descr="C:\Users\akira\Desktop\projects\ElisV2\ElisV2\data\Elis\Enemy\Boneman\boneman_st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27" y="-703264"/>
            <a:ext cx="2438400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43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灰色スライム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神殿所属</a:t>
            </a:r>
            <a:endParaRPr kumimoji="1" lang="en-US" altLang="ja-JP" dirty="0" smtClean="0"/>
          </a:p>
          <a:p>
            <a:r>
              <a:rPr lang="ja-JP" altLang="en-US" dirty="0"/>
              <a:t>他</a:t>
            </a:r>
            <a:r>
              <a:rPr lang="ja-JP" altLang="en-US" dirty="0" smtClean="0"/>
              <a:t>より体力が多い</a:t>
            </a:r>
            <a:endParaRPr kumimoji="1" lang="ja-JP" altLang="en-US" dirty="0"/>
          </a:p>
        </p:txBody>
      </p:sp>
      <p:pic>
        <p:nvPicPr>
          <p:cNvPr id="4098" name="Picture 2" descr="C:\Users\akira\Desktop\projects\ElisV2\ElisV2\data\Elis\Enemy\SlimeB\slime_ju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4"/>
            <a:ext cx="2438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52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6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188</Words>
  <Application>Microsoft Office PowerPoint</Application>
  <PresentationFormat>画面に合わせる (4:3)</PresentationFormat>
  <Paragraphs>61</Paragraphs>
  <Slides>19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Office テーマ</vt:lpstr>
      <vt:lpstr>Elisやることリスト</vt:lpstr>
      <vt:lpstr>ざこ敵</vt:lpstr>
      <vt:lpstr>死んだらブロックになる</vt:lpstr>
      <vt:lpstr>テンタクル</vt:lpstr>
      <vt:lpstr>ミノタウロス</vt:lpstr>
      <vt:lpstr>ブルーベリーアイ</vt:lpstr>
      <vt:lpstr>骨マン</vt:lpstr>
      <vt:lpstr>灰色スライム</vt:lpstr>
      <vt:lpstr>PowerPoint プレゼンテーション</vt:lpstr>
      <vt:lpstr>ボス</vt:lpstr>
      <vt:lpstr>サメボス</vt:lpstr>
      <vt:lpstr>サメボス（没）</vt:lpstr>
      <vt:lpstr>蛇女ボス</vt:lpstr>
      <vt:lpstr>虫野郎</vt:lpstr>
      <vt:lpstr>ガルーダ</vt:lpstr>
      <vt:lpstr>新しく追加すること</vt:lpstr>
      <vt:lpstr>買い物エリスちゃん</vt:lpstr>
      <vt:lpstr>会話</vt:lpstr>
      <vt:lpstr>魔法切り替え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Elisやることリスト</dc:title>
  <dc:creator>akira</dc:creator>
  <cp:lastModifiedBy>akira</cp:lastModifiedBy>
  <cp:revision>17</cp:revision>
  <dcterms:created xsi:type="dcterms:W3CDTF">2015-03-01T14:27:41Z</dcterms:created>
  <dcterms:modified xsi:type="dcterms:W3CDTF">2015-03-04T06:43:38Z</dcterms:modified>
</cp:coreProperties>
</file>