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8" r:id="rId7"/>
    <p:sldId id="265" r:id="rId8"/>
    <p:sldId id="269" r:id="rId9"/>
    <p:sldId id="258" r:id="rId10"/>
    <p:sldId id="259" r:id="rId11"/>
    <p:sldId id="270" r:id="rId12"/>
    <p:sldId id="264" r:id="rId13"/>
    <p:sldId id="271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B05A-E387-4F8F-B1A1-7010F7CA8C7A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553A-031D-4553-A7EF-3A9579F98D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093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553A-031D-4553-A7EF-3A9579F98D4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69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D524-30C5-4EE4-925A-B916611FDFD8}" type="datetime1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3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9E6-2A2D-43C2-BE3C-AC93A7D22B62}" type="datetime1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70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F087-FC31-4F54-864F-234470D8C567}" type="datetime1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500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403B-1018-40BF-AA55-D58A6CEE405C}" type="datetime1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972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6F56-1B37-4688-B7E4-F019E1DCE7F4}" type="datetime1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5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D29C-B49C-4622-A1EC-BFCE1DDD031A}" type="datetime1">
              <a:rPr lang="sk-SK" smtClean="0"/>
              <a:t>21. 1. 2019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825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FD9-9040-46B7-B551-6FC91693CBAF}" type="datetime1">
              <a:rPr lang="sk-SK" smtClean="0"/>
              <a:t>21. 1. 2019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266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11F1-4711-4FC6-8093-C23C03CD3959}" type="datetime1">
              <a:rPr lang="sk-SK" smtClean="0"/>
              <a:t>21. 1. 2019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240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9B1A-7A7E-43CB-8EDF-D6DB8FE06504}" type="datetime1">
              <a:rPr lang="sk-SK" smtClean="0"/>
              <a:t>21. 1. 2019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94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CBCCEC-9941-48B2-895C-4FB48E0DE124}" type="datetime1">
              <a:rPr lang="sk-SK" smtClean="0"/>
              <a:t>21. 1. 2019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175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DBE-60C1-4360-9CD0-2AEAAC22ED1C}" type="datetime1">
              <a:rPr lang="sk-SK" smtClean="0"/>
              <a:t>21. 1. 2019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872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FECDA1-5F9D-4D81-B2D7-82D2C21FEA2A}" type="datetime1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F30B3-001A-4E36-BDB2-F303E73EA8E0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69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Návrh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sk-SK" dirty="0" smtClean="0"/>
              <a:t>realizácia</a:t>
            </a:r>
            <a:r>
              <a:rPr lang="en-US" dirty="0" smtClean="0"/>
              <a:t> </a:t>
            </a:r>
            <a:r>
              <a:rPr lang="sk-SK" dirty="0" smtClean="0"/>
              <a:t>monitorovacích</a:t>
            </a:r>
            <a:r>
              <a:rPr lang="en-US" dirty="0" smtClean="0"/>
              <a:t> </a:t>
            </a:r>
            <a:r>
              <a:rPr lang="sk-SK" dirty="0" smtClean="0"/>
              <a:t>skriptov</a:t>
            </a:r>
            <a:r>
              <a:rPr lang="en-US" dirty="0" smtClean="0"/>
              <a:t> </a:t>
            </a:r>
            <a:r>
              <a:rPr lang="en-US" dirty="0"/>
              <a:t>v </a:t>
            </a:r>
            <a:r>
              <a:rPr lang="sk-SK" dirty="0" err="1" smtClean="0"/>
              <a:t>MikroTik</a:t>
            </a:r>
            <a:r>
              <a:rPr lang="en-US" dirty="0" smtClean="0"/>
              <a:t> </a:t>
            </a:r>
            <a:r>
              <a:rPr lang="sk-SK" dirty="0" err="1" smtClean="0"/>
              <a:t>RouterOS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46944"/>
            <a:ext cx="9144000" cy="1655762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BC. </a:t>
            </a:r>
            <a:r>
              <a:rPr lang="sk-SK" b="1" dirty="0" smtClean="0">
                <a:solidFill>
                  <a:schemeClr val="tx1"/>
                </a:solidFill>
              </a:rPr>
              <a:t>Ján Šuška</a:t>
            </a:r>
          </a:p>
          <a:p>
            <a:pPr algn="r"/>
            <a:r>
              <a:rPr lang="sk-SK" b="1" dirty="0" smtClean="0">
                <a:solidFill>
                  <a:schemeClr val="tx1"/>
                </a:solidFill>
              </a:rPr>
              <a:t>Vedúci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práce </a:t>
            </a:r>
            <a:r>
              <a:rPr lang="sk-SK" b="1" dirty="0">
                <a:solidFill>
                  <a:schemeClr val="tx1"/>
                </a:solidFill>
              </a:rPr>
              <a:t>Ing. Dolnák </a:t>
            </a:r>
            <a:r>
              <a:rPr lang="sk-SK" b="1" dirty="0" smtClean="0">
                <a:solidFill>
                  <a:schemeClr val="tx1"/>
                </a:solidFill>
              </a:rPr>
              <a:t>Ivan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sk-SK" b="1" dirty="0" smtClean="0">
                <a:solidFill>
                  <a:schemeClr val="tx1"/>
                </a:solidFill>
              </a:rPr>
              <a:t>PhD</a:t>
            </a:r>
            <a:r>
              <a:rPr lang="sk-SK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Skript pokračovanie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589081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k-SK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DHCP </a:t>
            </a:r>
            <a:r>
              <a:rPr lang="sk-SK" sz="2800" dirty="0">
                <a:solidFill>
                  <a:schemeClr val="tx1"/>
                </a:solidFill>
              </a:rPr>
              <a:t>skript sa skladá </a:t>
            </a:r>
            <a:r>
              <a:rPr lang="sk-SK" sz="2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sk-SK" sz="2800" dirty="0">
              <a:solidFill>
                <a:schemeClr val="tx1"/>
              </a:solidFill>
            </a:endParaRPr>
          </a:p>
          <a:p>
            <a:pPr marL="818388" lvl="2" indent="-342900"/>
            <a:r>
              <a:rPr lang="sk-SK" sz="3000" dirty="0" smtClean="0"/>
              <a:t>Definícia </a:t>
            </a:r>
            <a:r>
              <a:rPr lang="sk-SK" sz="3000" dirty="0"/>
              <a:t>premenných</a:t>
            </a:r>
          </a:p>
          <a:p>
            <a:pPr marL="818388" lvl="2" indent="-342900"/>
            <a:r>
              <a:rPr lang="sk-SK" sz="3000" dirty="0"/>
              <a:t>Vytvorenie </a:t>
            </a:r>
            <a:r>
              <a:rPr lang="sk-SK" sz="3000" dirty="0" smtClean="0"/>
              <a:t>podmienok pre overenie vyťaženia</a:t>
            </a:r>
            <a:endParaRPr lang="sk-SK" sz="3000" dirty="0"/>
          </a:p>
          <a:p>
            <a:pPr marL="818388" lvl="2" indent="-342900"/>
            <a:r>
              <a:rPr lang="sk-SK" sz="3000" dirty="0" smtClean="0"/>
              <a:t>Zaslanie upozornenia na e-mail </a:t>
            </a:r>
            <a:r>
              <a:rPr lang="sk-SK" sz="3000" dirty="0"/>
              <a:t>pokiaľ </a:t>
            </a:r>
            <a:r>
              <a:rPr lang="sk-SK" sz="3000" dirty="0" smtClean="0"/>
              <a:t>je podmienka splnená</a:t>
            </a:r>
            <a:endParaRPr lang="sk-SK" sz="3000" dirty="0"/>
          </a:p>
          <a:p>
            <a:pPr marL="818388" lvl="2" indent="-342900"/>
            <a:r>
              <a:rPr lang="sk-SK" sz="3000" dirty="0" smtClean="0"/>
              <a:t>Skript je členený podmienkami podľa požadovaných percent, a teda požadovaného nastavanie. </a:t>
            </a:r>
          </a:p>
          <a:p>
            <a:pPr marL="818388" lvl="2" indent="-342900"/>
            <a:r>
              <a:rPr lang="sk-SK" sz="3000" dirty="0" smtClean="0"/>
              <a:t>Pokiaľ je </a:t>
            </a:r>
            <a:r>
              <a:rPr lang="sk-SK" sz="3000" dirty="0" err="1" smtClean="0"/>
              <a:t>dhcp</a:t>
            </a:r>
            <a:r>
              <a:rPr lang="sk-SK" sz="3000" dirty="0" smtClean="0"/>
              <a:t> </a:t>
            </a:r>
            <a:r>
              <a:rPr lang="sk-SK" sz="3000" dirty="0" err="1" smtClean="0"/>
              <a:t>pool</a:t>
            </a:r>
            <a:r>
              <a:rPr lang="sk-SK" sz="3000" dirty="0" smtClean="0"/>
              <a:t> dostatočne voľný prebehne podmienka, ktorá zapíše do logu stav </a:t>
            </a:r>
            <a:r>
              <a:rPr lang="sk-SK" sz="3000" dirty="0" err="1" smtClean="0"/>
              <a:t>dhcp</a:t>
            </a:r>
            <a:r>
              <a:rPr lang="sk-SK" sz="3000" dirty="0" smtClean="0"/>
              <a:t> OK</a:t>
            </a:r>
            <a:endParaRPr lang="sk-SK" sz="3000" dirty="0"/>
          </a:p>
          <a:p>
            <a:pPr marL="0" indent="0">
              <a:buNone/>
            </a:pPr>
            <a:endParaRPr lang="sk-S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z="4000" b="1" smtClean="0"/>
              <a:t>10</a:t>
            </a:fld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14591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Skript pokračovanie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66191" cy="4488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300" dirty="0" smtClean="0"/>
              <a:t>:</a:t>
            </a:r>
            <a:r>
              <a:rPr lang="sk-SK" sz="2300" dirty="0" err="1"/>
              <a:t>local</a:t>
            </a:r>
            <a:r>
              <a:rPr lang="sk-SK" sz="2300" dirty="0"/>
              <a:t> </a:t>
            </a:r>
            <a:r>
              <a:rPr lang="sk-SK" sz="2300" dirty="0" err="1"/>
              <a:t>adminMail</a:t>
            </a:r>
            <a:r>
              <a:rPr lang="sk-SK" sz="2300" dirty="0"/>
              <a:t> "alarmmasterjs@gmail.com"</a:t>
            </a:r>
          </a:p>
          <a:p>
            <a:pPr marL="0" indent="0">
              <a:buNone/>
            </a:pPr>
            <a:r>
              <a:rPr lang="sk-SK" sz="2300" dirty="0"/>
              <a:t>:</a:t>
            </a:r>
            <a:r>
              <a:rPr lang="sk-SK" sz="2300" dirty="0" err="1"/>
              <a:t>local</a:t>
            </a:r>
            <a:r>
              <a:rPr lang="sk-SK" sz="2300" dirty="0"/>
              <a:t> </a:t>
            </a:r>
            <a:r>
              <a:rPr lang="sk-SK" sz="2300" dirty="0" err="1"/>
              <a:t>numberOfPool</a:t>
            </a:r>
            <a:r>
              <a:rPr lang="sk-SK" sz="2300" dirty="0"/>
              <a:t> [/</a:t>
            </a:r>
            <a:r>
              <a:rPr lang="sk-SK" sz="2300" dirty="0" err="1"/>
              <a:t>ip</a:t>
            </a:r>
            <a:r>
              <a:rPr lang="sk-SK" sz="2300" dirty="0"/>
              <a:t> </a:t>
            </a:r>
            <a:r>
              <a:rPr lang="sk-SK" sz="2300" dirty="0" err="1"/>
              <a:t>dhcp</a:t>
            </a:r>
            <a:r>
              <a:rPr lang="sk-SK" sz="2300" dirty="0"/>
              <a:t>-server </a:t>
            </a:r>
            <a:r>
              <a:rPr lang="sk-SK" sz="2300" dirty="0" err="1"/>
              <a:t>lease</a:t>
            </a:r>
            <a:r>
              <a:rPr lang="sk-SK" sz="2300" dirty="0"/>
              <a:t> </a:t>
            </a:r>
            <a:r>
              <a:rPr lang="sk-SK" sz="2300" dirty="0" err="1"/>
              <a:t>print</a:t>
            </a:r>
            <a:r>
              <a:rPr lang="sk-SK" sz="2300" dirty="0"/>
              <a:t> </a:t>
            </a:r>
            <a:r>
              <a:rPr lang="sk-SK" sz="2300" dirty="0" err="1"/>
              <a:t>count-only</a:t>
            </a:r>
            <a:r>
              <a:rPr lang="sk-SK" sz="2300" dirty="0"/>
              <a:t> </a:t>
            </a:r>
            <a:r>
              <a:rPr lang="sk-SK" sz="2300" dirty="0" err="1"/>
              <a:t>where</a:t>
            </a:r>
            <a:r>
              <a:rPr lang="sk-SK" sz="2300" dirty="0"/>
              <a:t> server=</a:t>
            </a:r>
            <a:r>
              <a:rPr lang="sk-SK" sz="2300" dirty="0" err="1"/>
              <a:t>defconf</a:t>
            </a:r>
            <a:r>
              <a:rPr lang="sk-SK" sz="2300" dirty="0"/>
              <a:t>]</a:t>
            </a:r>
          </a:p>
          <a:p>
            <a:pPr marL="0" indent="0">
              <a:buNone/>
            </a:pPr>
            <a:r>
              <a:rPr lang="sk-SK" sz="2300" dirty="0"/>
              <a:t>:</a:t>
            </a:r>
            <a:r>
              <a:rPr lang="sk-SK" sz="2300" dirty="0" err="1"/>
              <a:t>local</a:t>
            </a:r>
            <a:r>
              <a:rPr lang="sk-SK" sz="2300" dirty="0"/>
              <a:t> </a:t>
            </a:r>
            <a:r>
              <a:rPr lang="sk-SK" sz="2300" dirty="0" err="1"/>
              <a:t>maxNumber</a:t>
            </a:r>
            <a:r>
              <a:rPr lang="sk-SK" sz="2300" dirty="0"/>
              <a:t> 1</a:t>
            </a:r>
          </a:p>
          <a:p>
            <a:pPr marL="0" indent="0">
              <a:buNone/>
            </a:pPr>
            <a:r>
              <a:rPr lang="sk-SK" sz="2300" dirty="0" smtClean="0"/>
              <a:t>#</a:t>
            </a:r>
            <a:r>
              <a:rPr lang="sk-SK" sz="2300" dirty="0"/>
              <a:t>podmienka pre overenie </a:t>
            </a:r>
            <a:r>
              <a:rPr lang="sk-SK" sz="2300" dirty="0" err="1"/>
              <a:t>vytazenia</a:t>
            </a:r>
            <a:r>
              <a:rPr lang="sk-SK" sz="2300" dirty="0"/>
              <a:t> nad 90%</a:t>
            </a:r>
          </a:p>
          <a:p>
            <a:pPr marL="0" indent="0">
              <a:buNone/>
            </a:pPr>
            <a:r>
              <a:rPr lang="sk-SK" sz="2300" dirty="0"/>
              <a:t>:</a:t>
            </a:r>
            <a:r>
              <a:rPr lang="sk-SK" sz="2300" dirty="0" err="1"/>
              <a:t>if</a:t>
            </a:r>
            <a:r>
              <a:rPr lang="sk-SK" sz="2300" dirty="0"/>
              <a:t> ((($</a:t>
            </a:r>
            <a:r>
              <a:rPr lang="sk-SK" sz="2300" dirty="0" err="1"/>
              <a:t>numberOfPool</a:t>
            </a:r>
            <a:r>
              <a:rPr lang="sk-SK" sz="2300" dirty="0"/>
              <a:t>)/($</a:t>
            </a:r>
            <a:r>
              <a:rPr lang="sk-SK" sz="2300" dirty="0" err="1"/>
              <a:t>maxNumber</a:t>
            </a:r>
            <a:r>
              <a:rPr lang="sk-SK" sz="2300" dirty="0"/>
              <a:t>)*100)&gt;(90)) do {</a:t>
            </a:r>
          </a:p>
          <a:p>
            <a:pPr marL="0" indent="0">
              <a:buNone/>
            </a:pPr>
            <a:r>
              <a:rPr lang="sk-SK" sz="2300" dirty="0"/>
              <a:t>:log </a:t>
            </a:r>
            <a:r>
              <a:rPr lang="sk-SK" sz="2300" dirty="0" err="1"/>
              <a:t>warning</a:t>
            </a:r>
            <a:r>
              <a:rPr lang="sk-SK" sz="2300" dirty="0"/>
              <a:t> ("</a:t>
            </a:r>
            <a:r>
              <a:rPr lang="sk-SK" sz="2300" dirty="0" err="1"/>
              <a:t>dhcp</a:t>
            </a:r>
            <a:r>
              <a:rPr lang="sk-SK" sz="2300" dirty="0"/>
              <a:t> </a:t>
            </a:r>
            <a:r>
              <a:rPr lang="sk-SK" sz="2300" dirty="0" err="1"/>
              <a:t>pool</a:t>
            </a:r>
            <a:r>
              <a:rPr lang="sk-SK" sz="2300" dirty="0"/>
              <a:t> je </a:t>
            </a:r>
            <a:r>
              <a:rPr lang="sk-SK" sz="2300" dirty="0" err="1"/>
              <a:t>vytazeny</a:t>
            </a:r>
            <a:r>
              <a:rPr lang="sk-SK" sz="2300" dirty="0"/>
              <a:t> nad 90%")</a:t>
            </a:r>
          </a:p>
          <a:p>
            <a:pPr marL="0" indent="0">
              <a:buNone/>
            </a:pPr>
            <a:r>
              <a:rPr lang="sk-SK" sz="2300" dirty="0"/>
              <a:t>/tool e-mail </a:t>
            </a:r>
            <a:r>
              <a:rPr lang="sk-SK" sz="2300" dirty="0" err="1"/>
              <a:t>send</a:t>
            </a:r>
            <a:r>
              <a:rPr lang="sk-SK" sz="2300" dirty="0"/>
              <a:t> to=$</a:t>
            </a:r>
            <a:r>
              <a:rPr lang="sk-SK" sz="2300" dirty="0" err="1"/>
              <a:t>adminMail</a:t>
            </a:r>
            <a:r>
              <a:rPr lang="sk-SK" sz="2300" dirty="0"/>
              <a:t> </a:t>
            </a:r>
            <a:r>
              <a:rPr lang="sk-SK" sz="2300" dirty="0" err="1"/>
              <a:t>subject</a:t>
            </a:r>
            <a:r>
              <a:rPr lang="sk-SK" sz="2300" dirty="0"/>
              <a:t>="</a:t>
            </a:r>
            <a:r>
              <a:rPr lang="sk-SK" sz="2300" dirty="0" err="1"/>
              <a:t>dhcp</a:t>
            </a:r>
            <a:r>
              <a:rPr lang="sk-SK" sz="2300" dirty="0"/>
              <a:t> </a:t>
            </a:r>
            <a:r>
              <a:rPr lang="sk-SK" sz="2300" dirty="0" err="1"/>
              <a:t>pool</a:t>
            </a:r>
            <a:r>
              <a:rPr lang="sk-SK" sz="2300" dirty="0"/>
              <a:t> je </a:t>
            </a:r>
            <a:r>
              <a:rPr lang="sk-SK" sz="2300" dirty="0" err="1"/>
              <a:t>vytazeny</a:t>
            </a:r>
            <a:r>
              <a:rPr lang="sk-SK" sz="2300" dirty="0"/>
              <a:t> nad 90%" body="</a:t>
            </a:r>
          </a:p>
          <a:p>
            <a:pPr marL="0" indent="0">
              <a:buNone/>
            </a:pPr>
            <a:r>
              <a:rPr lang="sk-SK" sz="2300" dirty="0"/>
              <a:t>Dna $[/</a:t>
            </a:r>
            <a:r>
              <a:rPr lang="sk-SK" sz="2300" dirty="0" err="1"/>
              <a:t>system</a:t>
            </a:r>
            <a:r>
              <a:rPr lang="sk-SK" sz="2300" dirty="0"/>
              <a:t> </a:t>
            </a:r>
            <a:r>
              <a:rPr lang="sk-SK" sz="2300" dirty="0" err="1"/>
              <a:t>clock</a:t>
            </a:r>
            <a:r>
              <a:rPr lang="sk-SK" sz="2300" dirty="0"/>
              <a:t> get </a:t>
            </a:r>
            <a:r>
              <a:rPr lang="sk-SK" sz="2300" dirty="0" err="1"/>
              <a:t>date</a:t>
            </a:r>
            <a:r>
              <a:rPr lang="sk-SK" sz="2300" dirty="0"/>
              <a:t>] v </a:t>
            </a:r>
            <a:r>
              <a:rPr lang="sk-SK" sz="2300" dirty="0" err="1"/>
              <a:t>case</a:t>
            </a:r>
            <a:r>
              <a:rPr lang="sk-SK" sz="2300" dirty="0"/>
              <a:t> $[/</a:t>
            </a:r>
            <a:r>
              <a:rPr lang="sk-SK" sz="2300" dirty="0" err="1"/>
              <a:t>system</a:t>
            </a:r>
            <a:r>
              <a:rPr lang="sk-SK" sz="2300" dirty="0"/>
              <a:t> </a:t>
            </a:r>
            <a:r>
              <a:rPr lang="sk-SK" sz="2300" dirty="0" err="1"/>
              <a:t>clock</a:t>
            </a:r>
            <a:r>
              <a:rPr lang="sk-SK" sz="2300" dirty="0"/>
              <a:t> get </a:t>
            </a:r>
            <a:r>
              <a:rPr lang="sk-SK" sz="2300" dirty="0" err="1"/>
              <a:t>time</a:t>
            </a:r>
            <a:r>
              <a:rPr lang="sk-SK" sz="2300" dirty="0"/>
              <a:t>]</a:t>
            </a:r>
          </a:p>
          <a:p>
            <a:pPr marL="0" indent="0">
              <a:buNone/>
            </a:pPr>
            <a:r>
              <a:rPr lang="sk-SK" sz="2300" dirty="0" err="1"/>
              <a:t>dhcp</a:t>
            </a:r>
            <a:r>
              <a:rPr lang="sk-SK" sz="2300" dirty="0"/>
              <a:t> </a:t>
            </a:r>
            <a:r>
              <a:rPr lang="sk-SK" sz="2300" dirty="0" err="1"/>
              <a:t>pool</a:t>
            </a:r>
            <a:r>
              <a:rPr lang="sk-SK" sz="2300" dirty="0"/>
              <a:t> je </a:t>
            </a:r>
            <a:r>
              <a:rPr lang="sk-SK" sz="2300" dirty="0" err="1"/>
              <a:t>vytazeny</a:t>
            </a:r>
            <a:r>
              <a:rPr lang="sk-SK" sz="2300" dirty="0"/>
              <a:t> nad 90%" </a:t>
            </a:r>
            <a:r>
              <a:rPr lang="sk-SK" sz="2300" dirty="0" err="1" smtClean="0"/>
              <a:t>start-tls</a:t>
            </a:r>
            <a:r>
              <a:rPr lang="sk-SK" sz="2300" dirty="0" smtClean="0"/>
              <a:t>=</a:t>
            </a:r>
            <a:r>
              <a:rPr lang="sk-SK" sz="2300" dirty="0" err="1" smtClean="0"/>
              <a:t>yes</a:t>
            </a:r>
            <a:r>
              <a:rPr lang="sk-SK" sz="2300" dirty="0" smtClean="0"/>
              <a:t> }</a:t>
            </a:r>
            <a:endParaRPr lang="sk-SK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z="4000" b="1" smtClean="0"/>
              <a:t>11</a:t>
            </a:fld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20084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Markdown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Markdown </a:t>
            </a:r>
            <a:r>
              <a:rPr lang="en-US" sz="2800" dirty="0"/>
              <a:t>je </a:t>
            </a:r>
            <a:r>
              <a:rPr lang="en-US" sz="2800" dirty="0" err="1" smtClean="0"/>
              <a:t>jazyk</a:t>
            </a:r>
            <a:r>
              <a:rPr lang="en-US" sz="2800" dirty="0" smtClean="0"/>
              <a:t> s</a:t>
            </a:r>
            <a:r>
              <a:rPr lang="sk-SK" sz="2800" dirty="0" smtClean="0"/>
              <a:t>o</a:t>
            </a:r>
            <a:r>
              <a:rPr lang="en-US" sz="2800" dirty="0" smtClean="0"/>
              <a:t> </a:t>
            </a:r>
            <a:r>
              <a:rPr lang="en-US" sz="2800" dirty="0" err="1"/>
              <a:t>syntaxou</a:t>
            </a:r>
            <a:r>
              <a:rPr lang="en-US" sz="2800" dirty="0"/>
              <a:t> </a:t>
            </a:r>
            <a:r>
              <a:rPr lang="en-US" sz="2800" dirty="0" err="1"/>
              <a:t>formátovania</a:t>
            </a:r>
            <a:r>
              <a:rPr lang="en-US" sz="2800" dirty="0"/>
              <a:t> </a:t>
            </a:r>
            <a:r>
              <a:rPr lang="en-US" sz="2800" dirty="0" err="1"/>
              <a:t>jednoduchého</a:t>
            </a:r>
            <a:r>
              <a:rPr lang="en-US" sz="2800" dirty="0"/>
              <a:t> </a:t>
            </a:r>
            <a:r>
              <a:rPr lang="en-US" sz="2800" dirty="0" err="1"/>
              <a:t>textu</a:t>
            </a:r>
            <a:r>
              <a:rPr lang="en-US" sz="2800" dirty="0"/>
              <a:t>. </a:t>
            </a:r>
            <a:endParaRPr lang="sk-SK" sz="2800" dirty="0" smtClean="0"/>
          </a:p>
          <a:p>
            <a:r>
              <a:rPr lang="sk-SK" sz="2800" dirty="0" smtClean="0"/>
              <a:t>Umožňuje </a:t>
            </a:r>
            <a:r>
              <a:rPr lang="en-US" sz="2800" dirty="0" err="1" smtClean="0"/>
              <a:t>formátovanie</a:t>
            </a:r>
            <a:r>
              <a:rPr lang="en-US" sz="2800" dirty="0" smtClean="0"/>
              <a:t> </a:t>
            </a:r>
            <a:r>
              <a:rPr lang="sk-SK" sz="2800" dirty="0" smtClean="0"/>
              <a:t>textu. Typicky sa môže používať  na </a:t>
            </a:r>
            <a:r>
              <a:rPr lang="en-US" sz="2800" dirty="0" err="1" smtClean="0"/>
              <a:t>súbor</a:t>
            </a:r>
            <a:r>
              <a:rPr lang="sk-SK" sz="2800" dirty="0" smtClean="0"/>
              <a:t>y</a:t>
            </a:r>
            <a:r>
              <a:rPr lang="en-US" sz="2800" dirty="0" smtClean="0"/>
              <a:t> </a:t>
            </a:r>
            <a:r>
              <a:rPr lang="en-US" sz="2800" dirty="0"/>
              <a:t>readme,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písanie</a:t>
            </a:r>
            <a:r>
              <a:rPr lang="en-US" sz="2800" dirty="0"/>
              <a:t> </a:t>
            </a:r>
            <a:r>
              <a:rPr lang="en-US" sz="2800" dirty="0" err="1"/>
              <a:t>správ</a:t>
            </a:r>
            <a:r>
              <a:rPr lang="en-US" sz="2800" dirty="0"/>
              <a:t> v online </a:t>
            </a:r>
            <a:r>
              <a:rPr lang="en-US" sz="2800" dirty="0" err="1"/>
              <a:t>diskusných</a:t>
            </a:r>
            <a:r>
              <a:rPr lang="en-US" sz="2800" dirty="0"/>
              <a:t> </a:t>
            </a:r>
            <a:r>
              <a:rPr lang="en-US" sz="2800" dirty="0" err="1"/>
              <a:t>fórach</a:t>
            </a:r>
            <a:r>
              <a:rPr lang="en-US" sz="2800" dirty="0"/>
              <a:t> a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vytvorenie</a:t>
            </a:r>
            <a:r>
              <a:rPr lang="en-US" sz="2800" dirty="0"/>
              <a:t> </a:t>
            </a:r>
            <a:r>
              <a:rPr lang="en-US" sz="2800" dirty="0" err="1"/>
              <a:t>bohatého</a:t>
            </a:r>
            <a:r>
              <a:rPr lang="en-US" sz="2800" dirty="0"/>
              <a:t> </a:t>
            </a:r>
            <a:r>
              <a:rPr lang="en-US" sz="2800" dirty="0" err="1"/>
              <a:t>textu</a:t>
            </a:r>
            <a:r>
              <a:rPr lang="en-US" sz="2800" dirty="0"/>
              <a:t> </a:t>
            </a:r>
            <a:r>
              <a:rPr lang="en-US" sz="2800" dirty="0" err="1"/>
              <a:t>pomocou</a:t>
            </a:r>
            <a:r>
              <a:rPr lang="en-US" sz="2800" dirty="0"/>
              <a:t> </a:t>
            </a:r>
            <a:r>
              <a:rPr lang="sk-SK" sz="2800" dirty="0" smtClean="0"/>
              <a:t>formátovania </a:t>
            </a:r>
            <a:r>
              <a:rPr lang="en-US" sz="2800" dirty="0" err="1" smtClean="0"/>
              <a:t>textu</a:t>
            </a:r>
            <a:r>
              <a:rPr lang="en-US" sz="2800" dirty="0" smtClean="0"/>
              <a:t>.</a:t>
            </a:r>
            <a:endParaRPr lang="sk-SK" sz="2800" dirty="0" smtClean="0"/>
          </a:p>
          <a:p>
            <a:endParaRPr lang="sk-SK" sz="2800" dirty="0"/>
          </a:p>
          <a:p>
            <a:r>
              <a:rPr lang="sk-SK" sz="2800" dirty="0" smtClean="0"/>
              <a:t>A teda pomocou jazyku </a:t>
            </a:r>
            <a:r>
              <a:rPr lang="sk-SK" sz="2800" dirty="0" err="1" smtClean="0"/>
              <a:t>Markdon</a:t>
            </a:r>
            <a:r>
              <a:rPr lang="sk-SK" sz="2800" dirty="0" smtClean="0"/>
              <a:t> môžeme použiť na vytvorenie jednoduchej stránky formou formátovania textu. Tento jazyk je </a:t>
            </a:r>
            <a:r>
              <a:rPr lang="sk-SK" sz="2800" dirty="0" err="1" smtClean="0"/>
              <a:t>pribúzný</a:t>
            </a:r>
            <a:r>
              <a:rPr lang="sk-SK" sz="2800" dirty="0" smtClean="0"/>
              <a:t> jazyku HTML.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z="4000" b="1" smtClean="0"/>
              <a:t>12</a:t>
            </a:fld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33936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Markdown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92" y="1846263"/>
            <a:ext cx="4578454" cy="402272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Na </a:t>
            </a:r>
            <a:r>
              <a:rPr lang="sk-SK" sz="2800" dirty="0" smtClean="0"/>
              <a:t>danom</a:t>
            </a:r>
            <a:r>
              <a:rPr lang="en-US" sz="2800" dirty="0" smtClean="0"/>
              <a:t> </a:t>
            </a:r>
            <a:r>
              <a:rPr lang="sk-SK" sz="2800" dirty="0" smtClean="0"/>
              <a:t>obrázku môžete vidieť časť dokumentácie napísanú        v Markdown. </a:t>
            </a:r>
          </a:p>
          <a:p>
            <a:endParaRPr lang="sk-SK" sz="2800" dirty="0"/>
          </a:p>
          <a:p>
            <a:r>
              <a:rPr lang="sk-SK" sz="2800" dirty="0" smtClean="0"/>
              <a:t>Túto prácu nájdete ako prílohu, ktorá je súčasťou môjho repozitára na </a:t>
            </a:r>
            <a:r>
              <a:rPr lang="sk-SK" sz="2800" dirty="0" err="1" smtClean="0"/>
              <a:t>github</a:t>
            </a:r>
            <a:r>
              <a:rPr lang="sk-SK" sz="2800" dirty="0" smtClean="0"/>
              <a:t>, s ktorým som musel pracovať.</a:t>
            </a:r>
            <a:endParaRPr lang="sk-S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z="4000" b="1" smtClean="0"/>
              <a:t>13</a:t>
            </a:fld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2967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GitHub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97339"/>
          </a:xfrm>
        </p:spPr>
        <p:txBody>
          <a:bodyPr>
            <a:noAutofit/>
          </a:bodyPr>
          <a:lstStyle/>
          <a:p>
            <a:endParaRPr lang="sk-SK" sz="2800" dirty="0" smtClean="0"/>
          </a:p>
          <a:p>
            <a:r>
              <a:rPr lang="sk-SK" sz="2800" dirty="0" err="1"/>
              <a:t>GitHub</a:t>
            </a:r>
            <a:r>
              <a:rPr lang="sk-SK" sz="2800" dirty="0"/>
              <a:t> je webová služba </a:t>
            </a:r>
            <a:r>
              <a:rPr lang="sk-SK" sz="2800" dirty="0" smtClean="0"/>
              <a:t>podporujúca </a:t>
            </a:r>
            <a:r>
              <a:rPr lang="sk-SK" sz="2800" dirty="0"/>
              <a:t>vývoj softwaru za pomoci </a:t>
            </a:r>
            <a:r>
              <a:rPr lang="sk-SK" sz="2800" dirty="0" smtClean="0"/>
              <a:t>nástroje </a:t>
            </a:r>
            <a:r>
              <a:rPr lang="sk-SK" sz="2800" dirty="0"/>
              <a:t>Git. </a:t>
            </a:r>
            <a:r>
              <a:rPr lang="sk-SK" sz="2800" dirty="0" err="1"/>
              <a:t>GitHub</a:t>
            </a:r>
            <a:r>
              <a:rPr lang="sk-SK" sz="2800" dirty="0"/>
              <a:t> </a:t>
            </a:r>
            <a:r>
              <a:rPr lang="sk-SK" sz="2800" dirty="0" smtClean="0"/>
              <a:t>ponúka </a:t>
            </a:r>
            <a:r>
              <a:rPr lang="sk-SK" sz="2800" dirty="0"/>
              <a:t>bezplatný </a:t>
            </a:r>
            <a:r>
              <a:rPr lang="sk-SK" sz="2800" dirty="0" smtClean="0"/>
              <a:t>Webhosting, novinkou je už aj pre súkromné repozitáre, doposiaľ  bola táto služba spoplatnená. </a:t>
            </a:r>
          </a:p>
          <a:p>
            <a:r>
              <a:rPr lang="sk-SK" sz="2800" dirty="0" smtClean="0"/>
              <a:t>Na web stránkach </a:t>
            </a:r>
            <a:r>
              <a:rPr lang="sk-SK" sz="2800" dirty="0" err="1" smtClean="0"/>
              <a:t>GitHub</a:t>
            </a:r>
            <a:r>
              <a:rPr lang="sk-SK" sz="2800" dirty="0" smtClean="0"/>
              <a:t> sa udáva, že má približne 31 miliónov používateľov a obsahuje približne 100 miliónov repozitárov.</a:t>
            </a:r>
          </a:p>
          <a:p>
            <a:r>
              <a:rPr lang="sk-SK" sz="2800" dirty="0" smtClean="0"/>
              <a:t>Moju </a:t>
            </a:r>
            <a:r>
              <a:rPr lang="sk-SK" sz="2800" dirty="0"/>
              <a:t>prácu si môže prezrieť ktokoľvek na stránkach </a:t>
            </a:r>
            <a:r>
              <a:rPr lang="sk-SK" sz="2800" dirty="0" err="1"/>
              <a:t>github</a:t>
            </a:r>
            <a:r>
              <a:rPr lang="sk-SK" sz="2800" dirty="0"/>
              <a:t> pomocou vyhľadávača alebo priamo na linku:</a:t>
            </a:r>
          </a:p>
          <a:p>
            <a:r>
              <a:rPr lang="sk-SK" sz="2800" dirty="0" smtClean="0"/>
              <a:t>https</a:t>
            </a:r>
            <a:r>
              <a:rPr lang="sk-SK" sz="2800" dirty="0"/>
              <a:t>://github.com/jansuska/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z="4000" b="1" smtClean="0"/>
              <a:t>14</a:t>
            </a:fld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3904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69122" y="178352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 smtClean="0">
                <a:solidFill>
                  <a:schemeClr val="tx1"/>
                </a:solidFill>
              </a:rPr>
              <a:t>Ďakujem za pozornosť.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415" y="259100"/>
            <a:ext cx="10058400" cy="1450757"/>
          </a:xfrm>
        </p:spPr>
        <p:txBody>
          <a:bodyPr/>
          <a:lstStyle/>
          <a:p>
            <a:r>
              <a:rPr lang="sk-SK" dirty="0" smtClean="0"/>
              <a:t>Zadanie práce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415" y="1807213"/>
            <a:ext cx="10058400" cy="4652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800" dirty="0" smtClean="0"/>
              <a:t>Vymyslieť funkcionalitu a vytvoriť funkčný skript.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sk-SK" sz="2800" dirty="0" smtClean="0"/>
              <a:t>GitHub.com – vytvoriť si repozitár a skript nahrávať po práci.</a:t>
            </a:r>
            <a:endParaRPr lang="sk-SK" sz="2800" dirty="0"/>
          </a:p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dirty="0"/>
              <a:t>Markdown </a:t>
            </a:r>
            <a:r>
              <a:rPr lang="sk-SK" sz="2800" dirty="0" smtClean="0"/>
              <a:t>- naučiť sa </a:t>
            </a:r>
            <a:r>
              <a:rPr lang="sk-SK" sz="2800" dirty="0"/>
              <a:t>programovať </a:t>
            </a:r>
            <a:r>
              <a:rPr lang="sk-SK" sz="2800" dirty="0" smtClean="0"/>
              <a:t>v tomto jazyku, napísať krátku dokumentáciu, ktorá je prílohou skriptu v repozitári. </a:t>
            </a:r>
            <a:endParaRPr lang="sk-SK" sz="2800" dirty="0"/>
          </a:p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dirty="0" smtClean="0"/>
              <a:t>Napísať dokumentáciu</a:t>
            </a:r>
            <a:r>
              <a:rPr lang="en-US" sz="2800" dirty="0" smtClean="0"/>
              <a:t>, </a:t>
            </a:r>
            <a:r>
              <a:rPr lang="sk-SK" sz="2800" dirty="0" smtClean="0"/>
              <a:t>vytvoriť prezentáciu a </a:t>
            </a:r>
            <a:r>
              <a:rPr lang="sk-SK" sz="2800" dirty="0" err="1" smtClean="0"/>
              <a:t>odprezentovať</a:t>
            </a:r>
            <a:r>
              <a:rPr lang="sk-SK" sz="2800" dirty="0" smtClean="0"/>
              <a:t> prácu.</a:t>
            </a:r>
          </a:p>
          <a:p>
            <a:endParaRPr lang="sk-SK" sz="28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4000" b="1" dirty="0" smtClean="0"/>
              <a:t>2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38973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sk-SK" dirty="0" err="1" smtClean="0"/>
              <a:t>šlienka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</a:t>
            </a:r>
            <a:r>
              <a:rPr lang="sk-SK" sz="2800" dirty="0" smtClean="0"/>
              <a:t>Backup 	zálohovať konfiguráciu zariadenia je veľmi dôležitá pre 			rýchlu oprava po probléme s HW.</a:t>
            </a:r>
          </a:p>
          <a:p>
            <a:pPr marL="0" indent="0">
              <a:lnSpc>
                <a:spcPct val="150000"/>
              </a:lnSpc>
              <a:buNone/>
            </a:pPr>
            <a:endParaRPr lang="sk-SK" sz="2800" dirty="0"/>
          </a:p>
          <a:p>
            <a:pPr marL="0" indent="0">
              <a:lnSpc>
                <a:spcPct val="150000"/>
              </a:lnSpc>
              <a:buNone/>
            </a:pPr>
            <a:r>
              <a:rPr lang="sk-SK" sz="2800" dirty="0" smtClean="0"/>
              <a:t>DHCP </a:t>
            </a:r>
            <a:r>
              <a:rPr lang="sk-SK" sz="2800" dirty="0" err="1" smtClean="0"/>
              <a:t>pool</a:t>
            </a:r>
            <a:r>
              <a:rPr lang="sk-SK" sz="2800" dirty="0" smtClean="0"/>
              <a:t>   sledovanie obsadenia </a:t>
            </a:r>
            <a:r>
              <a:rPr lang="sk-SK" sz="2800" dirty="0" err="1" smtClean="0"/>
              <a:t>dhcp</a:t>
            </a:r>
            <a:r>
              <a:rPr lang="sk-SK" sz="2800" dirty="0" smtClean="0"/>
              <a:t> </a:t>
            </a:r>
            <a:r>
              <a:rPr lang="sk-SK" sz="2800" dirty="0" err="1" smtClean="0"/>
              <a:t>pool</a:t>
            </a:r>
            <a:r>
              <a:rPr lang="sk-SK" sz="2800" dirty="0" smtClean="0"/>
              <a:t> –u je v praxi taktiež 			veľmi žiadané.    </a:t>
            </a:r>
            <a:endParaRPr lang="sk-SK" sz="28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4000" b="1" dirty="0" smtClean="0"/>
              <a:t>3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13920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Skript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944886"/>
            <a:ext cx="10058400" cy="4023360"/>
          </a:xfrm>
        </p:spPr>
        <p:txBody>
          <a:bodyPr>
            <a:noAutofit/>
          </a:bodyPr>
          <a:lstStyle/>
          <a:p>
            <a:r>
              <a:rPr lang="sk-SK" sz="3000" dirty="0" smtClean="0"/>
              <a:t>Práci na skripte predchádzalo, oboznámenie sa s prostredím </a:t>
            </a:r>
            <a:r>
              <a:rPr lang="sk-SK" sz="3000" dirty="0" err="1" smtClean="0"/>
              <a:t>MikroTik</a:t>
            </a:r>
            <a:r>
              <a:rPr lang="sk-SK" sz="3000" dirty="0" smtClean="0"/>
              <a:t>, </a:t>
            </a:r>
            <a:r>
              <a:rPr lang="sk-SK" sz="3000" dirty="0" smtClean="0"/>
              <a:t>keďže to bol môj prvý kontakt so zariadeniami tejto značky.</a:t>
            </a:r>
          </a:p>
          <a:p>
            <a:r>
              <a:rPr lang="sk-SK" sz="3000" dirty="0" smtClean="0"/>
              <a:t>Taktiež som musel naštudovať od začiatku skriptovací jazyk </a:t>
            </a:r>
            <a:r>
              <a:rPr lang="sk-SK" sz="3000" dirty="0" err="1" smtClean="0"/>
              <a:t>MikroTik</a:t>
            </a:r>
            <a:r>
              <a:rPr lang="sk-SK" sz="3000" dirty="0" smtClean="0"/>
              <a:t>. </a:t>
            </a:r>
            <a:endParaRPr lang="sk-SK" sz="3000" dirty="0" smtClean="0"/>
          </a:p>
          <a:p>
            <a:r>
              <a:rPr lang="sk-SK" sz="3000" dirty="0" smtClean="0"/>
              <a:t>Následne začali prvé pokusy, nápady, čo z vedomostí vyťažiť. </a:t>
            </a:r>
          </a:p>
          <a:p>
            <a:endParaRPr lang="sk-SK" sz="3000" dirty="0"/>
          </a:p>
          <a:p>
            <a:endParaRPr lang="sk-SK" sz="3000" dirty="0"/>
          </a:p>
          <a:p>
            <a:pPr marL="0" indent="0">
              <a:buNone/>
            </a:pPr>
            <a:endParaRPr lang="sk-SK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sk-SK" sz="4000" b="1" dirty="0" smtClean="0"/>
              <a:t>4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14886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Skript pokračovanie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3000" dirty="0"/>
          </a:p>
          <a:p>
            <a:r>
              <a:rPr lang="sk-SK" sz="3000" dirty="0" smtClean="0"/>
              <a:t>Prvý skript hodný diskusie bolo posielanie backup-u na ftp server. </a:t>
            </a:r>
            <a:br>
              <a:rPr lang="sk-SK" sz="3000" dirty="0" smtClean="0"/>
            </a:br>
            <a:r>
              <a:rPr lang="sk-SK" sz="3000" dirty="0" smtClean="0"/>
              <a:t>Po konzultácii s mojim vedúcim práce mi bolo odporučené posielanie na e-mail, pretože to dnes v praxi takto funguje. </a:t>
            </a:r>
          </a:p>
          <a:p>
            <a:r>
              <a:rPr lang="sk-SK" sz="3000" dirty="0" smtClean="0"/>
              <a:t>Následne som upravil skript, nastavil si e-mailový server na zariadení </a:t>
            </a:r>
            <a:r>
              <a:rPr lang="sk-SK" sz="3000" dirty="0" err="1" smtClean="0"/>
              <a:t>MikroTik</a:t>
            </a:r>
            <a:r>
              <a:rPr lang="sk-SK" sz="3000" dirty="0" smtClean="0"/>
              <a:t> </a:t>
            </a:r>
            <a:r>
              <a:rPr lang="sk-SK" sz="3000" dirty="0" smtClean="0"/>
              <a:t>vytvoril si nový mailovú schránku pre pracovné e-maily zo zariadenia </a:t>
            </a:r>
            <a:r>
              <a:rPr lang="sk-SK" sz="3000" dirty="0" err="1" smtClean="0"/>
              <a:t>MikroTik</a:t>
            </a:r>
            <a:r>
              <a:rPr lang="sk-SK" sz="3000" dirty="0" smtClean="0"/>
              <a:t>.</a:t>
            </a:r>
            <a:endParaRPr lang="sk-SK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z="4000" b="1" smtClean="0"/>
              <a:t>5</a:t>
            </a:fld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37325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Skript pokračovanie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57" y="1849898"/>
            <a:ext cx="4797648" cy="293584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88720" y="1849898"/>
            <a:ext cx="4937760" cy="1561499"/>
          </a:xfrm>
        </p:spPr>
        <p:txBody>
          <a:bodyPr>
            <a:noAutofit/>
          </a:bodyPr>
          <a:lstStyle/>
          <a:p>
            <a:r>
              <a:rPr lang="sk-SK" sz="2800" dirty="0" smtClean="0"/>
              <a:t>Na danom obrázku môžeme vidieť nastavenie e-mailu              v prostredí </a:t>
            </a:r>
            <a:r>
              <a:rPr lang="sk-SK" sz="2800" dirty="0" err="1" smtClean="0"/>
              <a:t>MikroTik</a:t>
            </a:r>
            <a:endParaRPr lang="sk-S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z="4000" b="1" smtClean="0"/>
              <a:t>6</a:t>
            </a:fld>
            <a:endParaRPr lang="sk-SK" sz="4000" b="1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188720" y="4569090"/>
            <a:ext cx="10682439" cy="1561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 smtClean="0"/>
              <a:t>Príklad použitia v kóde:</a:t>
            </a:r>
          </a:p>
          <a:p>
            <a:r>
              <a:rPr lang="en-US" sz="2800" dirty="0"/>
              <a:t>:local </a:t>
            </a:r>
            <a:r>
              <a:rPr lang="sk-SK" sz="2800" dirty="0" err="1" smtClean="0"/>
              <a:t>adminMail</a:t>
            </a:r>
            <a:r>
              <a:rPr lang="en-US" sz="2800" dirty="0" smtClean="0"/>
              <a:t> </a:t>
            </a:r>
            <a:r>
              <a:rPr lang="en-US" sz="2800" dirty="0"/>
              <a:t>"alarmmasterjs@gmail.com"</a:t>
            </a:r>
            <a:endParaRPr lang="sk-SK" sz="2800" dirty="0" smtClean="0"/>
          </a:p>
          <a:p>
            <a:r>
              <a:rPr lang="en-US" sz="2800" dirty="0"/>
              <a:t>/tool e-mail send to</a:t>
            </a:r>
            <a:r>
              <a:rPr lang="en-US" sz="2800" dirty="0" smtClean="0"/>
              <a:t>=$</a:t>
            </a:r>
            <a:r>
              <a:rPr lang="sk-SK" sz="2800" dirty="0" err="1" smtClean="0"/>
              <a:t>adminMail</a:t>
            </a:r>
            <a:r>
              <a:rPr lang="en-US" sz="2800" dirty="0" smtClean="0"/>
              <a:t> </a:t>
            </a:r>
            <a:r>
              <a:rPr lang="en-US" sz="2800" dirty="0"/>
              <a:t>subject</a:t>
            </a:r>
            <a:r>
              <a:rPr lang="en-US" sz="2800" dirty="0" smtClean="0"/>
              <a:t>=„</a:t>
            </a:r>
            <a:r>
              <a:rPr lang="sk-SK" sz="2800" dirty="0" smtClean="0"/>
              <a:t>predmet</a:t>
            </a:r>
            <a:r>
              <a:rPr lang="en-US" sz="2800" dirty="0" smtClean="0"/>
              <a:t>" </a:t>
            </a:r>
            <a:r>
              <a:rPr lang="en-US" sz="2800" dirty="0"/>
              <a:t>body</a:t>
            </a:r>
            <a:r>
              <a:rPr lang="en-US" sz="2800" dirty="0" smtClean="0"/>
              <a:t>=„</a:t>
            </a:r>
            <a:r>
              <a:rPr lang="sk-SK" sz="2800" dirty="0" smtClean="0"/>
              <a:t>telo mailu</a:t>
            </a:r>
            <a:r>
              <a:rPr lang="en-US" sz="2800" dirty="0" smtClean="0"/>
              <a:t>" </a:t>
            </a:r>
            <a:endParaRPr lang="sk-SK" sz="2800" dirty="0" smtClean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873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Skript pokračovanie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sk-SK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Backup skript sa skladá :</a:t>
            </a:r>
          </a:p>
          <a:p>
            <a:pPr marL="0" indent="0">
              <a:buNone/>
            </a:pPr>
            <a:endParaRPr lang="sk-SK" sz="2800" dirty="0">
              <a:solidFill>
                <a:schemeClr val="tx1"/>
              </a:solidFill>
            </a:endParaRPr>
          </a:p>
          <a:p>
            <a:pPr marL="932688" lvl="2" indent="-457200"/>
            <a:r>
              <a:rPr lang="sk-SK" sz="2800" dirty="0" smtClean="0"/>
              <a:t>Definícia premenných</a:t>
            </a:r>
          </a:p>
          <a:p>
            <a:pPr marL="932688" lvl="2" indent="-457200"/>
            <a:r>
              <a:rPr lang="sk-SK" sz="2800" dirty="0"/>
              <a:t>Vytvorenie </a:t>
            </a:r>
            <a:r>
              <a:rPr lang="sk-SK" sz="2800" dirty="0" smtClean="0"/>
              <a:t>zálohy na zariadení</a:t>
            </a:r>
          </a:p>
          <a:p>
            <a:pPr marL="932688" lvl="2" indent="-457200"/>
            <a:r>
              <a:rPr lang="sk-SK" sz="2800" dirty="0" smtClean="0"/>
              <a:t>Overenie dostupnosti do internetu</a:t>
            </a:r>
          </a:p>
          <a:p>
            <a:pPr marL="932688" lvl="2" indent="-457200"/>
            <a:r>
              <a:rPr lang="sk-SK" sz="2800" dirty="0" smtClean="0"/>
              <a:t>Zapísanie do logu, pokiaľ nie je dostupný internet</a:t>
            </a:r>
          </a:p>
          <a:p>
            <a:pPr marL="932688" lvl="2" indent="-457200"/>
            <a:r>
              <a:rPr lang="sk-SK" sz="2800" dirty="0" smtClean="0"/>
              <a:t>Zaslanie backup-u na e-mail pokiaľ je dostupný internet</a:t>
            </a:r>
          </a:p>
          <a:p>
            <a:pPr marL="932688" lvl="2" indent="-457200"/>
            <a:r>
              <a:rPr lang="sk-SK" sz="2800" dirty="0" smtClean="0"/>
              <a:t>Zmazanie zálohy zo zariadenia po odoslaní.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z="4000" b="1" smtClean="0"/>
              <a:t>7</a:t>
            </a:fld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27144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Skript pokračovanie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9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Príklady z kódu: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ulozenie</a:t>
            </a:r>
            <a:r>
              <a:rPr lang="sk-SK" sz="2800" dirty="0" smtClean="0">
                <a:solidFill>
                  <a:schemeClr val="tx1"/>
                </a:solidFill>
              </a:rPr>
              <a:t>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/system backup save name=$</a:t>
            </a:r>
            <a:r>
              <a:rPr lang="en-US" sz="2800" dirty="0" err="1" smtClean="0">
                <a:solidFill>
                  <a:schemeClr val="tx1"/>
                </a:solidFill>
              </a:rPr>
              <a:t>backupfile</a:t>
            </a:r>
            <a:endParaRPr lang="sk-SK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sk-SK" sz="2800" dirty="0" smtClean="0">
                <a:solidFill>
                  <a:schemeClr val="tx1"/>
                </a:solidFill>
              </a:rPr>
              <a:t>podmienka a </a:t>
            </a:r>
            <a:r>
              <a:rPr lang="sk-SK" sz="2800" dirty="0" err="1" smtClean="0">
                <a:solidFill>
                  <a:schemeClr val="tx1"/>
                </a:solidFill>
              </a:rPr>
              <a:t>ping</a:t>
            </a:r>
            <a:r>
              <a:rPr lang="sk-SK" sz="2800" dirty="0" smtClean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r>
              <a:rPr lang="sk-SK" sz="2800" dirty="0"/>
              <a:t> :</a:t>
            </a:r>
            <a:r>
              <a:rPr lang="sk-SK" sz="2800" dirty="0" err="1"/>
              <a:t>if</a:t>
            </a:r>
            <a:r>
              <a:rPr lang="sk-SK" sz="2800" dirty="0"/>
              <a:t> ([/</a:t>
            </a:r>
            <a:r>
              <a:rPr lang="sk-SK" sz="2800" dirty="0" err="1"/>
              <a:t>ping</a:t>
            </a:r>
            <a:r>
              <a:rPr lang="sk-SK" sz="2800" dirty="0"/>
              <a:t> $HOST interval=1 </a:t>
            </a:r>
            <a:r>
              <a:rPr lang="sk-SK" sz="2800" dirty="0" err="1"/>
              <a:t>count</a:t>
            </a:r>
            <a:r>
              <a:rPr lang="sk-SK" sz="2800" dirty="0"/>
              <a:t>=$PINGCOUNT] = 0) do={</a:t>
            </a:r>
          </a:p>
          <a:p>
            <a:pPr marL="0" indent="0">
              <a:buNone/>
            </a:pPr>
            <a:r>
              <a:rPr lang="sk-SK" sz="2800" dirty="0" smtClean="0"/>
              <a:t>:log </a:t>
            </a:r>
            <a:r>
              <a:rPr lang="sk-SK" sz="2800" dirty="0" err="1"/>
              <a:t>error</a:t>
            </a:r>
            <a:r>
              <a:rPr lang="sk-SK" sz="2800" dirty="0"/>
              <a:t> "</a:t>
            </a:r>
            <a:r>
              <a:rPr lang="sk-SK" sz="2800" dirty="0" err="1"/>
              <a:t>zalohu</a:t>
            </a:r>
            <a:r>
              <a:rPr lang="sk-SK" sz="2800" dirty="0"/>
              <a:t> sa nepodarilo </a:t>
            </a:r>
            <a:r>
              <a:rPr lang="sk-SK" sz="2800" dirty="0" err="1"/>
              <a:t>odoslat</a:t>
            </a:r>
            <a:r>
              <a:rPr lang="sk-SK" sz="2800" dirty="0"/>
              <a:t>, $HOST </a:t>
            </a:r>
            <a:r>
              <a:rPr lang="sk-SK" sz="2800" dirty="0" err="1"/>
              <a:t>nedostupny</a:t>
            </a:r>
            <a:r>
              <a:rPr lang="sk-SK" sz="2800" dirty="0" smtClean="0"/>
              <a:t>"}</a:t>
            </a:r>
          </a:p>
          <a:p>
            <a:pPr marL="0" indent="0">
              <a:buNone/>
            </a:pPr>
            <a:r>
              <a:rPr lang="pl-PL" sz="2800" dirty="0" smtClean="0"/>
              <a:t>zmazanie zalohy: /</a:t>
            </a:r>
            <a:r>
              <a:rPr lang="pl-PL" sz="2800" dirty="0"/>
              <a:t>file remove $</a:t>
            </a:r>
            <a:r>
              <a:rPr lang="pl-PL" sz="2800" dirty="0" smtClean="0"/>
              <a:t>backupfile</a:t>
            </a:r>
          </a:p>
          <a:p>
            <a:pPr marL="0" indent="0">
              <a:buNone/>
            </a:pPr>
            <a:endParaRPr lang="pl-PL" sz="2800" dirty="0" smtClean="0"/>
          </a:p>
          <a:p>
            <a:pPr marL="0" indent="0" algn="ctr">
              <a:buNone/>
            </a:pPr>
            <a:r>
              <a:rPr lang="pl-PL" sz="2800" b="1" u="sng" dirty="0" smtClean="0">
                <a:solidFill>
                  <a:srgbClr val="002060"/>
                </a:solidFill>
              </a:rPr>
              <a:t>Celý skript nájdete v textovej dokumentácii</a:t>
            </a:r>
            <a:endParaRPr lang="pl-PL" sz="2800" b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sk-SK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z="4000" b="1" smtClean="0"/>
              <a:t>8</a:t>
            </a:fld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12348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sk-SK" sz="2800" dirty="0"/>
              <a:t>Ďalší </a:t>
            </a:r>
            <a:r>
              <a:rPr lang="sk-SK" sz="2800" dirty="0" smtClean="0"/>
              <a:t>skript, ktorého myšlienka je žiadaná </a:t>
            </a:r>
            <a:r>
              <a:rPr lang="sk-SK" sz="2800" dirty="0"/>
              <a:t>praxou bolo vytvorenie sledovanie vyťaženia DHCP </a:t>
            </a:r>
            <a:r>
              <a:rPr lang="sk-SK" sz="2800" dirty="0" err="1"/>
              <a:t>pool</a:t>
            </a:r>
            <a:r>
              <a:rPr lang="sk-SK" sz="2800" dirty="0"/>
              <a:t>, a teda počtu voľných adries na pridelenia zariadeniam</a:t>
            </a:r>
            <a:r>
              <a:rPr lang="sk-SK" sz="2800" dirty="0" smtClean="0"/>
              <a:t>.</a:t>
            </a:r>
          </a:p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dirty="0" smtClean="0"/>
              <a:t>Po konzultácii s vedúcim práce som upravil skript na triedenie podľa percent obsadenia </a:t>
            </a:r>
            <a:r>
              <a:rPr lang="sk-SK" sz="2800" dirty="0" err="1" smtClean="0"/>
              <a:t>dhcp</a:t>
            </a:r>
            <a:r>
              <a:rPr lang="sk-SK" sz="2800" dirty="0" smtClean="0"/>
              <a:t> </a:t>
            </a:r>
            <a:r>
              <a:rPr lang="sk-SK" sz="2800" dirty="0" err="1" smtClean="0"/>
              <a:t>pool</a:t>
            </a:r>
            <a:r>
              <a:rPr lang="sk-SK" sz="2800" dirty="0" smtClean="0"/>
              <a:t>-u. </a:t>
            </a:r>
            <a:endParaRPr lang="sk-SK" sz="2800" dirty="0"/>
          </a:p>
          <a:p>
            <a:endParaRPr lang="sk-SK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30B3-001A-4E36-BDB2-F303E73EA8E0}" type="slidenum">
              <a:rPr lang="sk-SK" sz="4000" b="1" smtClean="0"/>
              <a:t>9</a:t>
            </a:fld>
            <a:endParaRPr lang="sk-SK" sz="40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98755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Skript pokračovanie</a:t>
            </a:r>
          </a:p>
        </p:txBody>
      </p:sp>
    </p:spTree>
    <p:extLst>
      <p:ext uri="{BB962C8B-B14F-4D97-AF65-F5344CB8AC3E}">
        <p14:creationId xmlns:p14="http://schemas.microsoft.com/office/powerpoint/2010/main" val="26737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563</TotalTime>
  <Words>651</Words>
  <Application>Microsoft Office PowerPoint</Application>
  <PresentationFormat>Widescreen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Návrh a realizácia monitorovacích skriptov v MikroTik RouterOS</vt:lpstr>
      <vt:lpstr>Zadanie práce</vt:lpstr>
      <vt:lpstr>Myšlienka</vt:lpstr>
      <vt:lpstr>Skript</vt:lpstr>
      <vt:lpstr>Skript pokračovanie</vt:lpstr>
      <vt:lpstr>Skript pokračovanie</vt:lpstr>
      <vt:lpstr>Skript pokračovanie</vt:lpstr>
      <vt:lpstr>Skript pokračovanie</vt:lpstr>
      <vt:lpstr>PowerPoint Presentation</vt:lpstr>
      <vt:lpstr>Skript pokračovanie</vt:lpstr>
      <vt:lpstr>Skript pokračovanie</vt:lpstr>
      <vt:lpstr>Markdown</vt:lpstr>
      <vt:lpstr>Markdown</vt:lpstr>
      <vt:lpstr>GitHub</vt:lpstr>
      <vt:lpstr>PowerPoint Presentation</vt:lpstr>
    </vt:vector>
  </TitlesOfParts>
  <Company>Orange Slovensko, a.s.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Pasívne optické siete GPON</dc:title>
  <dc:creator>SUSKAJan2OSK</dc:creator>
  <cp:lastModifiedBy>SUSKAJan2OSK</cp:lastModifiedBy>
  <cp:revision>57</cp:revision>
  <dcterms:created xsi:type="dcterms:W3CDTF">2018-05-14T15:39:00Z</dcterms:created>
  <dcterms:modified xsi:type="dcterms:W3CDTF">2019-01-21T13:26:38Z</dcterms:modified>
</cp:coreProperties>
</file>