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7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5" d="100"/>
          <a:sy n="175" d="100"/>
        </p:scale>
        <p:origin x="-16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9ED9-60BD-4034-99AF-CA8BB4E4674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9D3C-0570-4482-A303-8BCECEBB5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5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9ED9-60BD-4034-99AF-CA8BB4E4674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9D3C-0570-4482-A303-8BCECEBB5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0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9ED9-60BD-4034-99AF-CA8BB4E4674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9D3C-0570-4482-A303-8BCECEBB5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1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9ED9-60BD-4034-99AF-CA8BB4E4674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9D3C-0570-4482-A303-8BCECEBB5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8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9ED9-60BD-4034-99AF-CA8BB4E4674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9D3C-0570-4482-A303-8BCECEBB5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0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9ED9-60BD-4034-99AF-CA8BB4E4674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9D3C-0570-4482-A303-8BCECEBB5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9ED9-60BD-4034-99AF-CA8BB4E4674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9D3C-0570-4482-A303-8BCECEBB5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4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9ED9-60BD-4034-99AF-CA8BB4E4674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9D3C-0570-4482-A303-8BCECEBB5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9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9ED9-60BD-4034-99AF-CA8BB4E4674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9D3C-0570-4482-A303-8BCECEBB5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2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9ED9-60BD-4034-99AF-CA8BB4E4674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9D3C-0570-4482-A303-8BCECEBB5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9ED9-60BD-4034-99AF-CA8BB4E4674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9D3C-0570-4482-A303-8BCECEBB5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8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49ED9-60BD-4034-99AF-CA8BB4E4674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D9D3C-0570-4482-A303-8BCECEBB5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0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4024" y="5964936"/>
            <a:ext cx="4075176" cy="685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/>
              <a:t>REVIT MODEL EDITOR</a:t>
            </a: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689979" y="3124200"/>
            <a:ext cx="2133600" cy="11338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/>
              <a:t>.CSV – Text File</a:t>
            </a:r>
          </a:p>
          <a:p>
            <a:pPr algn="ctr"/>
            <a:r>
              <a:rPr lang="en-US" dirty="0" smtClean="0"/>
              <a:t>PSEUDO-LANGUAGE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770426"/>
            <a:ext cx="2438400" cy="11345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/>
              <a:t>RHINO - GRASSHOPPER</a:t>
            </a:r>
            <a:endParaRPr lang="en-US" sz="8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Form Generation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Export Tool Gadgets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1475" y="5098161"/>
            <a:ext cx="8458200" cy="71437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/>
              <a:t>MODEL </a:t>
            </a:r>
            <a:r>
              <a:rPr lang="en-US" b="1" dirty="0" smtClean="0"/>
              <a:t>BUILDER - REVIT API ADD-IN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5964936"/>
            <a:ext cx="4264152" cy="685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/>
              <a:t>CONCEPTUAL MASS EDITOR</a:t>
            </a:r>
            <a:endParaRPr lang="en-US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284820" y="770426"/>
            <a:ext cx="2552700" cy="11345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/>
              <a:t>C# CODE</a:t>
            </a:r>
            <a:endParaRPr lang="en-US" sz="8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Complex Problems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Custom Functions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647124" y="4038600"/>
            <a:ext cx="0" cy="1219200"/>
          </a:xfrm>
          <a:prstGeom prst="straightConnector1">
            <a:avLst/>
          </a:prstGeom>
          <a:ln w="2540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142198" y="4114800"/>
            <a:ext cx="0" cy="1219200"/>
          </a:xfrm>
          <a:prstGeom prst="straightConnector1">
            <a:avLst/>
          </a:prstGeom>
          <a:ln w="25400"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70812" y="4394061"/>
            <a:ext cx="1966912" cy="55399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 smtClean="0"/>
              <a:t>Sample Data and </a:t>
            </a:r>
          </a:p>
          <a:p>
            <a:pPr algn="ctr"/>
            <a:r>
              <a:rPr lang="en-US" dirty="0" smtClean="0"/>
              <a:t>Secondary</a:t>
            </a:r>
            <a:r>
              <a:rPr lang="en-US" dirty="0" smtClean="0"/>
              <a:t> </a:t>
            </a: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57900" y="770426"/>
            <a:ext cx="2552700" cy="11345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tIns="182880" rtlCol="0" anchor="ctr">
            <a:noAutofit/>
          </a:bodyPr>
          <a:lstStyle/>
          <a:p>
            <a:pPr algn="ctr"/>
            <a:r>
              <a:rPr lang="en-US" b="1" dirty="0" smtClean="0"/>
              <a:t>OTHER - POTENTIAL</a:t>
            </a:r>
            <a:endParaRPr lang="en-US" sz="8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AutoCAD</a:t>
            </a:r>
            <a:endParaRPr lang="en-US" sz="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ArchiCAD</a:t>
            </a:r>
            <a:endParaRPr lang="en-US" sz="800" b="1" dirty="0" smtClean="0"/>
          </a:p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380199" y="4518660"/>
            <a:ext cx="1363001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 smtClean="0"/>
              <a:t>Primary Use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5379" y="3124200"/>
            <a:ext cx="5578221" cy="11338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/>
              <a:t>C# DLL LIBRARY</a:t>
            </a:r>
          </a:p>
          <a:p>
            <a:pPr algn="ctr"/>
            <a:r>
              <a:rPr lang="en-US" dirty="0" smtClean="0"/>
              <a:t>UTILITY TOOLS FOR READING / WRITING .CSV FILE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019800" y="3536576"/>
            <a:ext cx="563280" cy="0"/>
          </a:xfrm>
          <a:prstGeom prst="straightConnector1">
            <a:avLst/>
          </a:prstGeom>
          <a:ln w="2540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19800" y="3810000"/>
            <a:ext cx="563280" cy="0"/>
          </a:xfrm>
          <a:prstGeom prst="straightConnector1">
            <a:avLst/>
          </a:prstGeom>
          <a:ln w="2540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612138" y="2057400"/>
            <a:ext cx="0" cy="1219200"/>
          </a:xfrm>
          <a:prstGeom prst="straightConnector1">
            <a:avLst/>
          </a:prstGeom>
          <a:ln w="2540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142198" y="2057400"/>
            <a:ext cx="0" cy="1305699"/>
          </a:xfrm>
          <a:prstGeom prst="straightConnector1">
            <a:avLst/>
          </a:prstGeom>
          <a:ln w="25400"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48088" y="2514599"/>
            <a:ext cx="1966912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 smtClean="0"/>
              <a:t>Secondary </a:t>
            </a: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56399" y="2514600"/>
            <a:ext cx="1363001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 smtClean="0"/>
              <a:t>Primary Use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9965" y="304801"/>
            <a:ext cx="8458200" cy="19308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tIns="91440" rtlCol="0" anchor="t">
            <a:noAutofit/>
          </a:bodyPr>
          <a:lstStyle/>
          <a:p>
            <a:pPr algn="ctr"/>
            <a:r>
              <a:rPr lang="en-US" b="1" dirty="0" smtClean="0"/>
              <a:t>NON-REVIT APPLICATIONS</a:t>
            </a:r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0600" y="5715000"/>
            <a:ext cx="4038600" cy="685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/>
              <a:t>REVIT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2971800"/>
            <a:ext cx="8458200" cy="762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/>
              <a:t>EXCEL</a:t>
            </a:r>
          </a:p>
          <a:p>
            <a:pPr algn="ctr"/>
            <a:r>
              <a:rPr lang="en-US" dirty="0" smtClean="0"/>
              <a:t>PSEUDO-LANGUAGE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304800"/>
            <a:ext cx="1828800" cy="2362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/>
              <a:t>RHINO</a:t>
            </a:r>
            <a:br>
              <a:rPr lang="en-US" b="1" dirty="0" smtClean="0"/>
            </a:br>
            <a:r>
              <a:rPr lang="en-US" b="1" dirty="0" smtClean="0"/>
              <a:t>GRASSHOPPER</a:t>
            </a:r>
          </a:p>
          <a:p>
            <a:pPr algn="ctr"/>
            <a:endParaRPr lang="en-US" sz="8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Form Generation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Export Tool Gadgets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1475" y="4724400"/>
            <a:ext cx="8458200" cy="71437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/>
              <a:t>REVIT API ADD-IN</a:t>
            </a:r>
          </a:p>
          <a:p>
            <a:pPr algn="ctr"/>
            <a:r>
              <a:rPr lang="en-US" dirty="0" smtClean="0"/>
              <a:t>MODEL BUILDER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5715000"/>
            <a:ext cx="4229100" cy="685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/>
              <a:t>VASARI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5075" y="304800"/>
            <a:ext cx="1914525" cy="2362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/>
              <a:t>C# MODEL</a:t>
            </a:r>
            <a:br>
              <a:rPr lang="en-US" b="1" dirty="0" smtClean="0"/>
            </a:br>
            <a:r>
              <a:rPr lang="en-US" b="1" dirty="0" smtClean="0"/>
              <a:t>BUILDER TOOL</a:t>
            </a:r>
          </a:p>
          <a:p>
            <a:pPr algn="ctr"/>
            <a:endParaRPr lang="en-US" sz="8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Complex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Excel Export Library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372225" y="3429000"/>
            <a:ext cx="0" cy="1447800"/>
          </a:xfrm>
          <a:prstGeom prst="straightConnector1">
            <a:avLst/>
          </a:prstGeom>
          <a:ln w="2540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209800" y="3581400"/>
            <a:ext cx="0" cy="1447800"/>
          </a:xfrm>
          <a:prstGeom prst="straightConnector1">
            <a:avLst/>
          </a:prstGeom>
          <a:ln w="25400"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38800" y="4090600"/>
            <a:ext cx="1447800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 smtClean="0"/>
              <a:t>Sample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24400" y="304800"/>
            <a:ext cx="1914525" cy="2362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/>
              <a:t>PROCESS</a:t>
            </a:r>
            <a:br>
              <a:rPr lang="en-US" b="1" dirty="0" smtClean="0"/>
            </a:br>
            <a:endParaRPr lang="en-US" sz="8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be Defined</a:t>
            </a:r>
          </a:p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24675" y="304800"/>
            <a:ext cx="1914525" cy="2362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/>
              <a:t>OTHER</a:t>
            </a:r>
            <a:br>
              <a:rPr lang="en-US" b="1" dirty="0" smtClean="0"/>
            </a:br>
            <a:endParaRPr lang="en-US" sz="8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AutoCAD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Generative Components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pPr algn="ctr"/>
            <a:endParaRPr lang="en-US" sz="800" b="1" dirty="0" smtClean="0"/>
          </a:p>
          <a:p>
            <a:pPr algn="ctr"/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066800" y="2514600"/>
            <a:ext cx="0" cy="762000"/>
          </a:xfrm>
          <a:prstGeom prst="straightConnector1">
            <a:avLst/>
          </a:prstGeom>
          <a:ln w="25400"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600200" y="2514600"/>
            <a:ext cx="0" cy="762000"/>
          </a:xfrm>
          <a:prstGeom prst="straightConnector1">
            <a:avLst/>
          </a:prstGeom>
          <a:ln w="25400">
            <a:prstDash val="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276600" y="2514600"/>
            <a:ext cx="0" cy="762000"/>
          </a:xfrm>
          <a:prstGeom prst="straightConnector1">
            <a:avLst/>
          </a:prstGeom>
          <a:ln w="25400"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810000" y="2514600"/>
            <a:ext cx="0" cy="762000"/>
          </a:xfrm>
          <a:prstGeom prst="straightConnector1">
            <a:avLst/>
          </a:prstGeom>
          <a:ln w="25400">
            <a:prstDash val="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486400" y="2514600"/>
            <a:ext cx="0" cy="762000"/>
          </a:xfrm>
          <a:prstGeom prst="straightConnector1">
            <a:avLst/>
          </a:prstGeom>
          <a:ln w="25400"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019800" y="2514600"/>
            <a:ext cx="0" cy="762000"/>
          </a:xfrm>
          <a:prstGeom prst="straightConnector1">
            <a:avLst/>
          </a:prstGeom>
          <a:ln w="25400">
            <a:prstDash val="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620000" y="2514600"/>
            <a:ext cx="0" cy="762000"/>
          </a:xfrm>
          <a:prstGeom prst="straightConnector1">
            <a:avLst/>
          </a:prstGeom>
          <a:ln w="25400"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153400" y="2514600"/>
            <a:ext cx="0" cy="762000"/>
          </a:xfrm>
          <a:prstGeom prst="straightConnector1">
            <a:avLst/>
          </a:prstGeom>
          <a:ln w="25400">
            <a:prstDash val="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7225" y="4076700"/>
            <a:ext cx="3114675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 smtClean="0"/>
              <a:t>Primary Use of the Tool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295400" y="5181600"/>
            <a:ext cx="0" cy="762000"/>
          </a:xfrm>
          <a:prstGeom prst="straightConnector1">
            <a:avLst/>
          </a:prstGeom>
          <a:ln w="25400"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828800" y="5181600"/>
            <a:ext cx="0" cy="762000"/>
          </a:xfrm>
          <a:prstGeom prst="straightConnector1">
            <a:avLst/>
          </a:prstGeom>
          <a:ln w="25400">
            <a:prstDash val="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7620000" y="5181600"/>
            <a:ext cx="0" cy="762000"/>
          </a:xfrm>
          <a:prstGeom prst="straightConnector1">
            <a:avLst/>
          </a:prstGeom>
          <a:ln w="25400"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8153400" y="5181600"/>
            <a:ext cx="0" cy="762000"/>
          </a:xfrm>
          <a:prstGeom prst="straightConnector1">
            <a:avLst/>
          </a:prstGeom>
          <a:ln w="25400">
            <a:prstDash val="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V="1">
            <a:off x="4729162" y="5562600"/>
            <a:ext cx="0" cy="762000"/>
          </a:xfrm>
          <a:prstGeom prst="straightConnector1">
            <a:avLst/>
          </a:prstGeom>
          <a:ln w="25400"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V="1">
            <a:off x="4729162" y="5791200"/>
            <a:ext cx="0" cy="762000"/>
          </a:xfrm>
          <a:prstGeom prst="straightConnector1">
            <a:avLst/>
          </a:prstGeom>
          <a:ln w="25400">
            <a:prstDash val="solid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881937" y="3429000"/>
            <a:ext cx="0" cy="1447800"/>
          </a:xfrm>
          <a:prstGeom prst="straightConnector1">
            <a:avLst/>
          </a:prstGeom>
          <a:ln w="25400">
            <a:prstDash val="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148512" y="3952101"/>
            <a:ext cx="1447800" cy="55399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 smtClean="0"/>
              <a:t>Future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4024" y="5964936"/>
            <a:ext cx="4075176" cy="685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/>
              <a:t>REVIT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496056"/>
            <a:ext cx="8458200" cy="762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/>
              <a:t>EXCEL</a:t>
            </a:r>
          </a:p>
          <a:p>
            <a:pPr algn="ctr"/>
            <a:r>
              <a:rPr lang="en-US" dirty="0" smtClean="0"/>
              <a:t>PSEUDO-LANGUAGE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49936"/>
            <a:ext cx="1828800" cy="21793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/>
              <a:t>RHINO</a:t>
            </a:r>
            <a:br>
              <a:rPr lang="en-US" b="1" dirty="0" smtClean="0"/>
            </a:br>
            <a:r>
              <a:rPr lang="en-US" b="1" dirty="0" smtClean="0"/>
              <a:t>GRASSHOPPER</a:t>
            </a:r>
          </a:p>
          <a:p>
            <a:pPr algn="ctr"/>
            <a:endParaRPr lang="en-US" sz="8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Form Generation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Export Tool Gadgets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1475" y="5098161"/>
            <a:ext cx="8458200" cy="71437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/>
              <a:t>REVIT API ADD-IN</a:t>
            </a:r>
          </a:p>
          <a:p>
            <a:pPr algn="ctr"/>
            <a:r>
              <a:rPr lang="en-US" dirty="0" smtClean="0"/>
              <a:t>MODEL BUILDER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5964936"/>
            <a:ext cx="4264152" cy="685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/>
              <a:t>VASARI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5075" y="249936"/>
            <a:ext cx="1914525" cy="21793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/>
              <a:t>C# MODEL</a:t>
            </a:r>
            <a:br>
              <a:rPr lang="en-US" b="1" dirty="0" smtClean="0"/>
            </a:br>
            <a:r>
              <a:rPr lang="en-US" b="1" dirty="0" smtClean="0"/>
              <a:t>BUILDER TOOL</a:t>
            </a:r>
          </a:p>
          <a:p>
            <a:pPr algn="ctr"/>
            <a:endParaRPr lang="en-US" sz="8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Complex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Custom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Functions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372225" y="3870960"/>
            <a:ext cx="0" cy="1447800"/>
          </a:xfrm>
          <a:prstGeom prst="straightConnector1">
            <a:avLst/>
          </a:prstGeom>
          <a:ln w="2540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209800" y="4023360"/>
            <a:ext cx="0" cy="1447800"/>
          </a:xfrm>
          <a:prstGeom prst="straightConnector1">
            <a:avLst/>
          </a:prstGeom>
          <a:ln w="25400"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38800" y="4532560"/>
            <a:ext cx="1447800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 smtClean="0"/>
              <a:t>Sample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24400" y="249936"/>
            <a:ext cx="1914525" cy="21793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tIns="182880" rtlCol="0" anchor="t">
            <a:noAutofit/>
          </a:bodyPr>
          <a:lstStyle/>
          <a:p>
            <a:pPr algn="ctr"/>
            <a:r>
              <a:rPr lang="en-US" b="1" smtClean="0"/>
              <a:t>OTHER</a:t>
            </a:r>
            <a:br>
              <a:rPr lang="en-US" b="1" smtClean="0"/>
            </a:br>
            <a:r>
              <a:rPr lang="en-US" b="1" smtClean="0"/>
              <a:t>ACTIVE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sz="8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Procesing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80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Cinema 4D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24675" y="249936"/>
            <a:ext cx="1914525" cy="21793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tIns="182880" rtlCol="0" anchor="ctr">
            <a:noAutofit/>
          </a:bodyPr>
          <a:lstStyle/>
          <a:p>
            <a:pPr algn="ctr"/>
            <a:r>
              <a:rPr lang="en-US" b="1" smtClean="0"/>
              <a:t>OTHER</a:t>
            </a:r>
            <a:br>
              <a:rPr lang="en-US" b="1" smtClean="0"/>
            </a:br>
            <a:r>
              <a:rPr lang="en-US" b="1" smtClean="0"/>
              <a:t>POTENTIAL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sz="8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AutoCAD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Generative Components</a:t>
            </a:r>
            <a:endParaRPr lang="en-US" sz="800" b="1" dirty="0" smtClean="0"/>
          </a:p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57225" y="4518660"/>
            <a:ext cx="3114675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 smtClean="0"/>
              <a:t>Primary Use of the Tool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881937" y="3870960"/>
            <a:ext cx="0" cy="1447800"/>
          </a:xfrm>
          <a:prstGeom prst="straightConnector1">
            <a:avLst/>
          </a:prstGeom>
          <a:ln w="25400">
            <a:prstDash val="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148512" y="4394061"/>
            <a:ext cx="1447800" cy="55399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 smtClean="0"/>
              <a:t>Future Workflow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5379" y="2581656"/>
            <a:ext cx="8458200" cy="762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smtClean="0"/>
              <a:t>C# DLL LIBRARY</a:t>
            </a:r>
            <a:endParaRPr lang="en-US" b="1" dirty="0" smtClean="0"/>
          </a:p>
          <a:p>
            <a:pPr algn="ctr"/>
            <a:r>
              <a:rPr lang="en-US" smtClean="0"/>
              <a:t>UTILITY TOOLS FOR WRITING TO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373380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10200" y="1752600"/>
            <a:ext cx="16754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OUTER LOOP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NURBS SPLINE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LINE</a:t>
            </a:r>
          </a:p>
          <a:p>
            <a:r>
              <a:rPr lang="en-US" sz="1600" dirty="0" smtClean="0"/>
              <a:t>INNER LOOP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NURBS SPLINE</a:t>
            </a:r>
            <a:endParaRPr lang="en-US" sz="16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457700" y="1945125"/>
            <a:ext cx="87630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114800" y="2880386"/>
            <a:ext cx="1219200" cy="131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54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4024" y="5964936"/>
            <a:ext cx="4075176" cy="685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/>
              <a:t>REVIT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89979" y="3124200"/>
            <a:ext cx="2133600" cy="11338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/>
              <a:t>.CSV – Text File</a:t>
            </a:r>
          </a:p>
          <a:p>
            <a:pPr algn="ctr"/>
            <a:r>
              <a:rPr lang="en-US" dirty="0" smtClean="0"/>
              <a:t>PSEUDO-LANGUAGE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770426"/>
            <a:ext cx="2438400" cy="11345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/>
              <a:t>RHINO - GRASSHOPPER</a:t>
            </a:r>
            <a:endParaRPr lang="en-US" sz="8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Form Generation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Export Tool Gadgets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1475" y="5098161"/>
            <a:ext cx="8458200" cy="71437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/>
              <a:t>MODEL </a:t>
            </a:r>
            <a:r>
              <a:rPr lang="en-US" b="1" dirty="0" smtClean="0"/>
              <a:t>BUILDER - REVIT API ADD-IN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5964936"/>
            <a:ext cx="4264152" cy="685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/>
              <a:t>VASARI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84820" y="770426"/>
            <a:ext cx="2552700" cy="11345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/>
              <a:t>C# CODE</a:t>
            </a:r>
            <a:endParaRPr lang="en-US" sz="8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Complex Problems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Custom Functions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647124" y="4038600"/>
            <a:ext cx="0" cy="1219200"/>
          </a:xfrm>
          <a:prstGeom prst="straightConnector1">
            <a:avLst/>
          </a:prstGeom>
          <a:ln w="2540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142198" y="4114800"/>
            <a:ext cx="0" cy="1219200"/>
          </a:xfrm>
          <a:prstGeom prst="straightConnector1">
            <a:avLst/>
          </a:prstGeom>
          <a:ln w="25400"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70812" y="4394061"/>
            <a:ext cx="1966912" cy="55399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 smtClean="0"/>
              <a:t>Sample Data and </a:t>
            </a:r>
          </a:p>
          <a:p>
            <a:pPr algn="ctr"/>
            <a:r>
              <a:rPr lang="en-US" dirty="0" smtClean="0"/>
              <a:t>Future Workflow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57900" y="770426"/>
            <a:ext cx="2552700" cy="11345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tIns="182880" rtlCol="0" anchor="ctr">
            <a:noAutofit/>
          </a:bodyPr>
          <a:lstStyle/>
          <a:p>
            <a:pPr algn="ctr"/>
            <a:r>
              <a:rPr lang="en-US" b="1" dirty="0" smtClean="0"/>
              <a:t>OTHER - POTENTIAL</a:t>
            </a:r>
            <a:endParaRPr lang="en-US" sz="8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AutoCAD</a:t>
            </a:r>
            <a:endParaRPr lang="en-US" sz="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ArchiCAD</a:t>
            </a:r>
            <a:endParaRPr lang="en-US" sz="800" b="1" dirty="0" smtClean="0"/>
          </a:p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380199" y="4518660"/>
            <a:ext cx="1363001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 smtClean="0"/>
              <a:t>Primary Use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5379" y="3124200"/>
            <a:ext cx="5578221" cy="11338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 smtClean="0"/>
              <a:t>C# DLL LIBRARY</a:t>
            </a:r>
          </a:p>
          <a:p>
            <a:pPr algn="ctr"/>
            <a:r>
              <a:rPr lang="en-US" dirty="0" smtClean="0"/>
              <a:t>UTILITY TOOLS FOR READING / WRITING .CSV FILE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019800" y="3536576"/>
            <a:ext cx="563280" cy="0"/>
          </a:xfrm>
          <a:prstGeom prst="straightConnector1">
            <a:avLst/>
          </a:prstGeom>
          <a:ln w="2540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19800" y="3810000"/>
            <a:ext cx="563280" cy="0"/>
          </a:xfrm>
          <a:prstGeom prst="straightConnector1">
            <a:avLst/>
          </a:prstGeom>
          <a:ln w="2540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612138" y="2057400"/>
            <a:ext cx="0" cy="1219200"/>
          </a:xfrm>
          <a:prstGeom prst="straightConnector1">
            <a:avLst/>
          </a:prstGeom>
          <a:ln w="2540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142198" y="2057400"/>
            <a:ext cx="0" cy="1305699"/>
          </a:xfrm>
          <a:prstGeom prst="straightConnector1">
            <a:avLst/>
          </a:prstGeom>
          <a:ln w="25400"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48088" y="2514599"/>
            <a:ext cx="1966912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 smtClean="0"/>
              <a:t>Future Workflow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56399" y="2514600"/>
            <a:ext cx="1363001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 smtClean="0"/>
              <a:t>Primary Use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9965" y="304801"/>
            <a:ext cx="8458200" cy="19308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tIns="91440" rtlCol="0" anchor="t">
            <a:noAutofit/>
          </a:bodyPr>
          <a:lstStyle/>
          <a:p>
            <a:pPr algn="ctr"/>
            <a:r>
              <a:rPr lang="en-US" b="1" dirty="0" smtClean="0"/>
              <a:t>NON-REVIT APPLICATIONS</a:t>
            </a:r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6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195</Words>
  <Application>Microsoft Office PowerPoint</Application>
  <PresentationFormat>On-screen Show (4:3)</PresentationFormat>
  <Paragraphs>103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Perkins+Will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Guttman</dc:creator>
  <cp:lastModifiedBy>Mario Guttman</cp:lastModifiedBy>
  <cp:revision>14</cp:revision>
  <dcterms:created xsi:type="dcterms:W3CDTF">2012-05-02T16:08:04Z</dcterms:created>
  <dcterms:modified xsi:type="dcterms:W3CDTF">2015-03-29T16:49:09Z</dcterms:modified>
</cp:coreProperties>
</file>