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0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3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6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2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8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ABD040-0CBC-459D-BBA2-4FBBF0ABB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62" y="640081"/>
            <a:ext cx="5244908" cy="3494790"/>
          </a:xfrm>
        </p:spPr>
        <p:txBody>
          <a:bodyPr>
            <a:normAutofit/>
          </a:bodyPr>
          <a:lstStyle/>
          <a:p>
            <a:r>
              <a:rPr lang="en-GB" sz="5400" dirty="0"/>
              <a:t>SMART-POINT</a:t>
            </a:r>
            <a:endParaRPr lang="th-TH" sz="5400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23038F49-420D-4BEA-B267-4E21178CA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09" y="640081"/>
            <a:ext cx="421179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1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DE9F928-F2D7-4CE8-BA46-41AA020A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8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060C44C-A6D4-4E7E-BC13-46E976DB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18"/>
          <a:stretch/>
        </p:blipFill>
        <p:spPr>
          <a:xfrm>
            <a:off x="0" y="0"/>
            <a:ext cx="12192000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9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C75AC67-0DB3-4C46-983E-52D2807D9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7"/>
          <a:stretch/>
        </p:blipFill>
        <p:spPr>
          <a:xfrm>
            <a:off x="0" y="0"/>
            <a:ext cx="12192000" cy="65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2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B7996D2-EA31-4E4F-B677-D6114393F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7"/>
          <a:stretch/>
        </p:blipFill>
        <p:spPr>
          <a:xfrm>
            <a:off x="0" y="0"/>
            <a:ext cx="12192000" cy="65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7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1C53C45-A0A7-4AB6-BB98-DBF805E43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32"/>
          <a:stretch/>
        </p:blipFill>
        <p:spPr>
          <a:xfrm>
            <a:off x="0" y="0"/>
            <a:ext cx="12192000" cy="64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1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FE0DFC0-1FA8-4EEA-A311-F70E55348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8"/>
          <a:stretch/>
        </p:blipFill>
        <p:spPr>
          <a:xfrm>
            <a:off x="0" y="0"/>
            <a:ext cx="12192000" cy="64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0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FE2A726-1656-414F-8D3C-A00FB16CA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23" t="-923" r="-923" b="5119"/>
          <a:stretch/>
        </p:blipFill>
        <p:spPr>
          <a:xfrm>
            <a:off x="0" y="0"/>
            <a:ext cx="12192000" cy="64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6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13092DC-D720-4E7B-AFAC-613BAE9D3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3"/>
          <a:stretch/>
        </p:blipFill>
        <p:spPr>
          <a:xfrm>
            <a:off x="0" y="0"/>
            <a:ext cx="12192000" cy="656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37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1AC87"/>
      </a:accent1>
      <a:accent2>
        <a:srgbClr val="75AB93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แบบจอกว้าง</PresentationFormat>
  <Paragraphs>1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RetrospectVTI</vt:lpstr>
      <vt:lpstr>SMART-POINT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SMART-POINT</dc:title>
  <dc:creator>ACER</dc:creator>
  <cp:lastModifiedBy>ACER</cp:lastModifiedBy>
  <cp:revision>2</cp:revision>
  <dcterms:created xsi:type="dcterms:W3CDTF">2019-08-14T16:46:20Z</dcterms:created>
  <dcterms:modified xsi:type="dcterms:W3CDTF">2019-08-14T16:59:49Z</dcterms:modified>
</cp:coreProperties>
</file>