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66" r:id="rId7"/>
    <p:sldId id="264" r:id="rId8"/>
    <p:sldId id="265" r:id="rId9"/>
    <p:sldId id="267" r:id="rId10"/>
    <p:sldId id="268" r:id="rId11"/>
    <p:sldId id="269" r:id="rId12"/>
    <p:sldId id="260" r:id="rId13"/>
  </p:sldIdLst>
  <p:sldSz cx="12192000" cy="6858000"/>
  <p:notesSz cx="6858000" cy="9144000"/>
  <p:embeddedFontLst>
    <p:embeddedFont>
      <p:font typeface="TH Sarabun New" panose="020B0500040200020003" pitchFamily="34" charset="-34"/>
      <p:regular r:id="rId15"/>
      <p:bold r:id="rId16"/>
      <p:italic r:id="rId17"/>
      <p:boldItalic r:id="rId18"/>
    </p:embeddedFont>
    <p:embeddedFont>
      <p:font typeface="Cordia New" panose="020B0304020202020204" pitchFamily="34" charset="-34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20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4BD4B-4F71-49BD-9034-60969E3772A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8C219-F5AC-4DEC-AF80-EDF8CD4AC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8C219-F5AC-4DEC-AF80-EDF8CD4ACA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5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8C219-F5AC-4DEC-AF80-EDF8CD4ACA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3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120B-F1DD-4038-B286-CD7B9AC62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6EC42-4F8A-4E43-9C17-CB6F6ED04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E2C00-1BFD-42DC-AA10-BC0558EF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E4F6B-549C-4C6C-910A-B1991906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A71C-F6EC-4405-9481-3709D3F2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3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3BA7-664E-4FBB-B3A3-EB4E93FB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4E1C4-C10C-46EE-AFEC-AC6E5872D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8663-4F39-446A-B48A-0F3004FD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B722-1B94-4190-A93F-D846FC63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DC72-5DC6-49BA-BBB2-4A535F70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35362-D5EC-470E-84E5-035B4A4A8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DA793-1495-402F-80C4-62A75A24E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311A7-1873-4BB7-B186-3B84122B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E983-921E-4BB9-9F0B-980F0D9C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70A1B-AFBE-4CF6-BB5B-6EF79C13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2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40BB-DF79-41F1-9E46-E7F879C2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0BE5-56E0-4D63-97BA-212BA938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F70E-EF85-424A-9711-5F4D311C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3A2A-DEA6-4104-AF9D-37E42E2A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B4662-81AE-45A6-B776-12C074B6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56CD-7CBC-452E-8C3E-2A44D8E5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7715D-19BF-4F9D-9871-12346021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D18C1-914D-4441-8965-62C96EBA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0E53-A96F-4A1A-8C81-3BB0A212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537B-645A-4798-BB32-F38EC223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9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945D-19C8-49EF-848E-0D24006C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347C-F233-4B0C-B41A-0A3C8460E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D2BB-73C3-4B1A-9C6F-CB50A775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7AF0-4312-4A16-A9EC-CEBD6576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F6BBC-445D-467D-8D3E-65E42B9D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342B1-1CD1-4824-8D78-61217852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3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697E-CBA8-4A6C-ABF5-F198DA3B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98B09-770C-4C90-8AD5-D346DF7A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94479-7A34-46EB-A783-9908FBAEC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E3BFE-56FC-4564-A690-6E09AA147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4621E-C7ED-453D-82A8-79D9E2CE0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6417F-E1C6-4336-816F-FEEE8642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F23E4-9EE3-46FB-8923-1C0722AB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C1ACF-5784-4E4B-B588-11B25B45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F3F8-01A8-47BA-912E-36C4BBE9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8A3C4-7E29-4726-A618-118075CA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D4A44-D4D5-4806-A424-78B43E1A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16EE7-5607-4EF4-A84D-92CF532A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55FC0-9055-43B0-83F8-AEEA673C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1FD5B-79E8-48DF-9BD6-8A0AAB7A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F4E1-2C48-4A99-8C7A-FDFC9575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0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CDA6-9A32-45C5-8EC0-579A5619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ECF5-D95C-43FE-BC57-B0C23E96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3649E-B583-4C04-989B-AB6511090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8B3EC-2C9E-49B4-8133-6AA397F9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069F-E85B-421C-A4E9-F9C222DB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1CA59-C0CC-4DAC-BF98-2B5BAA25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3363-4A18-43C0-ABEE-AA5BC736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30EE8-6CD9-4672-800D-C61159E5C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55CA6-148F-4677-B949-0C91B9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43EB4-BE83-4033-AE69-8D2CAE88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79210-B834-4026-BE4E-56377FBA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C77DD-CDF9-40E3-A558-F6EF0B5B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41557-4318-47DB-BB27-EC5B110E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42F4F-91CA-4802-B86C-D37386C6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3A8CC-A0A3-46C9-80E9-5C0EEE578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FBBE1-783B-4964-A1B6-C8D67681D50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961F3-3C48-4128-85DE-4BD59A2A6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8D86-436A-4903-BC40-FAFB7D478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7E189-258F-49FD-82F4-FC466D09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6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H:\ALgori\My%20project\ptt\processing%20of%20algorithm.sw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248200-B7FE-42CD-B01A-15B02AA3F964}"/>
              </a:ext>
            </a:extLst>
          </p:cNvPr>
          <p:cNvSpPr/>
          <p:nvPr/>
        </p:nvSpPr>
        <p:spPr>
          <a:xfrm>
            <a:off x="0" y="3040178"/>
            <a:ext cx="12192000" cy="3817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A1B01-2068-4986-A5B5-ECD0B902E8D9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E7B6-81B3-4252-A629-99FCD8B50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2193"/>
            <a:ext cx="9144000" cy="23875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Algorithm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014A2-04E8-4618-A644-D08CA4920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6081"/>
            <a:ext cx="9144000" cy="1655762"/>
          </a:xfrm>
        </p:spPr>
        <p:txBody>
          <a:bodyPr>
            <a:normAutofit fontScale="85000" lnSpcReduction="10000"/>
          </a:bodyPr>
          <a:lstStyle/>
          <a:p>
            <a:r>
              <a:rPr lang="en-US" sz="13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Pigeonhole Sorting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E90545-75CC-4A8E-AD63-DCF971438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74" y="556534"/>
            <a:ext cx="2042051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2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AFCB67-51B8-463A-B5BA-E98B165C9E97}"/>
              </a:ext>
            </a:extLst>
          </p:cNvPr>
          <p:cNvSpPr/>
          <p:nvPr/>
        </p:nvSpPr>
        <p:spPr>
          <a:xfrm>
            <a:off x="1855433" y="5557422"/>
            <a:ext cx="9064101" cy="85586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20">
            <a:extLst>
              <a:ext uri="{FF2B5EF4-FFF2-40B4-BE49-F238E27FC236}">
                <a16:creationId xmlns:a16="http://schemas.microsoft.com/office/drawing/2014/main" id="{6B739357-7B5F-465D-85CB-DA419DAF0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5" y="1119756"/>
            <a:ext cx="8271850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295AC7-AB40-467C-B96A-C7EE888DEC96}"/>
              </a:ext>
            </a:extLst>
          </p:cNvPr>
          <p:cNvCxnSpPr/>
          <p:nvPr/>
        </p:nvCxnSpPr>
        <p:spPr>
          <a:xfrm>
            <a:off x="4705170" y="2612571"/>
            <a:ext cx="534389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2AA128-F8BD-4F58-A8C1-EAA29361D9EF}"/>
              </a:ext>
            </a:extLst>
          </p:cNvPr>
          <p:cNvCxnSpPr>
            <a:cxnSpLocks/>
          </p:cNvCxnSpPr>
          <p:nvPr/>
        </p:nvCxnSpPr>
        <p:spPr>
          <a:xfrm>
            <a:off x="6790577" y="3748912"/>
            <a:ext cx="17666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C04D6F-5235-4168-87D1-D5F8D6A64616}"/>
              </a:ext>
            </a:extLst>
          </p:cNvPr>
          <p:cNvSpPr txBox="1"/>
          <p:nvPr/>
        </p:nvSpPr>
        <p:spPr>
          <a:xfrm>
            <a:off x="10049069" y="2258628"/>
            <a:ext cx="1104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O(n)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AE3281-85F4-444C-AD9E-E2571863396E}"/>
              </a:ext>
            </a:extLst>
          </p:cNvPr>
          <p:cNvSpPr txBox="1"/>
          <p:nvPr/>
        </p:nvSpPr>
        <p:spPr>
          <a:xfrm>
            <a:off x="8761419" y="3333947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O(m)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0EF579-0A2B-425F-A7B0-B440B7D726B6}"/>
              </a:ext>
            </a:extLst>
          </p:cNvPr>
          <p:cNvSpPr txBox="1"/>
          <p:nvPr/>
        </p:nvSpPr>
        <p:spPr>
          <a:xfrm>
            <a:off x="9840679" y="3333947"/>
            <a:ext cx="1313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*O(x)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9A49B5F-A8C8-4B7C-9C59-1653E21AC76B}"/>
              </a:ext>
            </a:extLst>
          </p:cNvPr>
          <p:cNvSpPr/>
          <p:nvPr/>
        </p:nvSpPr>
        <p:spPr>
          <a:xfrm>
            <a:off x="6516210" y="3545890"/>
            <a:ext cx="168675" cy="4224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00622-E123-487D-BB17-0077C79E1861}"/>
              </a:ext>
            </a:extLst>
          </p:cNvPr>
          <p:cNvSpPr txBox="1"/>
          <p:nvPr/>
        </p:nvSpPr>
        <p:spPr>
          <a:xfrm>
            <a:off x="1953087" y="5653859"/>
            <a:ext cx="8824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ดังนั้นความซับซ้อนของขั้นตอนวิธีคือ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O(n + mx)</a:t>
            </a:r>
          </a:p>
        </p:txBody>
      </p:sp>
    </p:spTree>
    <p:extLst>
      <p:ext uri="{BB962C8B-B14F-4D97-AF65-F5344CB8AC3E}">
        <p14:creationId xmlns:p14="http://schemas.microsoft.com/office/powerpoint/2010/main" val="357096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9E4DE5-66C1-411A-8A3A-F68C5583FDAB}"/>
              </a:ext>
            </a:extLst>
          </p:cNvPr>
          <p:cNvSpPr/>
          <p:nvPr/>
        </p:nvSpPr>
        <p:spPr>
          <a:xfrm>
            <a:off x="7964313" y="3429000"/>
            <a:ext cx="3612790" cy="2492406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F14C-E26F-4449-8767-2B219BFF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A5A6-FAB4-4121-BB3C-A7C4E97F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กรณีที่ข้อมูลใน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เหมือนกัน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จะทำให้ช่วงของ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mix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min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size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จะเท่ากับ 1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เมื่อข้อมูลเหมือนกันจะทำให้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hole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1 ด้วย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บันทัดที่ 4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holes = [0]*size)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Content Placeholder 20">
            <a:extLst>
              <a:ext uri="{FF2B5EF4-FFF2-40B4-BE49-F238E27FC236}">
                <a16:creationId xmlns:a16="http://schemas.microsoft.com/office/drawing/2014/main" id="{A1E486EF-6789-40AB-9021-4F89D7E49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03" y="2915639"/>
            <a:ext cx="6456258" cy="33962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8E61C-A587-44F1-8E3F-35F448A6E325}"/>
              </a:ext>
            </a:extLst>
          </p:cNvPr>
          <p:cNvCxnSpPr/>
          <p:nvPr/>
        </p:nvCxnSpPr>
        <p:spPr>
          <a:xfrm flipV="1">
            <a:off x="1779133" y="4853240"/>
            <a:ext cx="4065973" cy="11855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6D726F-C6EB-4A40-B656-C5D2B52ABB94}"/>
              </a:ext>
            </a:extLst>
          </p:cNvPr>
          <p:cNvSpPr txBox="1"/>
          <p:nvPr/>
        </p:nvSpPr>
        <p:spPr>
          <a:xfrm>
            <a:off x="5759204" y="4522694"/>
            <a:ext cx="1758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O(m)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B5201-6084-4B50-AFE1-51ACAADF1CFA}"/>
              </a:ext>
            </a:extLst>
          </p:cNvPr>
          <p:cNvSpPr txBox="1"/>
          <p:nvPr/>
        </p:nvSpPr>
        <p:spPr>
          <a:xfrm>
            <a:off x="8164755" y="3562679"/>
            <a:ext cx="3166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ดังนั้นความซับซ้อนของขั้นตอนวิธี คือ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en-US" sz="7200" dirty="0"/>
              <a:t>O(</a:t>
            </a:r>
            <a:r>
              <a:rPr lang="en-US" sz="7200" dirty="0" err="1"/>
              <a:t>n+m</a:t>
            </a:r>
            <a:r>
              <a:rPr lang="en-US" sz="7200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CA509A-8D56-432E-8ED2-3B4E07ABD9A6}"/>
              </a:ext>
            </a:extLst>
          </p:cNvPr>
          <p:cNvCxnSpPr/>
          <p:nvPr/>
        </p:nvCxnSpPr>
        <p:spPr>
          <a:xfrm flipH="1">
            <a:off x="6275672" y="3562679"/>
            <a:ext cx="55826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57155-2F16-4E0B-B6F6-7D24C75200F7}"/>
              </a:ext>
            </a:extLst>
          </p:cNvPr>
          <p:cNvCxnSpPr/>
          <p:nvPr/>
        </p:nvCxnSpPr>
        <p:spPr>
          <a:xfrm flipH="1">
            <a:off x="4716379" y="3832187"/>
            <a:ext cx="55826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nline Media 17">
            <a:extLst>
              <a:ext uri="{FF2B5EF4-FFF2-40B4-BE49-F238E27FC236}">
                <a16:creationId xmlns:a16="http://schemas.microsoft.com/office/drawing/2014/main" id="{5CF8BFAE-92DC-4243-B146-109CF28F5CE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9534" y="662206"/>
            <a:ext cx="9837489" cy="55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6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566F26-47DB-4D2A-8FA5-23C6C2B98648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FCFC9-968C-4736-B135-2E0A52A7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006475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Pigeonhole Sorting</a:t>
            </a:r>
            <a:br>
              <a:rPr lang="en-US" sz="9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CAD8-71BD-467D-93D8-4C891BF0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Sorting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ข้อมูลแบบ ไม่เปรียบเทียบข้อมูล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(Non-comparison sort) </a:t>
            </a:r>
          </a:p>
          <a:p>
            <a:pPr marL="0" indent="0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เหมาะสำหรับการจัดเรียงที่การเรียงลำดับของสามาชิกที่เป็นตัวเลข โดยสมาชิกนั้นเป็นข้อมูลที่มีความใกล้เคียงกัน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การทำงานของ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Pigeonholes Sorting :</a:t>
            </a: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ของค่าที่จะเรียงลำดับ โดยกำหนด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ที่จะช่วยในการเรียงลำดับ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มีชื่อว่า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holes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ซึ่งเป็น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ว่างเปล่าที่รอรับจำนวนสมาชิกเป็นช่วงของ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เดิม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ที่ต้องการจัดเรียงเราใส่ค่าแต่ละ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ลงใน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holes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ที่ตรงกับตำแหน่งของ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เดิม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ทำซ้ำใน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holes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โดยเขียนทับ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เดิมตามองค์ประกอบของ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holes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ว่าอยู่ตำแหน่งไหนบ้าง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8089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112B-9DFA-427E-B26C-41C658BD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469" y="368203"/>
            <a:ext cx="10515600" cy="970695"/>
          </a:xfrm>
        </p:spPr>
        <p:txBody>
          <a:bodyPr/>
          <a:lstStyle/>
          <a:p>
            <a:r>
              <a:rPr lang="th-TH" dirty="0"/>
              <a:t>เหตุผลที่อัลกอริทึมนี้เหมาะสำหรับการจัดเรียงที่มีความใกล้เคียงกันเองจาก การกำหนด </a:t>
            </a:r>
            <a:r>
              <a:rPr lang="en-US" dirty="0"/>
              <a:t>Hole </a:t>
            </a:r>
            <a:r>
              <a:rPr lang="th-TH" dirty="0"/>
              <a:t>ซึ่งจะมีขนาดใหญ่ หรือ เล็ก ขึ้นอยู่กับช่วงความห่างกันของข้อมูล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F5B2B2-9F94-4990-9B4B-61026B51841D}"/>
              </a:ext>
            </a:extLst>
          </p:cNvPr>
          <p:cNvSpPr/>
          <p:nvPr/>
        </p:nvSpPr>
        <p:spPr>
          <a:xfrm>
            <a:off x="2694010" y="3417975"/>
            <a:ext cx="3468757" cy="82163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Find Max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124588-B8BD-4CC3-A73E-A993D9E1EE13}"/>
              </a:ext>
            </a:extLst>
          </p:cNvPr>
          <p:cNvSpPr/>
          <p:nvPr/>
        </p:nvSpPr>
        <p:spPr>
          <a:xfrm>
            <a:off x="6792964" y="3384147"/>
            <a:ext cx="3468757" cy="82163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Find Min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7394FA-D537-4058-BB4B-EA06DCCE6C38}"/>
              </a:ext>
            </a:extLst>
          </p:cNvPr>
          <p:cNvSpPr/>
          <p:nvPr/>
        </p:nvSpPr>
        <p:spPr>
          <a:xfrm>
            <a:off x="679234" y="4825531"/>
            <a:ext cx="1060174" cy="6619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5D5916-0FC4-44DB-8A0A-2DD5247F822B}"/>
              </a:ext>
            </a:extLst>
          </p:cNvPr>
          <p:cNvGrpSpPr/>
          <p:nvPr/>
        </p:nvGrpSpPr>
        <p:grpSpPr>
          <a:xfrm>
            <a:off x="2080591" y="4750646"/>
            <a:ext cx="9273209" cy="811696"/>
            <a:chOff x="1913281" y="4675772"/>
            <a:chExt cx="9273209" cy="8116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545D03-CB1F-4DBA-84A1-0EFB6A44C3E9}"/>
                </a:ext>
              </a:extLst>
            </p:cNvPr>
            <p:cNvSpPr/>
            <p:nvPr/>
          </p:nvSpPr>
          <p:spPr>
            <a:xfrm>
              <a:off x="1913281" y="4675772"/>
              <a:ext cx="9273209" cy="8116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A2B5B-D6FB-4A2B-8B86-4B3F8AAD9BA8}"/>
                </a:ext>
              </a:extLst>
            </p:cNvPr>
            <p:cNvSpPr/>
            <p:nvPr/>
          </p:nvSpPr>
          <p:spPr>
            <a:xfrm>
              <a:off x="2182463" y="4876210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D4BF05-18CE-4F7C-B33A-7B3BE5E42FC8}"/>
                </a:ext>
              </a:extLst>
            </p:cNvPr>
            <p:cNvSpPr/>
            <p:nvPr/>
          </p:nvSpPr>
          <p:spPr>
            <a:xfrm>
              <a:off x="2988362" y="4876210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DF4138-B92F-471B-A4D4-3B80F9CE9AA5}"/>
                </a:ext>
              </a:extLst>
            </p:cNvPr>
            <p:cNvSpPr/>
            <p:nvPr/>
          </p:nvSpPr>
          <p:spPr>
            <a:xfrm>
              <a:off x="3779354" y="486899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85F0D-745F-4AB1-9791-42305D06D47F}"/>
                </a:ext>
              </a:extLst>
            </p:cNvPr>
            <p:cNvSpPr/>
            <p:nvPr/>
          </p:nvSpPr>
          <p:spPr>
            <a:xfrm>
              <a:off x="4570346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5DB8B7-BF4F-4143-919C-45658A948C77}"/>
                </a:ext>
              </a:extLst>
            </p:cNvPr>
            <p:cNvSpPr/>
            <p:nvPr/>
          </p:nvSpPr>
          <p:spPr>
            <a:xfrm>
              <a:off x="5361338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32CC4F-0BA5-4255-8CF8-2CE3177B1551}"/>
                </a:ext>
              </a:extLst>
            </p:cNvPr>
            <p:cNvSpPr/>
            <p:nvPr/>
          </p:nvSpPr>
          <p:spPr>
            <a:xfrm>
              <a:off x="6152330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EBD49F-6FA4-4651-980B-D11BA4670E5B}"/>
                </a:ext>
              </a:extLst>
            </p:cNvPr>
            <p:cNvSpPr/>
            <p:nvPr/>
          </p:nvSpPr>
          <p:spPr>
            <a:xfrm>
              <a:off x="6943322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883903-6DD5-4922-8571-D6E65B428C1A}"/>
                </a:ext>
              </a:extLst>
            </p:cNvPr>
            <p:cNvSpPr/>
            <p:nvPr/>
          </p:nvSpPr>
          <p:spPr>
            <a:xfrm>
              <a:off x="7734314" y="4865705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25013C2-3397-448B-B0FC-0FA5D858D954}"/>
                </a:ext>
              </a:extLst>
            </p:cNvPr>
            <p:cNvSpPr/>
            <p:nvPr/>
          </p:nvSpPr>
          <p:spPr>
            <a:xfrm>
              <a:off x="8464713" y="5194750"/>
              <a:ext cx="75500" cy="817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5281F6-18D1-4E43-8856-9D41B630F51E}"/>
                </a:ext>
              </a:extLst>
            </p:cNvPr>
            <p:cNvSpPr/>
            <p:nvPr/>
          </p:nvSpPr>
          <p:spPr>
            <a:xfrm>
              <a:off x="8686833" y="5194749"/>
              <a:ext cx="75500" cy="817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FDA648-C0BB-4C7E-B4FA-AD7553336859}"/>
                </a:ext>
              </a:extLst>
            </p:cNvPr>
            <p:cNvSpPr/>
            <p:nvPr/>
          </p:nvSpPr>
          <p:spPr>
            <a:xfrm>
              <a:off x="8899149" y="5194749"/>
              <a:ext cx="75500" cy="817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3D0130-FFF0-4396-A7E0-C82C577B1DEE}"/>
                </a:ext>
              </a:extLst>
            </p:cNvPr>
            <p:cNvSpPr/>
            <p:nvPr/>
          </p:nvSpPr>
          <p:spPr>
            <a:xfrm>
              <a:off x="9098562" y="5194749"/>
              <a:ext cx="75500" cy="817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1DD981-61ED-4C3B-A156-425A41FDA47B}"/>
                </a:ext>
              </a:extLst>
            </p:cNvPr>
            <p:cNvSpPr/>
            <p:nvPr/>
          </p:nvSpPr>
          <p:spPr>
            <a:xfrm>
              <a:off x="9297975" y="5194749"/>
              <a:ext cx="75500" cy="817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8031C62-0DAB-4EF3-81D7-29BACEB8BD4E}"/>
                </a:ext>
              </a:extLst>
            </p:cNvPr>
            <p:cNvSpPr/>
            <p:nvPr/>
          </p:nvSpPr>
          <p:spPr>
            <a:xfrm>
              <a:off x="9491761" y="5194016"/>
              <a:ext cx="75500" cy="817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3AF28B-272C-4E9D-B5D6-45C6767D2BDD}"/>
                </a:ext>
              </a:extLst>
            </p:cNvPr>
            <p:cNvSpPr/>
            <p:nvPr/>
          </p:nvSpPr>
          <p:spPr>
            <a:xfrm>
              <a:off x="9755180" y="4876210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E04A14E-8BA1-49E1-BD36-8A6AC98E6463}"/>
              </a:ext>
            </a:extLst>
          </p:cNvPr>
          <p:cNvSpPr/>
          <p:nvPr/>
        </p:nvSpPr>
        <p:spPr>
          <a:xfrm flipV="1">
            <a:off x="10007169" y="5721242"/>
            <a:ext cx="400484" cy="45961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B7AAA9-6275-4864-84DC-3E4FD7D3D6E0}"/>
              </a:ext>
            </a:extLst>
          </p:cNvPr>
          <p:cNvSpPr/>
          <p:nvPr/>
        </p:nvSpPr>
        <p:spPr>
          <a:xfrm>
            <a:off x="9469537" y="6230675"/>
            <a:ext cx="1584367" cy="5182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Max – Min 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D67C9-E747-48A6-BE1C-B185DC6734B7}"/>
              </a:ext>
            </a:extLst>
          </p:cNvPr>
          <p:cNvSpPr/>
          <p:nvPr/>
        </p:nvSpPr>
        <p:spPr>
          <a:xfrm>
            <a:off x="2080590" y="2333146"/>
            <a:ext cx="9273209" cy="6961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D88B7-0894-42AA-949B-B0C7FECB37D6}"/>
              </a:ext>
            </a:extLst>
          </p:cNvPr>
          <p:cNvSpPr/>
          <p:nvPr/>
        </p:nvSpPr>
        <p:spPr>
          <a:xfrm>
            <a:off x="718010" y="2333146"/>
            <a:ext cx="1060174" cy="6619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6DDB54-0B24-4DF3-AB4A-E7579AA603DB}"/>
              </a:ext>
            </a:extLst>
          </p:cNvPr>
          <p:cNvSpPr txBox="1"/>
          <p:nvPr/>
        </p:nvSpPr>
        <p:spPr>
          <a:xfrm>
            <a:off x="498931" y="1370546"/>
            <a:ext cx="9762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354311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47E88-A9B2-4F8C-975C-99033D11562E}"/>
              </a:ext>
            </a:extLst>
          </p:cNvPr>
          <p:cNvSpPr/>
          <p:nvPr/>
        </p:nvSpPr>
        <p:spPr>
          <a:xfrm>
            <a:off x="979840" y="3989253"/>
            <a:ext cx="1060174" cy="6619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3E65BF-4EFA-4160-A198-4C68A7053BFE}"/>
              </a:ext>
            </a:extLst>
          </p:cNvPr>
          <p:cNvGrpSpPr/>
          <p:nvPr/>
        </p:nvGrpSpPr>
        <p:grpSpPr>
          <a:xfrm>
            <a:off x="2563541" y="3889565"/>
            <a:ext cx="8006587" cy="1332709"/>
            <a:chOff x="1913281" y="4675772"/>
            <a:chExt cx="8050181" cy="13327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54EB58-4DB7-49BE-B3E4-59949FCDCA54}"/>
                </a:ext>
              </a:extLst>
            </p:cNvPr>
            <p:cNvSpPr/>
            <p:nvPr/>
          </p:nvSpPr>
          <p:spPr>
            <a:xfrm>
              <a:off x="1913281" y="4675772"/>
              <a:ext cx="8050181" cy="8116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DCE724-7A2F-41B7-9B8C-3593367B7069}"/>
                </a:ext>
              </a:extLst>
            </p:cNvPr>
            <p:cNvSpPr/>
            <p:nvPr/>
          </p:nvSpPr>
          <p:spPr>
            <a:xfrm>
              <a:off x="2182463" y="4876210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1944A3-2515-4555-8388-B856017730B5}"/>
                </a:ext>
              </a:extLst>
            </p:cNvPr>
            <p:cNvSpPr/>
            <p:nvPr/>
          </p:nvSpPr>
          <p:spPr>
            <a:xfrm>
              <a:off x="2988362" y="4876210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868B3B-8030-4DA4-988B-8A00C9BCA538}"/>
                </a:ext>
              </a:extLst>
            </p:cNvPr>
            <p:cNvSpPr/>
            <p:nvPr/>
          </p:nvSpPr>
          <p:spPr>
            <a:xfrm>
              <a:off x="3779354" y="486899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CDB3FC-485F-4B11-A809-83F98656527D}"/>
                </a:ext>
              </a:extLst>
            </p:cNvPr>
            <p:cNvSpPr/>
            <p:nvPr/>
          </p:nvSpPr>
          <p:spPr>
            <a:xfrm>
              <a:off x="4570346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F02B50-839B-46DC-8C4E-217FD345AAC3}"/>
                </a:ext>
              </a:extLst>
            </p:cNvPr>
            <p:cNvSpPr/>
            <p:nvPr/>
          </p:nvSpPr>
          <p:spPr>
            <a:xfrm>
              <a:off x="5361338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992CA5-09DD-415E-80FF-63744292B8C4}"/>
                </a:ext>
              </a:extLst>
            </p:cNvPr>
            <p:cNvSpPr/>
            <p:nvPr/>
          </p:nvSpPr>
          <p:spPr>
            <a:xfrm>
              <a:off x="6152330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6CAD6A-25CB-4EBA-9ECF-D7E556A1559E}"/>
                </a:ext>
              </a:extLst>
            </p:cNvPr>
            <p:cNvSpPr/>
            <p:nvPr/>
          </p:nvSpPr>
          <p:spPr>
            <a:xfrm>
              <a:off x="6943322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626752-2C75-4383-B692-2C9202C51AB3}"/>
                </a:ext>
              </a:extLst>
            </p:cNvPr>
            <p:cNvSpPr/>
            <p:nvPr/>
          </p:nvSpPr>
          <p:spPr>
            <a:xfrm>
              <a:off x="7734314" y="4865705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3D35CE-EE35-4E9B-95CE-1440E2A90676}"/>
                </a:ext>
              </a:extLst>
            </p:cNvPr>
            <p:cNvSpPr/>
            <p:nvPr/>
          </p:nvSpPr>
          <p:spPr>
            <a:xfrm>
              <a:off x="8525306" y="4865705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B56191-EEC6-4453-96B1-E8CB1828793B}"/>
                </a:ext>
              </a:extLst>
            </p:cNvPr>
            <p:cNvSpPr/>
            <p:nvPr/>
          </p:nvSpPr>
          <p:spPr>
            <a:xfrm>
              <a:off x="9278914" y="4865705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74C2C3-3739-47A3-90B4-51172304EFE6}"/>
                </a:ext>
              </a:extLst>
            </p:cNvPr>
            <p:cNvSpPr/>
            <p:nvPr/>
          </p:nvSpPr>
          <p:spPr>
            <a:xfrm>
              <a:off x="2199332" y="5597663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A20E7F-F999-4695-85FA-69706F56729B}"/>
                </a:ext>
              </a:extLst>
            </p:cNvPr>
            <p:cNvSpPr/>
            <p:nvPr/>
          </p:nvSpPr>
          <p:spPr>
            <a:xfrm>
              <a:off x="3005231" y="5597663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F7F83E-FA6B-41D6-A0A0-8406DFA8513B}"/>
                </a:ext>
              </a:extLst>
            </p:cNvPr>
            <p:cNvSpPr/>
            <p:nvPr/>
          </p:nvSpPr>
          <p:spPr>
            <a:xfrm>
              <a:off x="3796224" y="5590447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2BBDFB-A372-4722-93A0-64E6433A81A0}"/>
                </a:ext>
              </a:extLst>
            </p:cNvPr>
            <p:cNvSpPr/>
            <p:nvPr/>
          </p:nvSpPr>
          <p:spPr>
            <a:xfrm>
              <a:off x="4587215" y="5589267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1B7E4EF-56CF-4526-B64A-A1C10559A20F}"/>
                </a:ext>
              </a:extLst>
            </p:cNvPr>
            <p:cNvSpPr/>
            <p:nvPr/>
          </p:nvSpPr>
          <p:spPr>
            <a:xfrm>
              <a:off x="5378207" y="5589267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492C9E-437E-408C-AF65-F8CD1D23D6DE}"/>
                </a:ext>
              </a:extLst>
            </p:cNvPr>
            <p:cNvSpPr/>
            <p:nvPr/>
          </p:nvSpPr>
          <p:spPr>
            <a:xfrm>
              <a:off x="6169199" y="5589267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5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2E4F74-8F51-4205-BA4D-2BD91CAB7A12}"/>
                </a:ext>
              </a:extLst>
            </p:cNvPr>
            <p:cNvSpPr/>
            <p:nvPr/>
          </p:nvSpPr>
          <p:spPr>
            <a:xfrm>
              <a:off x="6960191" y="5589267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6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320825-348A-4AF1-B320-B08A6E5F6821}"/>
                </a:ext>
              </a:extLst>
            </p:cNvPr>
            <p:cNvSpPr/>
            <p:nvPr/>
          </p:nvSpPr>
          <p:spPr>
            <a:xfrm>
              <a:off x="7751184" y="5587158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05DA1D-2DBE-46D4-8C7B-537B00C2B1F6}"/>
                </a:ext>
              </a:extLst>
            </p:cNvPr>
            <p:cNvSpPr/>
            <p:nvPr/>
          </p:nvSpPr>
          <p:spPr>
            <a:xfrm>
              <a:off x="8542175" y="5587158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A8B71E-82A7-48B4-B7A5-D22C9F7E39C5}"/>
                </a:ext>
              </a:extLst>
            </p:cNvPr>
            <p:cNvSpPr/>
            <p:nvPr/>
          </p:nvSpPr>
          <p:spPr>
            <a:xfrm>
              <a:off x="9295783" y="5587158"/>
              <a:ext cx="569843" cy="410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9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CA46A4-0F30-48F3-9896-BD2108E0E71A}"/>
              </a:ext>
            </a:extLst>
          </p:cNvPr>
          <p:cNvSpPr/>
          <p:nvPr/>
        </p:nvSpPr>
        <p:spPr>
          <a:xfrm>
            <a:off x="1000970" y="2082507"/>
            <a:ext cx="1060174" cy="661923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B5A9934-FE04-4E53-A3E8-4D5DD29AC244}"/>
              </a:ext>
            </a:extLst>
          </p:cNvPr>
          <p:cNvSpPr/>
          <p:nvPr/>
        </p:nvSpPr>
        <p:spPr>
          <a:xfrm>
            <a:off x="8369830" y="5378291"/>
            <a:ext cx="2394621" cy="696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[Value in array ] - min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D5128D0-CEBE-43D3-AF3B-3F5939661CE5}"/>
              </a:ext>
            </a:extLst>
          </p:cNvPr>
          <p:cNvCxnSpPr>
            <a:cxnSpLocks/>
          </p:cNvCxnSpPr>
          <p:nvPr/>
        </p:nvCxnSpPr>
        <p:spPr>
          <a:xfrm flipH="1" flipV="1">
            <a:off x="10627170" y="4295413"/>
            <a:ext cx="194323" cy="1430939"/>
          </a:xfrm>
          <a:prstGeom prst="bentConnector3">
            <a:avLst>
              <a:gd name="adj1" fmla="val -11763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8B1C25C-C6D2-4346-8351-BB04A4566F96}"/>
              </a:ext>
            </a:extLst>
          </p:cNvPr>
          <p:cNvSpPr txBox="1"/>
          <p:nvPr/>
        </p:nvSpPr>
        <p:spPr>
          <a:xfrm>
            <a:off x="11111874" y="4728876"/>
            <a:ext cx="60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+1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96D9A03-F914-4DF2-AD66-D7B62D874361}"/>
              </a:ext>
            </a:extLst>
          </p:cNvPr>
          <p:cNvSpPr/>
          <p:nvPr/>
        </p:nvSpPr>
        <p:spPr>
          <a:xfrm flipV="1">
            <a:off x="2999299" y="2874047"/>
            <a:ext cx="226503" cy="3640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D79CCE4-815A-4365-BC0B-C50110F89F63}"/>
              </a:ext>
            </a:extLst>
          </p:cNvPr>
          <p:cNvSpPr/>
          <p:nvPr/>
        </p:nvSpPr>
        <p:spPr>
          <a:xfrm>
            <a:off x="8353051" y="4077543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8D958D29-788A-4A1A-9FBB-E621B2FE01D6}"/>
              </a:ext>
            </a:extLst>
          </p:cNvPr>
          <p:cNvSpPr/>
          <p:nvPr/>
        </p:nvSpPr>
        <p:spPr>
          <a:xfrm flipV="1">
            <a:off x="3780330" y="2874046"/>
            <a:ext cx="226503" cy="3640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EE6496-082A-4DE6-8096-D5B30F57C2BD}"/>
              </a:ext>
            </a:extLst>
          </p:cNvPr>
          <p:cNvSpPr/>
          <p:nvPr/>
        </p:nvSpPr>
        <p:spPr>
          <a:xfrm>
            <a:off x="8353050" y="4101737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D3A06AC5-D244-460E-B741-3C08C3F3FB0F}"/>
              </a:ext>
            </a:extLst>
          </p:cNvPr>
          <p:cNvSpPr/>
          <p:nvPr/>
        </p:nvSpPr>
        <p:spPr>
          <a:xfrm flipV="1">
            <a:off x="4485820" y="2878638"/>
            <a:ext cx="226503" cy="3640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135A73-DA90-472E-B13B-87A105235612}"/>
              </a:ext>
            </a:extLst>
          </p:cNvPr>
          <p:cNvSpPr/>
          <p:nvPr/>
        </p:nvSpPr>
        <p:spPr>
          <a:xfrm>
            <a:off x="6000077" y="4080378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F2A2B2AF-5D6A-49C2-A4AC-10034154AC9E}"/>
              </a:ext>
            </a:extLst>
          </p:cNvPr>
          <p:cNvSpPr/>
          <p:nvPr/>
        </p:nvSpPr>
        <p:spPr>
          <a:xfrm flipV="1">
            <a:off x="5181440" y="2860884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D3607E-843E-4708-A55F-1250E2D84B0B}"/>
              </a:ext>
            </a:extLst>
          </p:cNvPr>
          <p:cNvSpPr/>
          <p:nvPr/>
        </p:nvSpPr>
        <p:spPr>
          <a:xfrm>
            <a:off x="3629529" y="4077543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352346DB-CA8B-48D8-8AB1-8977CB164FCD}"/>
              </a:ext>
            </a:extLst>
          </p:cNvPr>
          <p:cNvSpPr/>
          <p:nvPr/>
        </p:nvSpPr>
        <p:spPr>
          <a:xfrm flipV="1">
            <a:off x="5885393" y="2890826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BECE84-E7B6-4B34-8FE7-2405E5950467}"/>
              </a:ext>
            </a:extLst>
          </p:cNvPr>
          <p:cNvSpPr/>
          <p:nvPr/>
        </p:nvSpPr>
        <p:spPr>
          <a:xfrm>
            <a:off x="6779633" y="4067039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AE30A1A1-E99E-4A72-91C6-2F1F089FD57B}"/>
              </a:ext>
            </a:extLst>
          </p:cNvPr>
          <p:cNvSpPr/>
          <p:nvPr/>
        </p:nvSpPr>
        <p:spPr>
          <a:xfrm flipV="1">
            <a:off x="6549921" y="2880428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20DE68-53EE-4ADC-A43D-E92C6ED15386}"/>
              </a:ext>
            </a:extLst>
          </p:cNvPr>
          <p:cNvSpPr/>
          <p:nvPr/>
        </p:nvSpPr>
        <p:spPr>
          <a:xfrm>
            <a:off x="6777072" y="4083773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35EA8D32-4015-4445-98F3-ED23C80323B1}"/>
              </a:ext>
            </a:extLst>
          </p:cNvPr>
          <p:cNvSpPr/>
          <p:nvPr/>
        </p:nvSpPr>
        <p:spPr>
          <a:xfrm flipV="1">
            <a:off x="7272037" y="2898720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910B06-3E86-4C98-AF93-4D58CBFE50B1}"/>
              </a:ext>
            </a:extLst>
          </p:cNvPr>
          <p:cNvSpPr/>
          <p:nvPr/>
        </p:nvSpPr>
        <p:spPr>
          <a:xfrm>
            <a:off x="2829173" y="4090003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FD3533B8-2121-4B57-8D63-EB26447B9D6E}"/>
              </a:ext>
            </a:extLst>
          </p:cNvPr>
          <p:cNvSpPr/>
          <p:nvPr/>
        </p:nvSpPr>
        <p:spPr>
          <a:xfrm flipV="1">
            <a:off x="7972155" y="2900598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2918C5-5738-4C40-A80E-8C1282BB62A9}"/>
              </a:ext>
            </a:extLst>
          </p:cNvPr>
          <p:cNvSpPr/>
          <p:nvPr/>
        </p:nvSpPr>
        <p:spPr>
          <a:xfrm>
            <a:off x="3628896" y="4091143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2A50130B-D39B-406B-BBD7-3926B1151B5B}"/>
              </a:ext>
            </a:extLst>
          </p:cNvPr>
          <p:cNvSpPr/>
          <p:nvPr/>
        </p:nvSpPr>
        <p:spPr>
          <a:xfrm flipV="1">
            <a:off x="8758268" y="2898720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CDE93B-1D6B-46E6-9072-A4D731D46574}"/>
              </a:ext>
            </a:extLst>
          </p:cNvPr>
          <p:cNvSpPr/>
          <p:nvPr/>
        </p:nvSpPr>
        <p:spPr>
          <a:xfrm>
            <a:off x="9889287" y="4083772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287C7866-9D2A-486E-93EF-B1C5FE6BB711}"/>
              </a:ext>
            </a:extLst>
          </p:cNvPr>
          <p:cNvSpPr/>
          <p:nvPr/>
        </p:nvSpPr>
        <p:spPr>
          <a:xfrm flipV="1">
            <a:off x="9453888" y="2874046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CF09CD-9CBA-4F2A-987B-0E21B2ECC4DB}"/>
              </a:ext>
            </a:extLst>
          </p:cNvPr>
          <p:cNvSpPr/>
          <p:nvPr/>
        </p:nvSpPr>
        <p:spPr>
          <a:xfrm>
            <a:off x="7567569" y="4067039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1D0FD04E-A3D6-4B5C-A642-4CC34A5C85B5}"/>
              </a:ext>
            </a:extLst>
          </p:cNvPr>
          <p:cNvSpPr/>
          <p:nvPr/>
        </p:nvSpPr>
        <p:spPr>
          <a:xfrm flipV="1">
            <a:off x="10130053" y="2874046"/>
            <a:ext cx="226503" cy="397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D208F2-D3F1-4455-953B-A7D0975B1E74}"/>
              </a:ext>
            </a:extLst>
          </p:cNvPr>
          <p:cNvSpPr/>
          <p:nvPr/>
        </p:nvSpPr>
        <p:spPr>
          <a:xfrm>
            <a:off x="5209464" y="4080378"/>
            <a:ext cx="566757" cy="423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56E7A01-737B-47A8-8A20-5154A73FD277}"/>
              </a:ext>
            </a:extLst>
          </p:cNvPr>
          <p:cNvSpPr/>
          <p:nvPr/>
        </p:nvSpPr>
        <p:spPr>
          <a:xfrm>
            <a:off x="9683399" y="6190330"/>
            <a:ext cx="1060031" cy="42610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= 1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8FCCFF9-831B-4012-89CF-FC72C7FAF5D7}"/>
              </a:ext>
            </a:extLst>
          </p:cNvPr>
          <p:cNvGrpSpPr/>
          <p:nvPr/>
        </p:nvGrpSpPr>
        <p:grpSpPr>
          <a:xfrm>
            <a:off x="2497359" y="2113861"/>
            <a:ext cx="8196701" cy="696122"/>
            <a:chOff x="3112983" y="2534112"/>
            <a:chExt cx="8196701" cy="69612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F5E736-89B0-4F6D-8144-C17CF9544D01}"/>
                </a:ext>
              </a:extLst>
            </p:cNvPr>
            <p:cNvSpPr/>
            <p:nvPr/>
          </p:nvSpPr>
          <p:spPr>
            <a:xfrm>
              <a:off x="3112983" y="2534112"/>
              <a:ext cx="8196701" cy="6961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endPara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91E1DD7-6A5C-49FF-BB5B-EED6B3B0CBBC}"/>
                </a:ext>
              </a:extLst>
            </p:cNvPr>
            <p:cNvSpPr/>
            <p:nvPr/>
          </p:nvSpPr>
          <p:spPr>
            <a:xfrm>
              <a:off x="3430673" y="2618121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355BC76-A6A6-47E7-8928-DB62383A85FB}"/>
                </a:ext>
              </a:extLst>
            </p:cNvPr>
            <p:cNvSpPr/>
            <p:nvPr/>
          </p:nvSpPr>
          <p:spPr>
            <a:xfrm>
              <a:off x="4168927" y="2618121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AE22BDF-5FC1-4DE8-ADA9-D1E445D75A95}"/>
                </a:ext>
              </a:extLst>
            </p:cNvPr>
            <p:cNvSpPr/>
            <p:nvPr/>
          </p:nvSpPr>
          <p:spPr>
            <a:xfrm>
              <a:off x="4867873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B3DBDD7-96D0-4EE5-B99D-5AA8209305E0}"/>
                </a:ext>
              </a:extLst>
            </p:cNvPr>
            <p:cNvSpPr/>
            <p:nvPr/>
          </p:nvSpPr>
          <p:spPr>
            <a:xfrm>
              <a:off x="5597474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DD1A307-0424-428F-9A16-1D2B1EABBEE2}"/>
                </a:ext>
              </a:extLst>
            </p:cNvPr>
            <p:cNvSpPr/>
            <p:nvPr/>
          </p:nvSpPr>
          <p:spPr>
            <a:xfrm>
              <a:off x="6305073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0930248-2555-4FC7-A2FE-1A60D8BF5E27}"/>
                </a:ext>
              </a:extLst>
            </p:cNvPr>
            <p:cNvSpPr/>
            <p:nvPr/>
          </p:nvSpPr>
          <p:spPr>
            <a:xfrm>
              <a:off x="7008125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279300-8059-40C1-BD55-D00615D05912}"/>
                </a:ext>
              </a:extLst>
            </p:cNvPr>
            <p:cNvSpPr/>
            <p:nvPr/>
          </p:nvSpPr>
          <p:spPr>
            <a:xfrm>
              <a:off x="7715969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B695066-99D0-4FE1-B34A-C51BF686989F}"/>
                </a:ext>
              </a:extLst>
            </p:cNvPr>
            <p:cNvSpPr/>
            <p:nvPr/>
          </p:nvSpPr>
          <p:spPr>
            <a:xfrm>
              <a:off x="8423813" y="2623614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A723B27-9E80-4FC2-8CA4-B140C38508E2}"/>
                </a:ext>
              </a:extLst>
            </p:cNvPr>
            <p:cNvSpPr/>
            <p:nvPr/>
          </p:nvSpPr>
          <p:spPr>
            <a:xfrm>
              <a:off x="9131657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B4ECA4B-283F-4669-AE4F-B9B538BD965F}"/>
                </a:ext>
              </a:extLst>
            </p:cNvPr>
            <p:cNvSpPr/>
            <p:nvPr/>
          </p:nvSpPr>
          <p:spPr>
            <a:xfrm>
              <a:off x="9861013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98635E4-DA77-480C-8BBC-833E4333D893}"/>
                </a:ext>
              </a:extLst>
            </p:cNvPr>
            <p:cNvSpPr/>
            <p:nvPr/>
          </p:nvSpPr>
          <p:spPr>
            <a:xfrm>
              <a:off x="10553465" y="2616367"/>
              <a:ext cx="587141" cy="51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9965E0F5-E42D-4B7C-AA1B-5D746519C795}"/>
              </a:ext>
            </a:extLst>
          </p:cNvPr>
          <p:cNvSpPr txBox="1"/>
          <p:nvPr/>
        </p:nvSpPr>
        <p:spPr>
          <a:xfrm>
            <a:off x="593766" y="391886"/>
            <a:ext cx="9762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PUT IN HOLES</a:t>
            </a:r>
          </a:p>
        </p:txBody>
      </p:sp>
    </p:spTree>
    <p:extLst>
      <p:ext uri="{BB962C8B-B14F-4D97-AF65-F5344CB8AC3E}">
        <p14:creationId xmlns:p14="http://schemas.microsoft.com/office/powerpoint/2010/main" val="413073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38" grpId="0" animBg="1"/>
      <p:bldP spid="41" grpId="0"/>
      <p:bldP spid="42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95C50B-C264-470D-8BAA-C484E459DB0F}"/>
              </a:ext>
            </a:extLst>
          </p:cNvPr>
          <p:cNvGrpSpPr/>
          <p:nvPr/>
        </p:nvGrpSpPr>
        <p:grpSpPr>
          <a:xfrm>
            <a:off x="2437538" y="4661350"/>
            <a:ext cx="8563262" cy="1492993"/>
            <a:chOff x="1913281" y="4515488"/>
            <a:chExt cx="8050181" cy="14929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89CD53-61A7-465D-826D-D5D5B73F2205}"/>
                </a:ext>
              </a:extLst>
            </p:cNvPr>
            <p:cNvSpPr/>
            <p:nvPr/>
          </p:nvSpPr>
          <p:spPr>
            <a:xfrm>
              <a:off x="1913281" y="4515488"/>
              <a:ext cx="8050181" cy="9719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EF3776-440B-4C09-BE2B-14C05E20EB95}"/>
                </a:ext>
              </a:extLst>
            </p:cNvPr>
            <p:cNvSpPr/>
            <p:nvPr/>
          </p:nvSpPr>
          <p:spPr>
            <a:xfrm>
              <a:off x="2182463" y="4876210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5486A5-8929-4F24-BB05-9B88FA4D4C5D}"/>
                </a:ext>
              </a:extLst>
            </p:cNvPr>
            <p:cNvSpPr/>
            <p:nvPr/>
          </p:nvSpPr>
          <p:spPr>
            <a:xfrm>
              <a:off x="2988362" y="4876210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B5AE7E-3F3F-4746-9AA7-22C261FA1079}"/>
                </a:ext>
              </a:extLst>
            </p:cNvPr>
            <p:cNvSpPr/>
            <p:nvPr/>
          </p:nvSpPr>
          <p:spPr>
            <a:xfrm>
              <a:off x="3779354" y="4868994"/>
              <a:ext cx="569843" cy="41081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20031B-20AB-460F-A18C-61701BBEA65B}"/>
                </a:ext>
              </a:extLst>
            </p:cNvPr>
            <p:cNvSpPr/>
            <p:nvPr/>
          </p:nvSpPr>
          <p:spPr>
            <a:xfrm>
              <a:off x="4570346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7729AE-9BB9-4690-8775-5C8B3C34D3AC}"/>
                </a:ext>
              </a:extLst>
            </p:cNvPr>
            <p:cNvSpPr/>
            <p:nvPr/>
          </p:nvSpPr>
          <p:spPr>
            <a:xfrm>
              <a:off x="5361338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31DB14-1FD2-40E1-82B8-809304026263}"/>
                </a:ext>
              </a:extLst>
            </p:cNvPr>
            <p:cNvSpPr/>
            <p:nvPr/>
          </p:nvSpPr>
          <p:spPr>
            <a:xfrm>
              <a:off x="6152330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DC3666-5B2A-439E-A3A2-85FF7F86656A}"/>
                </a:ext>
              </a:extLst>
            </p:cNvPr>
            <p:cNvSpPr/>
            <p:nvPr/>
          </p:nvSpPr>
          <p:spPr>
            <a:xfrm>
              <a:off x="6943322" y="4867814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BBBB6B-6938-4EBD-B0D9-F8F96C5F40F7}"/>
                </a:ext>
              </a:extLst>
            </p:cNvPr>
            <p:cNvSpPr/>
            <p:nvPr/>
          </p:nvSpPr>
          <p:spPr>
            <a:xfrm>
              <a:off x="7734314" y="4865705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1441C2-1749-4A5F-BBDB-5064C809C366}"/>
                </a:ext>
              </a:extLst>
            </p:cNvPr>
            <p:cNvSpPr/>
            <p:nvPr/>
          </p:nvSpPr>
          <p:spPr>
            <a:xfrm>
              <a:off x="8525306" y="4865705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733DF3-C881-4113-8512-56F2871F3F99}"/>
                </a:ext>
              </a:extLst>
            </p:cNvPr>
            <p:cNvSpPr/>
            <p:nvPr/>
          </p:nvSpPr>
          <p:spPr>
            <a:xfrm>
              <a:off x="9278914" y="4865705"/>
              <a:ext cx="569843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CF6D8D-33C6-4497-842A-A2FB49388F88}"/>
                </a:ext>
              </a:extLst>
            </p:cNvPr>
            <p:cNvSpPr/>
            <p:nvPr/>
          </p:nvSpPr>
          <p:spPr>
            <a:xfrm>
              <a:off x="2199332" y="5597663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22DC69-280F-4F66-AB48-2234DAFF585C}"/>
                </a:ext>
              </a:extLst>
            </p:cNvPr>
            <p:cNvSpPr/>
            <p:nvPr/>
          </p:nvSpPr>
          <p:spPr>
            <a:xfrm>
              <a:off x="3005231" y="5597663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0BE0A2-88FD-4011-8A04-09C7F6129F41}"/>
                </a:ext>
              </a:extLst>
            </p:cNvPr>
            <p:cNvSpPr/>
            <p:nvPr/>
          </p:nvSpPr>
          <p:spPr>
            <a:xfrm>
              <a:off x="3796224" y="5590447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A22DA4-5C66-4ECC-816D-1A7E15EA4AD3}"/>
                </a:ext>
              </a:extLst>
            </p:cNvPr>
            <p:cNvSpPr/>
            <p:nvPr/>
          </p:nvSpPr>
          <p:spPr>
            <a:xfrm>
              <a:off x="4587215" y="5589267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5A3D30-F053-4277-803B-E02B2B981168}"/>
                </a:ext>
              </a:extLst>
            </p:cNvPr>
            <p:cNvSpPr/>
            <p:nvPr/>
          </p:nvSpPr>
          <p:spPr>
            <a:xfrm>
              <a:off x="5378207" y="5589267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7A1597-1937-4AFC-BFB6-A17CAFF10526}"/>
                </a:ext>
              </a:extLst>
            </p:cNvPr>
            <p:cNvSpPr/>
            <p:nvPr/>
          </p:nvSpPr>
          <p:spPr>
            <a:xfrm>
              <a:off x="6169199" y="5589267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CB6B4E-DE38-45EC-A66C-8143CA6DC9EF}"/>
                </a:ext>
              </a:extLst>
            </p:cNvPr>
            <p:cNvSpPr/>
            <p:nvPr/>
          </p:nvSpPr>
          <p:spPr>
            <a:xfrm>
              <a:off x="6960191" y="5589267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9E0473-66F7-4E80-B27C-634F68CC5A2C}"/>
                </a:ext>
              </a:extLst>
            </p:cNvPr>
            <p:cNvSpPr/>
            <p:nvPr/>
          </p:nvSpPr>
          <p:spPr>
            <a:xfrm>
              <a:off x="7751184" y="5587158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6FC66B-5A62-4B75-A359-3502D98F254C}"/>
                </a:ext>
              </a:extLst>
            </p:cNvPr>
            <p:cNvSpPr/>
            <p:nvPr/>
          </p:nvSpPr>
          <p:spPr>
            <a:xfrm>
              <a:off x="8542175" y="5587158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C831F6-43B9-4880-8C3E-B82F497A0E29}"/>
                </a:ext>
              </a:extLst>
            </p:cNvPr>
            <p:cNvSpPr/>
            <p:nvPr/>
          </p:nvSpPr>
          <p:spPr>
            <a:xfrm>
              <a:off x="9295783" y="5587158"/>
              <a:ext cx="569843" cy="41081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9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ACB0D6-8BE8-4AF3-BC52-6366C6B28C90}"/>
              </a:ext>
            </a:extLst>
          </p:cNvPr>
          <p:cNvSpPr/>
          <p:nvPr/>
        </p:nvSpPr>
        <p:spPr>
          <a:xfrm>
            <a:off x="1069769" y="4896519"/>
            <a:ext cx="1060174" cy="6619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HOLES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0F8D3E2-8487-4321-8DB9-B9CC1BB97A39}"/>
              </a:ext>
            </a:extLst>
          </p:cNvPr>
          <p:cNvSpPr/>
          <p:nvPr/>
        </p:nvSpPr>
        <p:spPr>
          <a:xfrm>
            <a:off x="1069769" y="2742668"/>
            <a:ext cx="1060174" cy="661923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C0D5E3C-3862-40E3-86CD-14DA85208ECB}"/>
              </a:ext>
            </a:extLst>
          </p:cNvPr>
          <p:cNvSpPr/>
          <p:nvPr/>
        </p:nvSpPr>
        <p:spPr>
          <a:xfrm>
            <a:off x="405974" y="3853490"/>
            <a:ext cx="1862661" cy="538740"/>
          </a:xfrm>
          <a:prstGeom prst="round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Hole + Min |(Value!= 0)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4686F0C-95F3-4AD8-B62D-5AFBF4EC49D6}"/>
              </a:ext>
            </a:extLst>
          </p:cNvPr>
          <p:cNvSpPr/>
          <p:nvPr/>
        </p:nvSpPr>
        <p:spPr>
          <a:xfrm>
            <a:off x="1106171" y="1097120"/>
            <a:ext cx="1060174" cy="6092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ARRAY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0468F7A-EFB3-4D5B-970D-7DF854CDA66A}"/>
              </a:ext>
            </a:extLst>
          </p:cNvPr>
          <p:cNvSpPr/>
          <p:nvPr/>
        </p:nvSpPr>
        <p:spPr>
          <a:xfrm>
            <a:off x="7630706" y="593398"/>
            <a:ext cx="956980" cy="336884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= 1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C83B391-0C7B-45E7-991E-B76DB3A1EA5C}"/>
              </a:ext>
            </a:extLst>
          </p:cNvPr>
          <p:cNvGrpSpPr/>
          <p:nvPr/>
        </p:nvGrpSpPr>
        <p:grpSpPr>
          <a:xfrm>
            <a:off x="2437537" y="2725567"/>
            <a:ext cx="9362159" cy="811695"/>
            <a:chOff x="2611667" y="2544268"/>
            <a:chExt cx="9362159" cy="811695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8508CFA-F97F-49B0-8E44-1D8AC9F04B6D}"/>
                </a:ext>
              </a:extLst>
            </p:cNvPr>
            <p:cNvSpPr/>
            <p:nvPr/>
          </p:nvSpPr>
          <p:spPr>
            <a:xfrm>
              <a:off x="2611667" y="2544268"/>
              <a:ext cx="9362159" cy="811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endPara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8D108E6-F5C8-4914-A8CF-D123BB99D02E}"/>
                </a:ext>
              </a:extLst>
            </p:cNvPr>
            <p:cNvSpPr/>
            <p:nvPr/>
          </p:nvSpPr>
          <p:spPr>
            <a:xfrm>
              <a:off x="2911484" y="2751097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8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B65BDA3-B167-4859-BCA4-8266C04AA4DD}"/>
                </a:ext>
              </a:extLst>
            </p:cNvPr>
            <p:cNvSpPr/>
            <p:nvPr/>
          </p:nvSpPr>
          <p:spPr>
            <a:xfrm>
              <a:off x="3768748" y="2751097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8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C0FB74F-7598-4D43-A4F0-F53F23BDB1FF}"/>
                </a:ext>
              </a:extLst>
            </p:cNvPr>
            <p:cNvSpPr/>
            <p:nvPr/>
          </p:nvSpPr>
          <p:spPr>
            <a:xfrm>
              <a:off x="4610154" y="2743881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5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5F22633-0B7A-4DD3-8FDD-B62117051C15}"/>
                </a:ext>
              </a:extLst>
            </p:cNvPr>
            <p:cNvSpPr/>
            <p:nvPr/>
          </p:nvSpPr>
          <p:spPr>
            <a:xfrm>
              <a:off x="5451560" y="2742701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B57BE5-FBF5-4145-84BB-314E4E8A28A7}"/>
                </a:ext>
              </a:extLst>
            </p:cNvPr>
            <p:cNvSpPr/>
            <p:nvPr/>
          </p:nvSpPr>
          <p:spPr>
            <a:xfrm>
              <a:off x="6292966" y="2742701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6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09200B3-8514-4F91-A2B2-C961F6C6CF4B}"/>
                </a:ext>
              </a:extLst>
            </p:cNvPr>
            <p:cNvSpPr/>
            <p:nvPr/>
          </p:nvSpPr>
          <p:spPr>
            <a:xfrm>
              <a:off x="7134372" y="2742701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6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7320A16-DF5B-49D1-9399-63846003654E}"/>
                </a:ext>
              </a:extLst>
            </p:cNvPr>
            <p:cNvSpPr/>
            <p:nvPr/>
          </p:nvSpPr>
          <p:spPr>
            <a:xfrm>
              <a:off x="7975778" y="2742701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6A5B2A2-77FE-4797-9BAA-552E994D1D77}"/>
                </a:ext>
              </a:extLst>
            </p:cNvPr>
            <p:cNvSpPr/>
            <p:nvPr/>
          </p:nvSpPr>
          <p:spPr>
            <a:xfrm>
              <a:off x="8817185" y="2740592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C792D56-2A3A-4C32-82A1-1EE306606061}"/>
                </a:ext>
              </a:extLst>
            </p:cNvPr>
            <p:cNvSpPr/>
            <p:nvPr/>
          </p:nvSpPr>
          <p:spPr>
            <a:xfrm>
              <a:off x="9658591" y="2740592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AC2DC9D-81FA-4A83-9F78-1071884AF957}"/>
                </a:ext>
              </a:extLst>
            </p:cNvPr>
            <p:cNvSpPr/>
            <p:nvPr/>
          </p:nvSpPr>
          <p:spPr>
            <a:xfrm>
              <a:off x="10460230" y="2740592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7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9822439-3D89-4B87-BA8B-42CCF563E1EB}"/>
                </a:ext>
              </a:extLst>
            </p:cNvPr>
            <p:cNvSpPr/>
            <p:nvPr/>
          </p:nvSpPr>
          <p:spPr>
            <a:xfrm>
              <a:off x="11266046" y="2740592"/>
              <a:ext cx="606162" cy="41081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4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C2445-7E62-4AD9-A4C1-B5873182ADEA}"/>
              </a:ext>
            </a:extLst>
          </p:cNvPr>
          <p:cNvGrpSpPr/>
          <p:nvPr/>
        </p:nvGrpSpPr>
        <p:grpSpPr>
          <a:xfrm>
            <a:off x="2437538" y="964721"/>
            <a:ext cx="9362159" cy="811695"/>
            <a:chOff x="2611667" y="2544268"/>
            <a:chExt cx="9362159" cy="811695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13D5F29-46A9-4F17-B19B-FF76C3E6704D}"/>
                </a:ext>
              </a:extLst>
            </p:cNvPr>
            <p:cNvSpPr/>
            <p:nvPr/>
          </p:nvSpPr>
          <p:spPr>
            <a:xfrm>
              <a:off x="2611667" y="2544268"/>
              <a:ext cx="9362159" cy="811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endPara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540C0B7-6F2F-4B0E-AD73-CC5AF3B8F632}"/>
                </a:ext>
              </a:extLst>
            </p:cNvPr>
            <p:cNvSpPr/>
            <p:nvPr/>
          </p:nvSpPr>
          <p:spPr>
            <a:xfrm>
              <a:off x="2911484" y="2751097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8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0F9444F-9218-4B69-8E30-47843222C205}"/>
                </a:ext>
              </a:extLst>
            </p:cNvPr>
            <p:cNvSpPr/>
            <p:nvPr/>
          </p:nvSpPr>
          <p:spPr>
            <a:xfrm>
              <a:off x="3768748" y="2751097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8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34038FB-849E-40B6-8242-B36971108AC6}"/>
                </a:ext>
              </a:extLst>
            </p:cNvPr>
            <p:cNvSpPr/>
            <p:nvPr/>
          </p:nvSpPr>
          <p:spPr>
            <a:xfrm>
              <a:off x="4610154" y="2743881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5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1B52DAB-9060-48F2-9F35-436D4ED54CD2}"/>
                </a:ext>
              </a:extLst>
            </p:cNvPr>
            <p:cNvSpPr/>
            <p:nvPr/>
          </p:nvSpPr>
          <p:spPr>
            <a:xfrm>
              <a:off x="5451560" y="2742701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5766DFD-4799-42BB-84C3-F872D19234CD}"/>
                </a:ext>
              </a:extLst>
            </p:cNvPr>
            <p:cNvSpPr/>
            <p:nvPr/>
          </p:nvSpPr>
          <p:spPr>
            <a:xfrm>
              <a:off x="6292966" y="2742701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6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42F302B-998B-4270-AADC-E03643EC02C8}"/>
                </a:ext>
              </a:extLst>
            </p:cNvPr>
            <p:cNvSpPr/>
            <p:nvPr/>
          </p:nvSpPr>
          <p:spPr>
            <a:xfrm>
              <a:off x="7134372" y="2742701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6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0FFC6A0-41CC-49E0-8759-E4BE7A82718D}"/>
                </a:ext>
              </a:extLst>
            </p:cNvPr>
            <p:cNvSpPr/>
            <p:nvPr/>
          </p:nvSpPr>
          <p:spPr>
            <a:xfrm>
              <a:off x="7975778" y="2742701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11C2139-E5DF-4E9D-A994-EE1CF278C5E0}"/>
                </a:ext>
              </a:extLst>
            </p:cNvPr>
            <p:cNvSpPr/>
            <p:nvPr/>
          </p:nvSpPr>
          <p:spPr>
            <a:xfrm>
              <a:off x="8817185" y="2740592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5EAD22D-0311-4187-9D19-3540E5DC22A8}"/>
                </a:ext>
              </a:extLst>
            </p:cNvPr>
            <p:cNvSpPr/>
            <p:nvPr/>
          </p:nvSpPr>
          <p:spPr>
            <a:xfrm>
              <a:off x="9658591" y="2740592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123759E-2F53-4366-991D-96936F570ABE}"/>
                </a:ext>
              </a:extLst>
            </p:cNvPr>
            <p:cNvSpPr/>
            <p:nvPr/>
          </p:nvSpPr>
          <p:spPr>
            <a:xfrm>
              <a:off x="10460230" y="2740592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7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9292D30-5398-4D33-B6E2-2203D076A8F8}"/>
                </a:ext>
              </a:extLst>
            </p:cNvPr>
            <p:cNvSpPr/>
            <p:nvPr/>
          </p:nvSpPr>
          <p:spPr>
            <a:xfrm>
              <a:off x="11266046" y="2740592"/>
              <a:ext cx="606162" cy="410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4</a:t>
              </a:r>
            </a:p>
          </p:txBody>
        </p:sp>
      </p:grpSp>
      <p:sp>
        <p:nvSpPr>
          <p:cNvPr id="276" name="Arrow: Down 275">
            <a:extLst>
              <a:ext uri="{FF2B5EF4-FFF2-40B4-BE49-F238E27FC236}">
                <a16:creationId xmlns:a16="http://schemas.microsoft.com/office/drawing/2014/main" id="{97F1110B-4EF3-4015-A6E5-25505B269121}"/>
              </a:ext>
            </a:extLst>
          </p:cNvPr>
          <p:cNvSpPr/>
          <p:nvPr/>
        </p:nvSpPr>
        <p:spPr>
          <a:xfrm>
            <a:off x="2804330" y="2310551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Arrow: Up 318">
            <a:extLst>
              <a:ext uri="{FF2B5EF4-FFF2-40B4-BE49-F238E27FC236}">
                <a16:creationId xmlns:a16="http://schemas.microsoft.com/office/drawing/2014/main" id="{52888602-787B-488E-B847-FC993C17426A}"/>
              </a:ext>
            </a:extLst>
          </p:cNvPr>
          <p:cNvSpPr/>
          <p:nvPr/>
        </p:nvSpPr>
        <p:spPr>
          <a:xfrm>
            <a:off x="2790852" y="6264538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896CB586-3034-405F-8443-56CE85363262}"/>
              </a:ext>
            </a:extLst>
          </p:cNvPr>
          <p:cNvSpPr/>
          <p:nvPr/>
        </p:nvSpPr>
        <p:spPr>
          <a:xfrm>
            <a:off x="2737354" y="3903926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4AF8F71-FF53-4342-A9AB-E27A64CC85BB}"/>
              </a:ext>
            </a:extLst>
          </p:cNvPr>
          <p:cNvSpPr/>
          <p:nvPr/>
        </p:nvSpPr>
        <p:spPr>
          <a:xfrm>
            <a:off x="405974" y="6264538"/>
            <a:ext cx="606162" cy="41081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CC47AE5D-AE7E-4513-BCEC-26884406D704}"/>
              </a:ext>
            </a:extLst>
          </p:cNvPr>
          <p:cNvSpPr/>
          <p:nvPr/>
        </p:nvSpPr>
        <p:spPr>
          <a:xfrm>
            <a:off x="2749749" y="5743525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BE44E2ED-0BE0-47D7-BA50-902F8083E5CF}"/>
              </a:ext>
            </a:extLst>
          </p:cNvPr>
          <p:cNvSpPr/>
          <p:nvPr/>
        </p:nvSpPr>
        <p:spPr>
          <a:xfrm>
            <a:off x="2735658" y="2934853"/>
            <a:ext cx="606162" cy="410818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20B50FAB-DA8F-4212-8D69-7CCF76CAEDAD}"/>
              </a:ext>
            </a:extLst>
          </p:cNvPr>
          <p:cNvGrpSpPr/>
          <p:nvPr/>
        </p:nvGrpSpPr>
        <p:grpSpPr>
          <a:xfrm>
            <a:off x="2765775" y="4607921"/>
            <a:ext cx="515580" cy="394021"/>
            <a:chOff x="270396" y="1859937"/>
            <a:chExt cx="515580" cy="394021"/>
          </a:xfrm>
        </p:grpSpPr>
        <p:sp>
          <p:nvSpPr>
            <p:cNvPr id="354" name="Isosceles Triangle 353">
              <a:extLst>
                <a:ext uri="{FF2B5EF4-FFF2-40B4-BE49-F238E27FC236}">
                  <a16:creationId xmlns:a16="http://schemas.microsoft.com/office/drawing/2014/main" id="{18BC4EAB-C379-4316-A8DC-A25CAD60A76D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1FA1DBB4-1212-4581-9C53-D2CA68780640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356" name="Rectangle 355">
            <a:extLst>
              <a:ext uri="{FF2B5EF4-FFF2-40B4-BE49-F238E27FC236}">
                <a16:creationId xmlns:a16="http://schemas.microsoft.com/office/drawing/2014/main" id="{0A12398A-00CA-46B0-9602-3C0062EC3712}"/>
              </a:ext>
            </a:extLst>
          </p:cNvPr>
          <p:cNvSpPr/>
          <p:nvPr/>
        </p:nvSpPr>
        <p:spPr>
          <a:xfrm>
            <a:off x="2727850" y="5022072"/>
            <a:ext cx="606162" cy="41081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A3DC9F7D-433C-4A11-8803-DD6E31416DDA}"/>
              </a:ext>
            </a:extLst>
          </p:cNvPr>
          <p:cNvSpPr/>
          <p:nvPr/>
        </p:nvSpPr>
        <p:spPr>
          <a:xfrm>
            <a:off x="3580188" y="5030682"/>
            <a:ext cx="606162" cy="41081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5BE5A9B9-9819-4D59-B3FF-1CFF25DEB63E}"/>
              </a:ext>
            </a:extLst>
          </p:cNvPr>
          <p:cNvSpPr/>
          <p:nvPr/>
        </p:nvSpPr>
        <p:spPr>
          <a:xfrm>
            <a:off x="3670057" y="2310551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Arrow: Up 370">
            <a:extLst>
              <a:ext uri="{FF2B5EF4-FFF2-40B4-BE49-F238E27FC236}">
                <a16:creationId xmlns:a16="http://schemas.microsoft.com/office/drawing/2014/main" id="{27EE26E6-F575-478A-8659-B5F8483390EC}"/>
              </a:ext>
            </a:extLst>
          </p:cNvPr>
          <p:cNvSpPr/>
          <p:nvPr/>
        </p:nvSpPr>
        <p:spPr>
          <a:xfrm>
            <a:off x="3656579" y="6264538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A25CC1CE-E69B-42CE-8CD3-9599407393DC}"/>
              </a:ext>
            </a:extLst>
          </p:cNvPr>
          <p:cNvSpPr/>
          <p:nvPr/>
        </p:nvSpPr>
        <p:spPr>
          <a:xfrm>
            <a:off x="3582223" y="3893421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FF8FC331-E10B-4C25-A0D6-CA2E1BEBAE3A}"/>
              </a:ext>
            </a:extLst>
          </p:cNvPr>
          <p:cNvSpPr/>
          <p:nvPr/>
        </p:nvSpPr>
        <p:spPr>
          <a:xfrm>
            <a:off x="3594618" y="5733020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0F75185-46FE-480B-96A2-900F56D59781}"/>
              </a:ext>
            </a:extLst>
          </p:cNvPr>
          <p:cNvSpPr/>
          <p:nvPr/>
        </p:nvSpPr>
        <p:spPr>
          <a:xfrm>
            <a:off x="3600010" y="2932396"/>
            <a:ext cx="606162" cy="410818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B53F6255-9F26-4FEB-8C3E-97F875E1332B}"/>
              </a:ext>
            </a:extLst>
          </p:cNvPr>
          <p:cNvGrpSpPr/>
          <p:nvPr/>
        </p:nvGrpSpPr>
        <p:grpSpPr>
          <a:xfrm>
            <a:off x="3624103" y="4590368"/>
            <a:ext cx="515580" cy="394021"/>
            <a:chOff x="270396" y="1859937"/>
            <a:chExt cx="515580" cy="394021"/>
          </a:xfrm>
        </p:grpSpPr>
        <p:sp>
          <p:nvSpPr>
            <p:cNvPr id="378" name="Isosceles Triangle 377">
              <a:extLst>
                <a:ext uri="{FF2B5EF4-FFF2-40B4-BE49-F238E27FC236}">
                  <a16:creationId xmlns:a16="http://schemas.microsoft.com/office/drawing/2014/main" id="{B6C3896B-7202-4088-8EA1-2043A91D53EE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5B43FFA4-31E5-4EC7-859C-9D0208C20E2B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380" name="Rectangle 379">
            <a:extLst>
              <a:ext uri="{FF2B5EF4-FFF2-40B4-BE49-F238E27FC236}">
                <a16:creationId xmlns:a16="http://schemas.microsoft.com/office/drawing/2014/main" id="{C2D61CFC-6E54-4141-ACDD-4934D875066F}"/>
              </a:ext>
            </a:extLst>
          </p:cNvPr>
          <p:cNvSpPr/>
          <p:nvPr/>
        </p:nvSpPr>
        <p:spPr>
          <a:xfrm>
            <a:off x="3575383" y="5021192"/>
            <a:ext cx="606162" cy="42993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381" name="Arrow: Down 380">
            <a:extLst>
              <a:ext uri="{FF2B5EF4-FFF2-40B4-BE49-F238E27FC236}">
                <a16:creationId xmlns:a16="http://schemas.microsoft.com/office/drawing/2014/main" id="{1E1F34B7-BDEB-4DD0-BD3A-39CC12717E75}"/>
              </a:ext>
            </a:extLst>
          </p:cNvPr>
          <p:cNvSpPr/>
          <p:nvPr/>
        </p:nvSpPr>
        <p:spPr>
          <a:xfrm>
            <a:off x="4503000" y="2329012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1DF88F1C-7C29-4F19-B045-0F650D350650}"/>
              </a:ext>
            </a:extLst>
          </p:cNvPr>
          <p:cNvSpPr/>
          <p:nvPr/>
        </p:nvSpPr>
        <p:spPr>
          <a:xfrm>
            <a:off x="4436024" y="3892198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B73A5EDC-555D-4AB1-B2DE-C01716C46413}"/>
              </a:ext>
            </a:extLst>
          </p:cNvPr>
          <p:cNvSpPr/>
          <p:nvPr/>
        </p:nvSpPr>
        <p:spPr>
          <a:xfrm>
            <a:off x="4430631" y="2918918"/>
            <a:ext cx="616021" cy="424295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399BC0F-6792-44B5-8E82-7111FAA1CE78}"/>
              </a:ext>
            </a:extLst>
          </p:cNvPr>
          <p:cNvGrpSpPr/>
          <p:nvPr/>
        </p:nvGrpSpPr>
        <p:grpSpPr>
          <a:xfrm>
            <a:off x="3644375" y="4607921"/>
            <a:ext cx="515580" cy="394021"/>
            <a:chOff x="270396" y="1859937"/>
            <a:chExt cx="515580" cy="394021"/>
          </a:xfrm>
        </p:grpSpPr>
        <p:sp>
          <p:nvSpPr>
            <p:cNvPr id="389" name="Isosceles Triangle 388">
              <a:extLst>
                <a:ext uri="{FF2B5EF4-FFF2-40B4-BE49-F238E27FC236}">
                  <a16:creationId xmlns:a16="http://schemas.microsoft.com/office/drawing/2014/main" id="{6F3DCEE3-B87D-4204-B4C0-5DA12D233FC0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573A3CC0-531C-45D7-BDC6-066647B7F305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54356C8-89E3-4EF9-8676-E26B80578217}"/>
              </a:ext>
            </a:extLst>
          </p:cNvPr>
          <p:cNvSpPr/>
          <p:nvPr/>
        </p:nvSpPr>
        <p:spPr>
          <a:xfrm>
            <a:off x="3582664" y="5021408"/>
            <a:ext cx="606162" cy="4287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394" name="Arrow: Down 393">
            <a:extLst>
              <a:ext uri="{FF2B5EF4-FFF2-40B4-BE49-F238E27FC236}">
                <a16:creationId xmlns:a16="http://schemas.microsoft.com/office/drawing/2014/main" id="{86024FFB-76FF-439B-9167-F540B702AA56}"/>
              </a:ext>
            </a:extLst>
          </p:cNvPr>
          <p:cNvSpPr/>
          <p:nvPr/>
        </p:nvSpPr>
        <p:spPr>
          <a:xfrm>
            <a:off x="5344406" y="2296870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Arrow: Up 394">
            <a:extLst>
              <a:ext uri="{FF2B5EF4-FFF2-40B4-BE49-F238E27FC236}">
                <a16:creationId xmlns:a16="http://schemas.microsoft.com/office/drawing/2014/main" id="{B40CF803-CA16-47EC-8C63-6277E90C752C}"/>
              </a:ext>
            </a:extLst>
          </p:cNvPr>
          <p:cNvSpPr/>
          <p:nvPr/>
        </p:nvSpPr>
        <p:spPr>
          <a:xfrm>
            <a:off x="4489522" y="6297039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E8497601-E22D-45AB-8B6A-918D28476D6C}"/>
              </a:ext>
            </a:extLst>
          </p:cNvPr>
          <p:cNvSpPr/>
          <p:nvPr/>
        </p:nvSpPr>
        <p:spPr>
          <a:xfrm>
            <a:off x="4426399" y="5001133"/>
            <a:ext cx="606162" cy="4287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397" name="Arrow: Up 396">
            <a:extLst>
              <a:ext uri="{FF2B5EF4-FFF2-40B4-BE49-F238E27FC236}">
                <a16:creationId xmlns:a16="http://schemas.microsoft.com/office/drawing/2014/main" id="{91A6F7D5-407A-4B04-A555-E086A0E9FA55}"/>
              </a:ext>
            </a:extLst>
          </p:cNvPr>
          <p:cNvSpPr/>
          <p:nvPr/>
        </p:nvSpPr>
        <p:spPr>
          <a:xfrm>
            <a:off x="5322465" y="6297039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BB93D02C-9581-405D-A010-382DA20D8E40}"/>
              </a:ext>
            </a:extLst>
          </p:cNvPr>
          <p:cNvSpPr/>
          <p:nvPr/>
        </p:nvSpPr>
        <p:spPr>
          <a:xfrm>
            <a:off x="5274884" y="3903436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4D23FB2-AE7A-4632-8017-8590B5A10BE0}"/>
              </a:ext>
            </a:extLst>
          </p:cNvPr>
          <p:cNvSpPr/>
          <p:nvPr/>
        </p:nvSpPr>
        <p:spPr>
          <a:xfrm>
            <a:off x="5287279" y="5743035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E51F7FA0-202C-4134-A71A-AF1D12973D47}"/>
              </a:ext>
            </a:extLst>
          </p:cNvPr>
          <p:cNvSpPr/>
          <p:nvPr/>
        </p:nvSpPr>
        <p:spPr>
          <a:xfrm>
            <a:off x="5276904" y="2925657"/>
            <a:ext cx="616021" cy="424295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C0819C9E-D484-41D6-AEFE-DE493223A790}"/>
              </a:ext>
            </a:extLst>
          </p:cNvPr>
          <p:cNvGrpSpPr/>
          <p:nvPr/>
        </p:nvGrpSpPr>
        <p:grpSpPr>
          <a:xfrm>
            <a:off x="5303105" y="4592940"/>
            <a:ext cx="515580" cy="394021"/>
            <a:chOff x="270396" y="1859937"/>
            <a:chExt cx="515580" cy="394021"/>
          </a:xfrm>
        </p:grpSpPr>
        <p:sp>
          <p:nvSpPr>
            <p:cNvPr id="402" name="Isosceles Triangle 401">
              <a:extLst>
                <a:ext uri="{FF2B5EF4-FFF2-40B4-BE49-F238E27FC236}">
                  <a16:creationId xmlns:a16="http://schemas.microsoft.com/office/drawing/2014/main" id="{6AAB6FFD-DC17-4562-BFCB-863F14992F85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971C16E9-80A8-4FB9-807A-8F0DD17FAC05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04" name="Rectangle 403">
            <a:extLst>
              <a:ext uri="{FF2B5EF4-FFF2-40B4-BE49-F238E27FC236}">
                <a16:creationId xmlns:a16="http://schemas.microsoft.com/office/drawing/2014/main" id="{C22033EF-25D7-4926-8E57-B4C2F806584E}"/>
              </a:ext>
            </a:extLst>
          </p:cNvPr>
          <p:cNvSpPr/>
          <p:nvPr/>
        </p:nvSpPr>
        <p:spPr>
          <a:xfrm>
            <a:off x="5265477" y="5011567"/>
            <a:ext cx="610393" cy="41826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405" name="Arrow: Down 404">
            <a:extLst>
              <a:ext uri="{FF2B5EF4-FFF2-40B4-BE49-F238E27FC236}">
                <a16:creationId xmlns:a16="http://schemas.microsoft.com/office/drawing/2014/main" id="{221FA7AB-3C1F-4118-A528-805EA2476581}"/>
              </a:ext>
            </a:extLst>
          </p:cNvPr>
          <p:cNvSpPr/>
          <p:nvPr/>
        </p:nvSpPr>
        <p:spPr>
          <a:xfrm>
            <a:off x="6201670" y="2297742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Arrow: Up 405">
            <a:extLst>
              <a:ext uri="{FF2B5EF4-FFF2-40B4-BE49-F238E27FC236}">
                <a16:creationId xmlns:a16="http://schemas.microsoft.com/office/drawing/2014/main" id="{74ED3029-F587-4254-9818-C541DD395985}"/>
              </a:ext>
            </a:extLst>
          </p:cNvPr>
          <p:cNvSpPr/>
          <p:nvPr/>
        </p:nvSpPr>
        <p:spPr>
          <a:xfrm>
            <a:off x="6188192" y="6299854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708772C-747D-4E4D-9730-462234138012}"/>
              </a:ext>
            </a:extLst>
          </p:cNvPr>
          <p:cNvSpPr/>
          <p:nvPr/>
        </p:nvSpPr>
        <p:spPr>
          <a:xfrm>
            <a:off x="6116289" y="3903436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3B8E34A-1852-4038-BA0D-6E38235787FB}"/>
              </a:ext>
            </a:extLst>
          </p:cNvPr>
          <p:cNvSpPr/>
          <p:nvPr/>
        </p:nvSpPr>
        <p:spPr>
          <a:xfrm>
            <a:off x="6128684" y="5743035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7AECC419-FCED-49C0-821F-F929DAF86ED1}"/>
              </a:ext>
            </a:extLst>
          </p:cNvPr>
          <p:cNvSpPr/>
          <p:nvPr/>
        </p:nvSpPr>
        <p:spPr>
          <a:xfrm>
            <a:off x="6121990" y="2924000"/>
            <a:ext cx="606162" cy="410818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F7B586F6-77A4-4A1D-A3E1-595CE4C7544C}"/>
              </a:ext>
            </a:extLst>
          </p:cNvPr>
          <p:cNvGrpSpPr/>
          <p:nvPr/>
        </p:nvGrpSpPr>
        <p:grpSpPr>
          <a:xfrm>
            <a:off x="6151624" y="4597487"/>
            <a:ext cx="515580" cy="394021"/>
            <a:chOff x="270396" y="1859937"/>
            <a:chExt cx="515580" cy="394021"/>
          </a:xfrm>
        </p:grpSpPr>
        <p:sp>
          <p:nvSpPr>
            <p:cNvPr id="411" name="Isosceles Triangle 410">
              <a:extLst>
                <a:ext uri="{FF2B5EF4-FFF2-40B4-BE49-F238E27FC236}">
                  <a16:creationId xmlns:a16="http://schemas.microsoft.com/office/drawing/2014/main" id="{42619831-0FDF-4B31-BFB6-9E1D8B2ACEB9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89D60974-2B37-4A09-814F-BB6135E5BAE7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C6F34C1-5E3C-47E8-8811-3A5D051A30FB}"/>
              </a:ext>
            </a:extLst>
          </p:cNvPr>
          <p:cNvSpPr/>
          <p:nvPr/>
        </p:nvSpPr>
        <p:spPr>
          <a:xfrm>
            <a:off x="6099602" y="5011567"/>
            <a:ext cx="619987" cy="41826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414" name="Arrow: Down 413">
            <a:extLst>
              <a:ext uri="{FF2B5EF4-FFF2-40B4-BE49-F238E27FC236}">
                <a16:creationId xmlns:a16="http://schemas.microsoft.com/office/drawing/2014/main" id="{458507F9-9ADA-48EC-ACAD-11365BECF605}"/>
              </a:ext>
            </a:extLst>
          </p:cNvPr>
          <p:cNvSpPr/>
          <p:nvPr/>
        </p:nvSpPr>
        <p:spPr>
          <a:xfrm>
            <a:off x="7038278" y="2311584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Arrow: Up 414">
            <a:extLst>
              <a:ext uri="{FF2B5EF4-FFF2-40B4-BE49-F238E27FC236}">
                <a16:creationId xmlns:a16="http://schemas.microsoft.com/office/drawing/2014/main" id="{9AF00AC5-74AE-4875-817B-963AEA10A001}"/>
              </a:ext>
            </a:extLst>
          </p:cNvPr>
          <p:cNvSpPr/>
          <p:nvPr/>
        </p:nvSpPr>
        <p:spPr>
          <a:xfrm>
            <a:off x="7024800" y="6284821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F04575E-51B5-48C4-A30A-6BBAC6E90FF0}"/>
              </a:ext>
            </a:extLst>
          </p:cNvPr>
          <p:cNvSpPr/>
          <p:nvPr/>
        </p:nvSpPr>
        <p:spPr>
          <a:xfrm>
            <a:off x="6960242" y="3903436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EE5436AD-0809-471B-B0F7-4D0C1B9142FF}"/>
              </a:ext>
            </a:extLst>
          </p:cNvPr>
          <p:cNvSpPr/>
          <p:nvPr/>
        </p:nvSpPr>
        <p:spPr>
          <a:xfrm>
            <a:off x="6972637" y="5743035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FDA479B6-2A50-4B45-8F3F-BE938AE7D8A7}"/>
              </a:ext>
            </a:extLst>
          </p:cNvPr>
          <p:cNvSpPr/>
          <p:nvPr/>
        </p:nvSpPr>
        <p:spPr>
          <a:xfrm>
            <a:off x="6956419" y="2916094"/>
            <a:ext cx="606162" cy="410818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3E30D157-1EE2-4C04-8CBE-384E966F5456}"/>
              </a:ext>
            </a:extLst>
          </p:cNvPr>
          <p:cNvGrpSpPr/>
          <p:nvPr/>
        </p:nvGrpSpPr>
        <p:grpSpPr>
          <a:xfrm>
            <a:off x="6991055" y="4607921"/>
            <a:ext cx="515580" cy="394021"/>
            <a:chOff x="270396" y="1859937"/>
            <a:chExt cx="515580" cy="394021"/>
          </a:xfrm>
        </p:grpSpPr>
        <p:sp>
          <p:nvSpPr>
            <p:cNvPr id="420" name="Isosceles Triangle 419">
              <a:extLst>
                <a:ext uri="{FF2B5EF4-FFF2-40B4-BE49-F238E27FC236}">
                  <a16:creationId xmlns:a16="http://schemas.microsoft.com/office/drawing/2014/main" id="{11EE985F-6F3B-416B-A76E-16145F787119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BC4E6448-1B70-4A27-8FF6-62440D12512B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22" name="Rectangle 421">
            <a:extLst>
              <a:ext uri="{FF2B5EF4-FFF2-40B4-BE49-F238E27FC236}">
                <a16:creationId xmlns:a16="http://schemas.microsoft.com/office/drawing/2014/main" id="{92B98C8C-1F98-4C8C-A75A-2CD4E0659D83}"/>
              </a:ext>
            </a:extLst>
          </p:cNvPr>
          <p:cNvSpPr/>
          <p:nvPr/>
        </p:nvSpPr>
        <p:spPr>
          <a:xfrm>
            <a:off x="6944099" y="5011566"/>
            <a:ext cx="606162" cy="4385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423" name="Arrow: Down 422">
            <a:extLst>
              <a:ext uri="{FF2B5EF4-FFF2-40B4-BE49-F238E27FC236}">
                <a16:creationId xmlns:a16="http://schemas.microsoft.com/office/drawing/2014/main" id="{EDC20A0D-F64F-40F7-B80D-7633EEEB4F51}"/>
              </a:ext>
            </a:extLst>
          </p:cNvPr>
          <p:cNvSpPr/>
          <p:nvPr/>
        </p:nvSpPr>
        <p:spPr>
          <a:xfrm>
            <a:off x="7855146" y="2295964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C969800F-DD8D-4211-BB48-D0FF3535FCC1}"/>
              </a:ext>
            </a:extLst>
          </p:cNvPr>
          <p:cNvSpPr/>
          <p:nvPr/>
        </p:nvSpPr>
        <p:spPr>
          <a:xfrm>
            <a:off x="7845521" y="3900614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CB628A05-AA5E-41FD-9C7A-8FBC8DD444D1}"/>
              </a:ext>
            </a:extLst>
          </p:cNvPr>
          <p:cNvSpPr/>
          <p:nvPr/>
        </p:nvSpPr>
        <p:spPr>
          <a:xfrm>
            <a:off x="7804803" y="2924000"/>
            <a:ext cx="606162" cy="410818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72148243-DB5B-4C2E-845A-3D99857E5DD7}"/>
              </a:ext>
            </a:extLst>
          </p:cNvPr>
          <p:cNvGrpSpPr/>
          <p:nvPr/>
        </p:nvGrpSpPr>
        <p:grpSpPr>
          <a:xfrm>
            <a:off x="7000143" y="4607112"/>
            <a:ext cx="515580" cy="394021"/>
            <a:chOff x="270396" y="1859937"/>
            <a:chExt cx="515580" cy="394021"/>
          </a:xfrm>
        </p:grpSpPr>
        <p:sp>
          <p:nvSpPr>
            <p:cNvPr id="427" name="Isosceles Triangle 426">
              <a:extLst>
                <a:ext uri="{FF2B5EF4-FFF2-40B4-BE49-F238E27FC236}">
                  <a16:creationId xmlns:a16="http://schemas.microsoft.com/office/drawing/2014/main" id="{20A84859-BEA7-47AE-B9BE-98676F026F4A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E0E67A3D-5494-4DF2-9D62-27060765CC22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C339726-434E-4A46-BB3C-A88ABE13976E}"/>
              </a:ext>
            </a:extLst>
          </p:cNvPr>
          <p:cNvSpPr/>
          <p:nvPr/>
        </p:nvSpPr>
        <p:spPr>
          <a:xfrm>
            <a:off x="6952200" y="5010251"/>
            <a:ext cx="606162" cy="4385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430" name="Arrow: Down 429">
            <a:extLst>
              <a:ext uri="{FF2B5EF4-FFF2-40B4-BE49-F238E27FC236}">
                <a16:creationId xmlns:a16="http://schemas.microsoft.com/office/drawing/2014/main" id="{D1839A69-2176-42F9-97BC-794AD405DF74}"/>
              </a:ext>
            </a:extLst>
          </p:cNvPr>
          <p:cNvSpPr/>
          <p:nvPr/>
        </p:nvSpPr>
        <p:spPr>
          <a:xfrm>
            <a:off x="8732037" y="2310551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Arrow: Up 430">
            <a:extLst>
              <a:ext uri="{FF2B5EF4-FFF2-40B4-BE49-F238E27FC236}">
                <a16:creationId xmlns:a16="http://schemas.microsoft.com/office/drawing/2014/main" id="{845990D2-2E53-41EC-BCFA-A3D3CE4B812D}"/>
              </a:ext>
            </a:extLst>
          </p:cNvPr>
          <p:cNvSpPr/>
          <p:nvPr/>
        </p:nvSpPr>
        <p:spPr>
          <a:xfrm>
            <a:off x="7845521" y="6264538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9104D578-3E77-4A1E-ACC8-8D1ED50057E2}"/>
              </a:ext>
            </a:extLst>
          </p:cNvPr>
          <p:cNvSpPr/>
          <p:nvPr/>
        </p:nvSpPr>
        <p:spPr>
          <a:xfrm>
            <a:off x="8693340" y="3892198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F8CDFD27-1FB6-4DCB-86F4-92885AB37A3E}"/>
              </a:ext>
            </a:extLst>
          </p:cNvPr>
          <p:cNvSpPr/>
          <p:nvPr/>
        </p:nvSpPr>
        <p:spPr>
          <a:xfrm>
            <a:off x="7801648" y="5743035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72D1E9F5-DE78-436B-9FE8-C69469DB3003}"/>
              </a:ext>
            </a:extLst>
          </p:cNvPr>
          <p:cNvSpPr/>
          <p:nvPr/>
        </p:nvSpPr>
        <p:spPr>
          <a:xfrm>
            <a:off x="8643055" y="2916094"/>
            <a:ext cx="606162" cy="42711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3498AC3C-4019-4679-9BF7-8B82B08E9755}"/>
              </a:ext>
            </a:extLst>
          </p:cNvPr>
          <p:cNvGrpSpPr/>
          <p:nvPr/>
        </p:nvGrpSpPr>
        <p:grpSpPr>
          <a:xfrm>
            <a:off x="7855146" y="4597487"/>
            <a:ext cx="515580" cy="394021"/>
            <a:chOff x="270396" y="1859937"/>
            <a:chExt cx="515580" cy="394021"/>
          </a:xfrm>
        </p:grpSpPr>
        <p:sp>
          <p:nvSpPr>
            <p:cNvPr id="436" name="Isosceles Triangle 435">
              <a:extLst>
                <a:ext uri="{FF2B5EF4-FFF2-40B4-BE49-F238E27FC236}">
                  <a16:creationId xmlns:a16="http://schemas.microsoft.com/office/drawing/2014/main" id="{A9DD3A27-DC7C-4BC0-996B-751C2557F851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B011E2AA-5C4C-435C-A353-F0C68DA4169A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38" name="Rectangle 437">
            <a:extLst>
              <a:ext uri="{FF2B5EF4-FFF2-40B4-BE49-F238E27FC236}">
                <a16:creationId xmlns:a16="http://schemas.microsoft.com/office/drawing/2014/main" id="{8956A778-8FE0-4428-9240-49D6EE6BD49A}"/>
              </a:ext>
            </a:extLst>
          </p:cNvPr>
          <p:cNvSpPr/>
          <p:nvPr/>
        </p:nvSpPr>
        <p:spPr>
          <a:xfrm>
            <a:off x="7770942" y="5011567"/>
            <a:ext cx="663157" cy="41826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439" name="Arrow: Down 438">
            <a:extLst>
              <a:ext uri="{FF2B5EF4-FFF2-40B4-BE49-F238E27FC236}">
                <a16:creationId xmlns:a16="http://schemas.microsoft.com/office/drawing/2014/main" id="{014D1CCE-72C6-4C23-9A7C-0420D6FEC782}"/>
              </a:ext>
            </a:extLst>
          </p:cNvPr>
          <p:cNvSpPr/>
          <p:nvPr/>
        </p:nvSpPr>
        <p:spPr>
          <a:xfrm>
            <a:off x="9548368" y="2310551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Arrow: Up 439">
            <a:extLst>
              <a:ext uri="{FF2B5EF4-FFF2-40B4-BE49-F238E27FC236}">
                <a16:creationId xmlns:a16="http://schemas.microsoft.com/office/drawing/2014/main" id="{8E107472-300C-4FF0-87E2-54CF314EA96C}"/>
              </a:ext>
            </a:extLst>
          </p:cNvPr>
          <p:cNvSpPr/>
          <p:nvPr/>
        </p:nvSpPr>
        <p:spPr>
          <a:xfrm>
            <a:off x="8700352" y="6264538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6CC9F73-EDF9-4970-8FBD-AE4CD5F558D0}"/>
              </a:ext>
            </a:extLst>
          </p:cNvPr>
          <p:cNvSpPr/>
          <p:nvPr/>
        </p:nvSpPr>
        <p:spPr>
          <a:xfrm>
            <a:off x="9528123" y="3895832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2998F47E-E9D4-4627-BF20-4D5FA7181130}"/>
              </a:ext>
            </a:extLst>
          </p:cNvPr>
          <p:cNvSpPr/>
          <p:nvPr/>
        </p:nvSpPr>
        <p:spPr>
          <a:xfrm>
            <a:off x="8636431" y="5717794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41CACA19-65EB-4300-A3A3-95E23AEC94DB}"/>
              </a:ext>
            </a:extLst>
          </p:cNvPr>
          <p:cNvSpPr/>
          <p:nvPr/>
        </p:nvSpPr>
        <p:spPr>
          <a:xfrm>
            <a:off x="9480284" y="2916094"/>
            <a:ext cx="606162" cy="42711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</a:p>
        </p:txBody>
      </p: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EBD18D78-CDC0-4CB1-A587-D2E2E2ABBDE6}"/>
              </a:ext>
            </a:extLst>
          </p:cNvPr>
          <p:cNvGrpSpPr/>
          <p:nvPr/>
        </p:nvGrpSpPr>
        <p:grpSpPr>
          <a:xfrm>
            <a:off x="8674868" y="4597487"/>
            <a:ext cx="515580" cy="394021"/>
            <a:chOff x="270396" y="1859937"/>
            <a:chExt cx="515580" cy="394021"/>
          </a:xfrm>
        </p:grpSpPr>
        <p:sp>
          <p:nvSpPr>
            <p:cNvPr id="445" name="Isosceles Triangle 444">
              <a:extLst>
                <a:ext uri="{FF2B5EF4-FFF2-40B4-BE49-F238E27FC236}">
                  <a16:creationId xmlns:a16="http://schemas.microsoft.com/office/drawing/2014/main" id="{E15A11F5-7E21-4C97-AA8E-D93EE1EE6681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71309727-4D34-4EDE-9692-035DF2450752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47" name="Rectangle 446">
            <a:extLst>
              <a:ext uri="{FF2B5EF4-FFF2-40B4-BE49-F238E27FC236}">
                <a16:creationId xmlns:a16="http://schemas.microsoft.com/office/drawing/2014/main" id="{BB6532A9-1B21-4494-88CE-715D10354628}"/>
              </a:ext>
            </a:extLst>
          </p:cNvPr>
          <p:cNvSpPr/>
          <p:nvPr/>
        </p:nvSpPr>
        <p:spPr>
          <a:xfrm>
            <a:off x="8636563" y="5011567"/>
            <a:ext cx="663157" cy="41826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448" name="Arrow: Down 447">
            <a:extLst>
              <a:ext uri="{FF2B5EF4-FFF2-40B4-BE49-F238E27FC236}">
                <a16:creationId xmlns:a16="http://schemas.microsoft.com/office/drawing/2014/main" id="{B6FB350F-D398-4837-B820-52204D6166EA}"/>
              </a:ext>
            </a:extLst>
          </p:cNvPr>
          <p:cNvSpPr/>
          <p:nvPr/>
        </p:nvSpPr>
        <p:spPr>
          <a:xfrm>
            <a:off x="10353076" y="2289666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D931CC0E-7E7E-4C57-BDD7-16A3B619721E}"/>
              </a:ext>
            </a:extLst>
          </p:cNvPr>
          <p:cNvSpPr/>
          <p:nvPr/>
        </p:nvSpPr>
        <p:spPr>
          <a:xfrm>
            <a:off x="10343451" y="3894831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309626D6-21DB-4D0F-BF51-651CD184B463}"/>
              </a:ext>
            </a:extLst>
          </p:cNvPr>
          <p:cNvSpPr/>
          <p:nvPr/>
        </p:nvSpPr>
        <p:spPr>
          <a:xfrm>
            <a:off x="10292040" y="2916094"/>
            <a:ext cx="606162" cy="42711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94ABFBD7-FBF8-476D-A982-3044042E877C}"/>
              </a:ext>
            </a:extLst>
          </p:cNvPr>
          <p:cNvGrpSpPr/>
          <p:nvPr/>
        </p:nvGrpSpPr>
        <p:grpSpPr>
          <a:xfrm>
            <a:off x="8681722" y="4597487"/>
            <a:ext cx="515580" cy="394021"/>
            <a:chOff x="270396" y="1859937"/>
            <a:chExt cx="515580" cy="394021"/>
          </a:xfrm>
        </p:grpSpPr>
        <p:sp>
          <p:nvSpPr>
            <p:cNvPr id="454" name="Isosceles Triangle 453">
              <a:extLst>
                <a:ext uri="{FF2B5EF4-FFF2-40B4-BE49-F238E27FC236}">
                  <a16:creationId xmlns:a16="http://schemas.microsoft.com/office/drawing/2014/main" id="{CCAA0EE6-25F3-41B7-9E5E-3271645E6896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6EF913D8-20CE-412C-85F8-52BC77810520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90CF7AC-9668-416C-A89F-B98CF0F6C82A}"/>
              </a:ext>
            </a:extLst>
          </p:cNvPr>
          <p:cNvSpPr/>
          <p:nvPr/>
        </p:nvSpPr>
        <p:spPr>
          <a:xfrm>
            <a:off x="8636562" y="5011567"/>
            <a:ext cx="663157" cy="41826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457" name="Arrow: Up 456">
            <a:extLst>
              <a:ext uri="{FF2B5EF4-FFF2-40B4-BE49-F238E27FC236}">
                <a16:creationId xmlns:a16="http://schemas.microsoft.com/office/drawing/2014/main" id="{5B1B56AD-C769-4096-A9F1-C341A767434E}"/>
              </a:ext>
            </a:extLst>
          </p:cNvPr>
          <p:cNvSpPr/>
          <p:nvPr/>
        </p:nvSpPr>
        <p:spPr>
          <a:xfrm>
            <a:off x="9547220" y="6262156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Arrow: Down 457">
            <a:extLst>
              <a:ext uri="{FF2B5EF4-FFF2-40B4-BE49-F238E27FC236}">
                <a16:creationId xmlns:a16="http://schemas.microsoft.com/office/drawing/2014/main" id="{01E48951-8AE9-4753-B941-AE288AE2B190}"/>
              </a:ext>
            </a:extLst>
          </p:cNvPr>
          <p:cNvSpPr/>
          <p:nvPr/>
        </p:nvSpPr>
        <p:spPr>
          <a:xfrm>
            <a:off x="11190319" y="2268034"/>
            <a:ext cx="472210" cy="377797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BDE71177-0CA8-4E0B-AA84-E9CB6E2A83CE}"/>
              </a:ext>
            </a:extLst>
          </p:cNvPr>
          <p:cNvSpPr/>
          <p:nvPr/>
        </p:nvSpPr>
        <p:spPr>
          <a:xfrm>
            <a:off x="9451746" y="5009732"/>
            <a:ext cx="663157" cy="41826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468" name="Arrow: Up 467">
            <a:extLst>
              <a:ext uri="{FF2B5EF4-FFF2-40B4-BE49-F238E27FC236}">
                <a16:creationId xmlns:a16="http://schemas.microsoft.com/office/drawing/2014/main" id="{E5F56F89-D2B3-4B10-8FCD-1AD61F789251}"/>
              </a:ext>
            </a:extLst>
          </p:cNvPr>
          <p:cNvSpPr/>
          <p:nvPr/>
        </p:nvSpPr>
        <p:spPr>
          <a:xfrm>
            <a:off x="10338511" y="6297039"/>
            <a:ext cx="472210" cy="42114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59B756CA-C23F-47CE-A6BE-6BD09CCC73E7}"/>
              </a:ext>
            </a:extLst>
          </p:cNvPr>
          <p:cNvSpPr/>
          <p:nvPr/>
        </p:nvSpPr>
        <p:spPr>
          <a:xfrm>
            <a:off x="11141190" y="3893421"/>
            <a:ext cx="606162" cy="410818"/>
          </a:xfrm>
          <a:prstGeom prst="rect">
            <a:avLst/>
          </a:prstGeom>
          <a:solidFill>
            <a:srgbClr val="FF66FF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+1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949D20EF-9BC9-44BF-B4B0-F432E0BC5834}"/>
              </a:ext>
            </a:extLst>
          </p:cNvPr>
          <p:cNvSpPr/>
          <p:nvPr/>
        </p:nvSpPr>
        <p:spPr>
          <a:xfrm>
            <a:off x="10286100" y="5733020"/>
            <a:ext cx="606162" cy="41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61D59C96-3E3C-4063-BEB1-A4283F1A5228}"/>
              </a:ext>
            </a:extLst>
          </p:cNvPr>
          <p:cNvSpPr/>
          <p:nvPr/>
        </p:nvSpPr>
        <p:spPr>
          <a:xfrm>
            <a:off x="11085976" y="2907699"/>
            <a:ext cx="606162" cy="42711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</a:t>
            </a: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C75C08EC-504D-44D8-B11F-300D2C01E27B}"/>
              </a:ext>
            </a:extLst>
          </p:cNvPr>
          <p:cNvGrpSpPr/>
          <p:nvPr/>
        </p:nvGrpSpPr>
        <p:grpSpPr>
          <a:xfrm>
            <a:off x="10331391" y="4607112"/>
            <a:ext cx="515580" cy="394021"/>
            <a:chOff x="270396" y="1859937"/>
            <a:chExt cx="515580" cy="394021"/>
          </a:xfrm>
        </p:grpSpPr>
        <p:sp>
          <p:nvSpPr>
            <p:cNvPr id="473" name="Isosceles Triangle 472">
              <a:extLst>
                <a:ext uri="{FF2B5EF4-FFF2-40B4-BE49-F238E27FC236}">
                  <a16:creationId xmlns:a16="http://schemas.microsoft.com/office/drawing/2014/main" id="{E08CF432-FCA4-48F0-B7DA-7E52A028A13B}"/>
                </a:ext>
              </a:extLst>
            </p:cNvPr>
            <p:cNvSpPr/>
            <p:nvPr/>
          </p:nvSpPr>
          <p:spPr>
            <a:xfrm flipV="1">
              <a:off x="270396" y="1943049"/>
              <a:ext cx="515580" cy="31090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CC2D0AF0-19CF-48B6-B9F6-DE21C29C68B0}"/>
                </a:ext>
              </a:extLst>
            </p:cNvPr>
            <p:cNvSpPr txBox="1"/>
            <p:nvPr/>
          </p:nvSpPr>
          <p:spPr>
            <a:xfrm>
              <a:off x="313767" y="1859937"/>
              <a:ext cx="47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</p:grpSp>
      <p:sp>
        <p:nvSpPr>
          <p:cNvPr id="475" name="Rectangle 474">
            <a:extLst>
              <a:ext uri="{FF2B5EF4-FFF2-40B4-BE49-F238E27FC236}">
                <a16:creationId xmlns:a16="http://schemas.microsoft.com/office/drawing/2014/main" id="{3708B5A1-8C5C-4FE3-B958-F3F01E0D02C8}"/>
              </a:ext>
            </a:extLst>
          </p:cNvPr>
          <p:cNvSpPr/>
          <p:nvPr/>
        </p:nvSpPr>
        <p:spPr>
          <a:xfrm>
            <a:off x="10253226" y="5001133"/>
            <a:ext cx="663157" cy="41826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0D8E9E7-7E6B-4864-B3F7-3D60D427BE36}"/>
              </a:ext>
            </a:extLst>
          </p:cNvPr>
          <p:cNvSpPr txBox="1"/>
          <p:nvPr/>
        </p:nvSpPr>
        <p:spPr>
          <a:xfrm>
            <a:off x="327455" y="53471"/>
            <a:ext cx="539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Overwrite array</a:t>
            </a:r>
          </a:p>
        </p:txBody>
      </p:sp>
    </p:spTree>
    <p:extLst>
      <p:ext uri="{BB962C8B-B14F-4D97-AF65-F5344CB8AC3E}">
        <p14:creationId xmlns:p14="http://schemas.microsoft.com/office/powerpoint/2010/main" val="337987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319" grpId="0" animBg="1"/>
      <p:bldP spid="322" grpId="0" animBg="1"/>
      <p:bldP spid="351" grpId="0" animBg="1"/>
      <p:bldP spid="352" grpId="0" animBg="1"/>
      <p:bldP spid="356" grpId="0" animBg="1"/>
      <p:bldP spid="370" grpId="0" animBg="1"/>
      <p:bldP spid="371" grpId="0" animBg="1"/>
      <p:bldP spid="374" grpId="0" animBg="1"/>
      <p:bldP spid="375" grpId="0" animBg="1"/>
      <p:bldP spid="376" grpId="0" animBg="1"/>
      <p:bldP spid="380" grpId="0" animBg="1"/>
      <p:bldP spid="381" grpId="0" animBg="1"/>
      <p:bldP spid="382" grpId="0" animBg="1"/>
      <p:bldP spid="383" grpId="0" animBg="1"/>
      <p:bldP spid="391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22" grpId="0" animBg="1"/>
      <p:bldP spid="423" grpId="0" animBg="1"/>
      <p:bldP spid="424" grpId="0" animBg="1"/>
      <p:bldP spid="425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7" grpId="0" animBg="1"/>
      <p:bldP spid="448" grpId="0" animBg="1"/>
      <p:bldP spid="451" grpId="0" animBg="1"/>
      <p:bldP spid="452" grpId="0" animBg="1"/>
      <p:bldP spid="456" grpId="0" animBg="1"/>
      <p:bldP spid="457" grpId="0" animBg="1"/>
      <p:bldP spid="458" grpId="0" animBg="1"/>
      <p:bldP spid="467" grpId="0" animBg="1"/>
      <p:bldP spid="468" grpId="0" animBg="1"/>
      <p:bldP spid="469" grpId="0" animBg="1"/>
      <p:bldP spid="470" grpId="0" animBg="1"/>
      <p:bldP spid="471" grpId="0" animBg="1"/>
      <p:bldP spid="4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EEE6-6737-4BB7-9571-45221B66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3" y="299811"/>
            <a:ext cx="10515600" cy="1325563"/>
          </a:xfrm>
        </p:spPr>
        <p:txBody>
          <a:bodyPr/>
          <a:lstStyle/>
          <a:p>
            <a:r>
              <a:rPr lang="en-US" b="1" dirty="0"/>
              <a:t>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C4D78-A7C4-4D62-B8BE-38D3D638E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3070"/>
            <a:ext cx="8304079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F11CB5-A24B-49FA-858E-A98EF305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020" y="2089335"/>
            <a:ext cx="4831132" cy="181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2049B77-A7A8-4BA7-AFB2-1372BEEB8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1" y="1474319"/>
            <a:ext cx="8271850" cy="4351338"/>
          </a:xfr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7680437B-B853-4C57-BB4B-2E11670BFBC8}"/>
              </a:ext>
            </a:extLst>
          </p:cNvPr>
          <p:cNvSpPr/>
          <p:nvPr/>
        </p:nvSpPr>
        <p:spPr>
          <a:xfrm>
            <a:off x="8766450" y="1847602"/>
            <a:ext cx="308032" cy="842151"/>
          </a:xfrm>
          <a:prstGeom prst="rightBrace">
            <a:avLst>
              <a:gd name="adj1" fmla="val 8333"/>
              <a:gd name="adj2" fmla="val 5242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696C17D-53EC-4FEA-BE3E-D7B80D6C2F3F}"/>
              </a:ext>
            </a:extLst>
          </p:cNvPr>
          <p:cNvSpPr/>
          <p:nvPr/>
        </p:nvSpPr>
        <p:spPr>
          <a:xfrm>
            <a:off x="8766450" y="2843048"/>
            <a:ext cx="308032" cy="842152"/>
          </a:xfrm>
          <a:prstGeom prst="rightBrace">
            <a:avLst>
              <a:gd name="adj1" fmla="val 8333"/>
              <a:gd name="adj2" fmla="val 5242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0FB65A7-99B1-4FEC-9579-B8979D6C6699}"/>
              </a:ext>
            </a:extLst>
          </p:cNvPr>
          <p:cNvSpPr/>
          <p:nvPr/>
        </p:nvSpPr>
        <p:spPr>
          <a:xfrm>
            <a:off x="8766450" y="3813271"/>
            <a:ext cx="308032" cy="1505096"/>
          </a:xfrm>
          <a:prstGeom prst="rightBrace">
            <a:avLst>
              <a:gd name="adj1" fmla="val 8333"/>
              <a:gd name="adj2" fmla="val 5242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BEAF1B-E9D6-4063-A997-9DC5159C550F}"/>
              </a:ext>
            </a:extLst>
          </p:cNvPr>
          <p:cNvCxnSpPr>
            <a:cxnSpLocks/>
          </p:cNvCxnSpPr>
          <p:nvPr/>
        </p:nvCxnSpPr>
        <p:spPr>
          <a:xfrm flipH="1">
            <a:off x="1840181" y="2791704"/>
            <a:ext cx="6926269" cy="0"/>
          </a:xfrm>
          <a:prstGeom prst="line">
            <a:avLst/>
          </a:prstGeom>
          <a:ln w="28575">
            <a:solidFill>
              <a:srgbClr val="FF0000">
                <a:alpha val="12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9655BA-0C63-4AD4-97DE-2E39A320D728}"/>
              </a:ext>
            </a:extLst>
          </p:cNvPr>
          <p:cNvCxnSpPr>
            <a:cxnSpLocks/>
          </p:cNvCxnSpPr>
          <p:nvPr/>
        </p:nvCxnSpPr>
        <p:spPr>
          <a:xfrm flipH="1">
            <a:off x="1840182" y="3785278"/>
            <a:ext cx="6926268" cy="9487"/>
          </a:xfrm>
          <a:prstGeom prst="line">
            <a:avLst/>
          </a:prstGeom>
          <a:ln w="28575">
            <a:solidFill>
              <a:srgbClr val="FF0000">
                <a:alpha val="12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2B05FE-2AA0-4071-B5E5-60E55955650C}"/>
              </a:ext>
            </a:extLst>
          </p:cNvPr>
          <p:cNvSpPr txBox="1"/>
          <p:nvPr/>
        </p:nvSpPr>
        <p:spPr>
          <a:xfrm>
            <a:off x="9680850" y="2084011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938F48-5C13-44D9-BB2E-206EA82A7C3E}"/>
              </a:ext>
            </a:extLst>
          </p:cNvPr>
          <p:cNvSpPr txBox="1"/>
          <p:nvPr/>
        </p:nvSpPr>
        <p:spPr>
          <a:xfrm>
            <a:off x="9680850" y="3051465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in holes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773F9-AB98-49C7-BBAE-BAC2DF0ABAF5}"/>
              </a:ext>
            </a:extLst>
          </p:cNvPr>
          <p:cNvSpPr txBox="1"/>
          <p:nvPr/>
        </p:nvSpPr>
        <p:spPr>
          <a:xfrm>
            <a:off x="9680850" y="4381153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Overwrite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2F04F-5498-4B6C-96C5-39E3AD46F384}"/>
              </a:ext>
            </a:extLst>
          </p:cNvPr>
          <p:cNvSpPr txBox="1"/>
          <p:nvPr/>
        </p:nvSpPr>
        <p:spPr>
          <a:xfrm>
            <a:off x="1182478" y="256615"/>
            <a:ext cx="5392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50650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20">
            <a:extLst>
              <a:ext uri="{FF2B5EF4-FFF2-40B4-BE49-F238E27FC236}">
                <a16:creationId xmlns:a16="http://schemas.microsoft.com/office/drawing/2014/main" id="{E7C52D2C-1152-497A-B2E6-2DC94B89E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96" y="1971047"/>
            <a:ext cx="8271850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92A13-C92C-4B0A-8436-859609C0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33953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การวิเคราะห์ความซับซ้อนของขั้นตอนวิธี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F62A3C-E8DD-4852-9D28-8792E00B807D}"/>
              </a:ext>
            </a:extLst>
          </p:cNvPr>
          <p:cNvSpPr/>
          <p:nvPr/>
        </p:nvSpPr>
        <p:spPr>
          <a:xfrm>
            <a:off x="1096490" y="4310772"/>
            <a:ext cx="9685176" cy="2547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D18FE-CA2E-4C5C-B364-ED25106C6869}"/>
              </a:ext>
            </a:extLst>
          </p:cNvPr>
          <p:cNvSpPr txBox="1"/>
          <p:nvPr/>
        </p:nvSpPr>
        <p:spPr>
          <a:xfrm>
            <a:off x="2754838" y="4922666"/>
            <a:ext cx="5798334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 =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จำนวนสมาชิกใน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array</a:t>
            </a:r>
          </a:p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O(n)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7EF72E9-4010-46B3-B3B3-F896903325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518081" y="3452717"/>
            <a:ext cx="1015073" cy="2207948"/>
          </a:xfrm>
          <a:prstGeom prst="bentConnector3">
            <a:avLst>
              <a:gd name="adj1" fmla="val -22521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7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0B87D09-6A36-4BB4-ACCF-4444364B4E05}"/>
              </a:ext>
            </a:extLst>
          </p:cNvPr>
          <p:cNvGrpSpPr/>
          <p:nvPr/>
        </p:nvGrpSpPr>
        <p:grpSpPr>
          <a:xfrm>
            <a:off x="696157" y="-922339"/>
            <a:ext cx="9106677" cy="4351339"/>
            <a:chOff x="559837" y="1253330"/>
            <a:chExt cx="9106677" cy="4351339"/>
          </a:xfrm>
        </p:grpSpPr>
        <p:pic>
          <p:nvPicPr>
            <p:cNvPr id="5" name="Content Placeholder 20">
              <a:extLst>
                <a:ext uri="{FF2B5EF4-FFF2-40B4-BE49-F238E27FC236}">
                  <a16:creationId xmlns:a16="http://schemas.microsoft.com/office/drawing/2014/main" id="{899CE1C4-22A7-4B83-8F89-3DD93634B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53" y="1253331"/>
              <a:ext cx="8271850" cy="43513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91D0C6-C5B6-4216-AF4F-EDD8891CDDD8}"/>
                </a:ext>
              </a:extLst>
            </p:cNvPr>
            <p:cNvSpPr/>
            <p:nvPr/>
          </p:nvSpPr>
          <p:spPr>
            <a:xfrm>
              <a:off x="559837" y="1253330"/>
              <a:ext cx="9106677" cy="23598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6D79CD2-0D87-45A8-B3B1-A1D2C7CF1965}"/>
              </a:ext>
            </a:extLst>
          </p:cNvPr>
          <p:cNvSpPr txBox="1">
            <a:spLocks/>
          </p:cNvSpPr>
          <p:nvPr/>
        </p:nvSpPr>
        <p:spPr>
          <a:xfrm>
            <a:off x="696157" y="339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การวิเคราะห์ความซับซ้อนของขั้นตอนวิธี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3C34B-7BA4-4104-B8EF-C45CD438C5CE}"/>
              </a:ext>
            </a:extLst>
          </p:cNvPr>
          <p:cNvSpPr txBox="1"/>
          <p:nvPr/>
        </p:nvSpPr>
        <p:spPr>
          <a:xfrm>
            <a:off x="696157" y="3721854"/>
            <a:ext cx="8847339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800" dirty="0"/>
              <a:t>บันทัดที่ 8</a:t>
            </a:r>
            <a:r>
              <a:rPr lang="en-US" sz="2800" dirty="0"/>
              <a:t> 	: </a:t>
            </a:r>
            <a:r>
              <a:rPr lang="th-TH" sz="2800" dirty="0"/>
              <a:t>ให้ </a:t>
            </a:r>
            <a:r>
              <a:rPr lang="en-US" sz="2800" dirty="0"/>
              <a:t>m = </a:t>
            </a:r>
            <a:r>
              <a:rPr lang="th-TH" sz="2800" dirty="0"/>
              <a:t>จำนวนสมาชิกใน </a:t>
            </a:r>
            <a:r>
              <a:rPr lang="en-US" sz="2800" dirty="0"/>
              <a:t>Size	</a:t>
            </a:r>
          </a:p>
          <a:p>
            <a:r>
              <a:rPr lang="en-US" sz="2800" dirty="0"/>
              <a:t> 		</a:t>
            </a:r>
            <a:r>
              <a:rPr lang="th-TH" sz="2800" dirty="0"/>
              <a:t>ดังนั้น </a:t>
            </a:r>
            <a:r>
              <a:rPr lang="en-US" sz="2800" dirty="0"/>
              <a:t>O(m)</a:t>
            </a:r>
          </a:p>
          <a:p>
            <a:r>
              <a:rPr lang="th-TH" sz="2800" dirty="0"/>
              <a:t>บันทัดที่ 9	</a:t>
            </a:r>
            <a:r>
              <a:rPr lang="en-US" sz="2800" dirty="0"/>
              <a:t>: </a:t>
            </a:r>
            <a:r>
              <a:rPr lang="th-TH" sz="2800" dirty="0"/>
              <a:t>ให้ </a:t>
            </a:r>
            <a:r>
              <a:rPr lang="en-US" sz="2800" dirty="0"/>
              <a:t>x </a:t>
            </a:r>
            <a:r>
              <a:rPr lang="th-TH" sz="2800" dirty="0"/>
              <a:t>เป็นจำนวนเมื่อผ่านเงื่อนไงของ </a:t>
            </a:r>
            <a:r>
              <a:rPr lang="en-US" sz="2800" dirty="0"/>
              <a:t>hole[count] &gt; 0</a:t>
            </a:r>
          </a:p>
          <a:p>
            <a:r>
              <a:rPr lang="en-US" sz="2800" dirty="0"/>
              <a:t>		</a:t>
            </a:r>
            <a:r>
              <a:rPr lang="th-TH" sz="2800" dirty="0"/>
              <a:t>ดังนั้น </a:t>
            </a:r>
            <a:r>
              <a:rPr lang="en-US" sz="2800" dirty="0"/>
              <a:t>O(x)</a:t>
            </a:r>
          </a:p>
          <a:p>
            <a:endParaRPr lang="en-US" sz="2800" dirty="0"/>
          </a:p>
          <a:p>
            <a:r>
              <a:rPr lang="th-TH" sz="2800" dirty="0"/>
              <a:t>ดังนั้น ขั้นตอนวิธีเท่ากับ  </a:t>
            </a:r>
            <a:r>
              <a:rPr lang="en-US" sz="2800" dirty="0"/>
              <a:t>O(m*x)</a:t>
            </a:r>
          </a:p>
        </p:txBody>
      </p:sp>
    </p:spTree>
    <p:extLst>
      <p:ext uri="{BB962C8B-B14F-4D97-AF65-F5344CB8AC3E}">
        <p14:creationId xmlns:p14="http://schemas.microsoft.com/office/powerpoint/2010/main" val="37870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494</Words>
  <Application>Microsoft Office PowerPoint</Application>
  <PresentationFormat>Widescreen</PresentationFormat>
  <Paragraphs>196</Paragraphs>
  <Slides>12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TH Sarabun New</vt:lpstr>
      <vt:lpstr>Cordia New</vt:lpstr>
      <vt:lpstr>Calibri Light</vt:lpstr>
      <vt:lpstr>Calibri</vt:lpstr>
      <vt:lpstr>Arial</vt:lpstr>
      <vt:lpstr>Office Theme</vt:lpstr>
      <vt:lpstr>Algorithm Project</vt:lpstr>
      <vt:lpstr>Pigeonhole Sorting </vt:lpstr>
      <vt:lpstr>PowerPoint Presentation</vt:lpstr>
      <vt:lpstr>PowerPoint Presentation</vt:lpstr>
      <vt:lpstr>PowerPoint Presentation</vt:lpstr>
      <vt:lpstr>TEST</vt:lpstr>
      <vt:lpstr>PowerPoint Presentation</vt:lpstr>
      <vt:lpstr>การวิเคราะห์ความซับซ้อนของขั้นตอนวิธี(1)</vt:lpstr>
      <vt:lpstr>PowerPoint Presentation</vt:lpstr>
      <vt:lpstr>PowerPoint Presentation</vt:lpstr>
      <vt:lpstr>Best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Project</dc:title>
  <dc:creator>Nutdanai Janthakool</dc:creator>
  <cp:lastModifiedBy>Nutdanai Janthakool</cp:lastModifiedBy>
  <cp:revision>48</cp:revision>
  <dcterms:created xsi:type="dcterms:W3CDTF">2018-04-18T18:32:47Z</dcterms:created>
  <dcterms:modified xsi:type="dcterms:W3CDTF">2018-05-07T01:20:19Z</dcterms:modified>
</cp:coreProperties>
</file>