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5C7-BBD3-4D71-B033-B6C3E0F3E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E266A-6803-4571-82BD-8B0A5E894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B1FB-BA7A-4DAB-B19B-E47713DC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761B8-581B-47DD-B1F7-2BDC6D46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4705-DE3D-4E02-B849-3A27735A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F0EF-5FFF-4C74-9962-DF17E9CE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E554A-B176-4BBF-9DCA-6FAA0CF79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53CC-8113-4AE2-A11A-4E1DCBB5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09AD-3935-48B2-873A-E978756A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8819-A455-41CD-A857-F3A57889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81C16-8814-48BF-B64E-D519E1792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75FE7-3942-4B93-B789-3E01E55BC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76D2-958A-46D6-951A-D1080D35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1970A-28B6-49BD-B357-52823B83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B046D-1EC5-437E-9EE4-719CD97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7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F43B-76D4-453E-B705-3D2729F7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5D7D-61D8-436E-B77B-E23329D6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74BB-C4CA-42E2-A57F-55972175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78F2-59FB-4E8C-AD0F-DC24925A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5A45-BAFA-40FF-99F9-307E14B5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1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3E60-8FAA-4ECD-9403-D6C1535C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4DDDB-B6FF-4327-9E9A-83BAA9F9F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80F71-D38A-41DE-8A36-E387158E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3B03-5B28-482C-87DD-DA69311E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F905-990F-4BC6-A260-D4E3ACA5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1229-A8CD-449B-AF23-CDD00236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539D-56C2-4F0A-A031-F4DB98692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CBDCD-9875-4412-B3C3-C0BF4187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F961B-3668-4568-B256-785F6D39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7144E-81FB-459C-AF97-FC070E8E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11B33-12DE-4A8F-A7FD-73E4753D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214-F8A9-4AE9-B43F-D2E946EB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9541B-9349-4DB7-8C71-510A22D1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7DB1D-ABD4-45D3-B9FB-77AF7E4D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A780E-420B-465C-A829-200B5658D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1ABB1-FD91-4E29-B167-9B1627233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9D47A-1A22-4960-B2CC-B4532373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A5951-88B8-4414-9B36-429EFFF0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D6062-C109-4178-919D-F1B6E901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7201-2C6B-473B-89E9-9FA99332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5EBEA-A299-448A-A05F-E0093001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EF64F-CFF8-49A3-BABF-33D814E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33040-772C-48F7-8D03-3983782E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E60C5-3045-447C-9CBF-F00808BF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BBF16-A192-4977-B94E-E734002A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15963-CC36-41F7-99CA-5E436425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7239-6B92-4F17-A006-39586CB4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625B-5A82-4A95-A47A-4DFF59D5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A7551-F8AB-4E6F-A966-A645539C6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7F25-56BE-44BA-BD4F-8EEE4F67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75D19-E30F-4303-8766-AFD86B8E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DD164-3E2A-46C3-A5D4-936BB2E9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2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3EA2-9647-4E2E-9BFF-4D692453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4DF18-237A-40BE-9106-60E4F646C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4D6D7-2C5C-4157-B690-F2BB53FA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A4A9E-81F7-4781-A1D1-7C09B403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1FB13-C898-4077-B2E5-039027BE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BA8AE-07A8-4E5B-BD98-2269ED56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7E791-E027-4A52-9312-4EC6B757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61A7E-9AD5-42B8-B41B-1A128D31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A76D-1F75-4D84-B5F1-50EEDB105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33E40-EC08-4B5D-8EC5-B9EB930B37BB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1341-F5C3-4A25-B68D-21707AD8B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5F53-096F-45C0-8FA7-25490542A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762F8-6753-4F54-A43E-922FA981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5DCF64-7EE9-41E1-9183-2DA0F364F907}"/>
              </a:ext>
            </a:extLst>
          </p:cNvPr>
          <p:cNvSpPr/>
          <p:nvPr/>
        </p:nvSpPr>
        <p:spPr>
          <a:xfrm>
            <a:off x="1769806" y="1229034"/>
            <a:ext cx="10422194" cy="1769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7824C-B78F-4692-9EE6-88EE91D67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8903" y="34577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046CC-6483-4F5D-89E7-574506C8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034"/>
            <a:ext cx="1769806" cy="1769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AD6D1-9EC8-4D3E-9EC6-5DB0EFC93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3286169"/>
            <a:ext cx="9635613" cy="34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5B9E-B51D-4A01-BD8B-F857C750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ฟังก์ชันการเรียกใช้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FC021-B978-437A-B199-BF0B63B30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" y="1785089"/>
            <a:ext cx="11348232" cy="3956950"/>
          </a:xfrm>
        </p:spPr>
      </p:pic>
    </p:spTree>
    <p:extLst>
      <p:ext uri="{BB962C8B-B14F-4D97-AF65-F5344CB8AC3E}">
        <p14:creationId xmlns:p14="http://schemas.microsoft.com/office/powerpoint/2010/main" val="120927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684B-B0FF-4D45-AA9F-A95815DB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52" y="346273"/>
            <a:ext cx="2455606" cy="1325563"/>
          </a:xfrm>
        </p:spPr>
        <p:txBody>
          <a:bodyPr>
            <a:normAutofit/>
          </a:bodyPr>
          <a:lstStyle/>
          <a:p>
            <a:r>
              <a:rPr lang="en-US" sz="8800" dirty="0"/>
              <a:t>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48517-8B17-4C5E-B999-6DB35EBF7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64" y="277671"/>
            <a:ext cx="5611761" cy="63026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0D24F-B194-4359-918F-893E132AF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8" y="2884256"/>
            <a:ext cx="5229975" cy="31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3EA2-AEC3-426A-8CCE-1B80E8A3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FCA2-05A2-4381-9228-BBCDC02E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320"/>
            <a:ext cx="10515600" cy="4351338"/>
          </a:xfrm>
        </p:spPr>
        <p:txBody>
          <a:bodyPr/>
          <a:lstStyle/>
          <a:p>
            <a:r>
              <a:rPr lang="en-US" dirty="0"/>
              <a:t>https://www.geeksforgeeks.org/ternary-search-tree/</a:t>
            </a:r>
          </a:p>
          <a:p>
            <a:r>
              <a:rPr lang="en-US" dirty="0"/>
              <a:t>https://www.cs.usfca.edu/~galles/visualization/TST.html</a:t>
            </a:r>
          </a:p>
          <a:p>
            <a:r>
              <a:rPr lang="en-US" dirty="0"/>
              <a:t>https://en.wikipedia.org/wiki/Ternary_search_tree</a:t>
            </a:r>
          </a:p>
          <a:p>
            <a:r>
              <a:rPr lang="en-US" dirty="0"/>
              <a:t>https://gist.github.com/skylarker/f98c6c297ecc9a366836</a:t>
            </a:r>
          </a:p>
        </p:txBody>
      </p:sp>
    </p:spTree>
    <p:extLst>
      <p:ext uri="{BB962C8B-B14F-4D97-AF65-F5344CB8AC3E}">
        <p14:creationId xmlns:p14="http://schemas.microsoft.com/office/powerpoint/2010/main" val="17809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772E-DE27-42B1-BC02-0B7282FB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5843"/>
            <a:ext cx="5998128" cy="1325563"/>
          </a:xfrm>
        </p:spPr>
        <p:txBody>
          <a:bodyPr/>
          <a:lstStyle/>
          <a:p>
            <a:r>
              <a:rPr lang="en-US" dirty="0"/>
              <a:t>TST (Ternary search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2191-A32F-424A-8679-C9B006F85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567" y="1784692"/>
            <a:ext cx="4934993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Ternary search tree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คือโครงสร้างต้นไม้เป็น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trie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บางครั้งเรียก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prefix tree)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ที่เป็นโครงสร้างพิเศษที่ต่างจากโครงสร้างต้นไม้อื่นๆ จำนวน ซึ่งจัดอยู่ในลักษณะคล้ายกับ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BST (binary search tree)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แต่จะมี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Child node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BST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จำนวน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Ternary search tree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สามารถใช้เป็นใครงสร้างแผนที่เชื่อมโยงกับความสามารถในการค้นหาสตริงที่เพิ่มขึ้น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ก็ตามการที่สามารถใช้เป็นโครงสร้างการค้นหามากขึ้นนั่นก็หมายถึงใช้พื้นที่เพิ่มมากขึ้นด้วย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6A9B1-BE7F-4751-9D09-F3BE4DD8F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8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0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07D75C-CDB8-4E41-80DE-88A631F1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784" y="-229570"/>
            <a:ext cx="3696216" cy="2514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A8BC0-FA6A-49A3-8069-1869E793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การดำเนินการของ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058B-E0CE-4432-8C82-FFDF1EC0B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ตัวชี้ซ้ายชี้ไปที่โหนดที่มีค่าต่ำกว่าค่าในโหนดปัจจุบัน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(LEFT NODE)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ตัวชี้ที่เท่ากันชี้ไปที่โหนดที่มีค่าเท่ากับค่าในโหนดปัจจุบัน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(MID NODE or EQUAL NODE)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ตัวชี้ด้านขวาชี้ไปที่โหนดที่มีค่ามากกว่าค่าในโหนดปัจจุบัน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(RIGHT NODE)</a:t>
            </a:r>
          </a:p>
          <a:p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นอกจากนี้จะต้องมี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“Data”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ที่กำหนดจุดสิ้นสุด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“END”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ของข้อมูล ในกรณีที่ข้อมูลมีการซ้ำกัน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251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3E9E78-3205-4304-AFCD-6842E41F9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83" y="730071"/>
            <a:ext cx="826754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6D4EB7-CC49-4F1E-8E55-1D690D860965}"/>
              </a:ext>
            </a:extLst>
          </p:cNvPr>
          <p:cNvSpPr/>
          <p:nvPr/>
        </p:nvSpPr>
        <p:spPr>
          <a:xfrm>
            <a:off x="4270075" y="2879862"/>
            <a:ext cx="310551" cy="28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EB385-3FF9-452A-9C20-D9281D4556EF}"/>
              </a:ext>
            </a:extLst>
          </p:cNvPr>
          <p:cNvSpPr/>
          <p:nvPr/>
        </p:nvSpPr>
        <p:spPr>
          <a:xfrm>
            <a:off x="4270075" y="3963838"/>
            <a:ext cx="310551" cy="28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DB7D90-01BE-4E32-93D0-2F4401CCD5FF}"/>
              </a:ext>
            </a:extLst>
          </p:cNvPr>
          <p:cNvSpPr/>
          <p:nvPr/>
        </p:nvSpPr>
        <p:spPr>
          <a:xfrm>
            <a:off x="5745192" y="2858296"/>
            <a:ext cx="310551" cy="28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E78FB-7CEC-4F4A-AAB4-3830129483B0}"/>
              </a:ext>
            </a:extLst>
          </p:cNvPr>
          <p:cNvSpPr/>
          <p:nvPr/>
        </p:nvSpPr>
        <p:spPr>
          <a:xfrm>
            <a:off x="2861674" y="3989716"/>
            <a:ext cx="310551" cy="28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val 275">
            <a:extLst>
              <a:ext uri="{FF2B5EF4-FFF2-40B4-BE49-F238E27FC236}">
                <a16:creationId xmlns:a16="http://schemas.microsoft.com/office/drawing/2014/main" id="{B1B3FF95-8C01-4535-91B1-DAE6EE3124B5}"/>
              </a:ext>
            </a:extLst>
          </p:cNvPr>
          <p:cNvSpPr/>
          <p:nvPr/>
        </p:nvSpPr>
        <p:spPr>
          <a:xfrm>
            <a:off x="5110330" y="5800989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C30B5-4591-4C05-AE26-D94DF74E3885}"/>
              </a:ext>
            </a:extLst>
          </p:cNvPr>
          <p:cNvSpPr txBox="1"/>
          <p:nvPr/>
        </p:nvSpPr>
        <p:spPr>
          <a:xfrm>
            <a:off x="427838" y="654341"/>
            <a:ext cx="1561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ADD:</a:t>
            </a:r>
          </a:p>
          <a:p>
            <a:r>
              <a:rPr lang="en-US" dirty="0"/>
              <a:t>NARESUAN</a:t>
            </a:r>
          </a:p>
          <a:p>
            <a:r>
              <a:rPr lang="en-US" dirty="0"/>
              <a:t>ENGINEER</a:t>
            </a:r>
          </a:p>
          <a:p>
            <a:r>
              <a:rPr lang="en-US" dirty="0"/>
              <a:t>CPE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EDUCATIONS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HARDWARE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120365-AE34-483A-BC35-71190F2D552C}"/>
              </a:ext>
            </a:extLst>
          </p:cNvPr>
          <p:cNvSpPr/>
          <p:nvPr/>
        </p:nvSpPr>
        <p:spPr>
          <a:xfrm>
            <a:off x="6691618" y="318782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4F7771-2F50-4D76-8D58-D4863CE8D9E4}"/>
              </a:ext>
            </a:extLst>
          </p:cNvPr>
          <p:cNvSpPr/>
          <p:nvPr/>
        </p:nvSpPr>
        <p:spPr>
          <a:xfrm>
            <a:off x="6691618" y="88084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845A0E-A643-4BD7-A959-4C49143D89D5}"/>
              </a:ext>
            </a:extLst>
          </p:cNvPr>
          <p:cNvSpPr/>
          <p:nvPr/>
        </p:nvSpPr>
        <p:spPr>
          <a:xfrm>
            <a:off x="6691618" y="142612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D7427B-D9F0-4629-8384-9AB8CBDD9244}"/>
              </a:ext>
            </a:extLst>
          </p:cNvPr>
          <p:cNvSpPr/>
          <p:nvPr/>
        </p:nvSpPr>
        <p:spPr>
          <a:xfrm>
            <a:off x="6691618" y="199657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468F10-883E-44CD-9308-ABE793563341}"/>
              </a:ext>
            </a:extLst>
          </p:cNvPr>
          <p:cNvSpPr/>
          <p:nvPr/>
        </p:nvSpPr>
        <p:spPr>
          <a:xfrm>
            <a:off x="6691618" y="253347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91FF1F-EF5D-42B2-8AD8-76BB3CEEE6CC}"/>
              </a:ext>
            </a:extLst>
          </p:cNvPr>
          <p:cNvSpPr/>
          <p:nvPr/>
        </p:nvSpPr>
        <p:spPr>
          <a:xfrm>
            <a:off x="6691618" y="306197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929991-FD8E-4ED1-BA2E-17BDDDE4EE7C}"/>
              </a:ext>
            </a:extLst>
          </p:cNvPr>
          <p:cNvSpPr/>
          <p:nvPr/>
        </p:nvSpPr>
        <p:spPr>
          <a:xfrm>
            <a:off x="6691618" y="362403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C0AF75-5459-47D8-A906-A310435EA306}"/>
              </a:ext>
            </a:extLst>
          </p:cNvPr>
          <p:cNvSpPr/>
          <p:nvPr/>
        </p:nvSpPr>
        <p:spPr>
          <a:xfrm>
            <a:off x="6691618" y="4169319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3BB8498-D6A1-4C94-A91E-9ACAD23A85E9}"/>
              </a:ext>
            </a:extLst>
          </p:cNvPr>
          <p:cNvSpPr/>
          <p:nvPr/>
        </p:nvSpPr>
        <p:spPr>
          <a:xfrm flipH="1">
            <a:off x="1883329" y="1059108"/>
            <a:ext cx="272642" cy="113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C7DD55E-60B9-442C-A631-330B4D4FA9C9}"/>
              </a:ext>
            </a:extLst>
          </p:cNvPr>
          <p:cNvSpPr/>
          <p:nvPr/>
        </p:nvSpPr>
        <p:spPr>
          <a:xfrm flipH="1">
            <a:off x="1883329" y="1338041"/>
            <a:ext cx="272642" cy="113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369BB02-A870-42FE-A4A9-BD24FA4D480F}"/>
              </a:ext>
            </a:extLst>
          </p:cNvPr>
          <p:cNvSpPr/>
          <p:nvPr/>
        </p:nvSpPr>
        <p:spPr>
          <a:xfrm flipH="1">
            <a:off x="1883329" y="1616974"/>
            <a:ext cx="272642" cy="113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AF7BE16-CA47-4C22-AE40-9999105EE5C2}"/>
              </a:ext>
            </a:extLst>
          </p:cNvPr>
          <p:cNvSpPr/>
          <p:nvPr/>
        </p:nvSpPr>
        <p:spPr>
          <a:xfrm flipH="1">
            <a:off x="1883329" y="1895907"/>
            <a:ext cx="272642" cy="113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A5B140A-499A-49F3-8EB7-C6A660AD5A45}"/>
              </a:ext>
            </a:extLst>
          </p:cNvPr>
          <p:cNvSpPr/>
          <p:nvPr/>
        </p:nvSpPr>
        <p:spPr>
          <a:xfrm flipH="1">
            <a:off x="1883329" y="2146485"/>
            <a:ext cx="272642" cy="113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E2AF6C-F33E-44F4-82F0-058ED552DA72}"/>
              </a:ext>
            </a:extLst>
          </p:cNvPr>
          <p:cNvSpPr/>
          <p:nvPr/>
        </p:nvSpPr>
        <p:spPr>
          <a:xfrm flipH="1">
            <a:off x="1883329" y="2443287"/>
            <a:ext cx="272642" cy="113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327EF82-221A-406C-8977-038E0701517D}"/>
              </a:ext>
            </a:extLst>
          </p:cNvPr>
          <p:cNvSpPr/>
          <p:nvPr/>
        </p:nvSpPr>
        <p:spPr>
          <a:xfrm flipH="1">
            <a:off x="1883329" y="2683463"/>
            <a:ext cx="272642" cy="113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51AB175-BF5E-4661-8AE2-435BDE2C29E6}"/>
              </a:ext>
            </a:extLst>
          </p:cNvPr>
          <p:cNvSpPr/>
          <p:nvPr/>
        </p:nvSpPr>
        <p:spPr>
          <a:xfrm flipH="1">
            <a:off x="1883329" y="2974973"/>
            <a:ext cx="272642" cy="113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944387-5169-4E17-9623-5CB3E6FC0D45}"/>
              </a:ext>
            </a:extLst>
          </p:cNvPr>
          <p:cNvSpPr/>
          <p:nvPr/>
        </p:nvSpPr>
        <p:spPr>
          <a:xfrm>
            <a:off x="5645769" y="87444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65AD3D-24A0-4F43-AFFB-785354D099E3}"/>
              </a:ext>
            </a:extLst>
          </p:cNvPr>
          <p:cNvSpPr/>
          <p:nvPr/>
        </p:nvSpPr>
        <p:spPr>
          <a:xfrm>
            <a:off x="5645769" y="143650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51448DA-A9E1-41C8-8D8B-55FB3598DB9B}"/>
              </a:ext>
            </a:extLst>
          </p:cNvPr>
          <p:cNvSpPr/>
          <p:nvPr/>
        </p:nvSpPr>
        <p:spPr>
          <a:xfrm>
            <a:off x="5645769" y="199017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E0DD8F2-108E-4B84-BCA2-6F61BA11F64C}"/>
              </a:ext>
            </a:extLst>
          </p:cNvPr>
          <p:cNvSpPr/>
          <p:nvPr/>
        </p:nvSpPr>
        <p:spPr>
          <a:xfrm>
            <a:off x="5645769" y="252606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875549-9C54-4FFF-ABB1-06A568143A38}"/>
              </a:ext>
            </a:extLst>
          </p:cNvPr>
          <p:cNvSpPr/>
          <p:nvPr/>
        </p:nvSpPr>
        <p:spPr>
          <a:xfrm>
            <a:off x="5645769" y="3069239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F0107DE-7B25-4ABB-A563-6F0D1A568D42}"/>
              </a:ext>
            </a:extLst>
          </p:cNvPr>
          <p:cNvSpPr/>
          <p:nvPr/>
        </p:nvSpPr>
        <p:spPr>
          <a:xfrm>
            <a:off x="5645769" y="3629191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4580CC-AD45-41A5-8984-088F47683E76}"/>
              </a:ext>
            </a:extLst>
          </p:cNvPr>
          <p:cNvSpPr/>
          <p:nvPr/>
        </p:nvSpPr>
        <p:spPr>
          <a:xfrm>
            <a:off x="5645769" y="4162922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B7CB48E-3EC4-48B9-A9DA-6998E3A9AC23}"/>
              </a:ext>
            </a:extLst>
          </p:cNvPr>
          <p:cNvSpPr/>
          <p:nvPr/>
        </p:nvSpPr>
        <p:spPr>
          <a:xfrm>
            <a:off x="5645769" y="4730209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44BF403-271A-488B-8B26-B3EA3693DA92}"/>
              </a:ext>
            </a:extLst>
          </p:cNvPr>
          <p:cNvSpPr/>
          <p:nvPr/>
        </p:nvSpPr>
        <p:spPr>
          <a:xfrm>
            <a:off x="4622299" y="146076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23B50B-BBDE-4D8F-925A-4EBCE440C1D4}"/>
              </a:ext>
            </a:extLst>
          </p:cNvPr>
          <p:cNvSpPr/>
          <p:nvPr/>
        </p:nvSpPr>
        <p:spPr>
          <a:xfrm>
            <a:off x="4616708" y="199765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066FFFF-C6BA-4C40-9175-FCDC2559A722}"/>
              </a:ext>
            </a:extLst>
          </p:cNvPr>
          <p:cNvSpPr/>
          <p:nvPr/>
        </p:nvSpPr>
        <p:spPr>
          <a:xfrm>
            <a:off x="4616708" y="255132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02A4BEB-FD30-4071-909E-508AFFBE00F3}"/>
              </a:ext>
            </a:extLst>
          </p:cNvPr>
          <p:cNvSpPr/>
          <p:nvPr/>
        </p:nvSpPr>
        <p:spPr>
          <a:xfrm>
            <a:off x="4079808" y="255132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44D3840-19DE-41A6-BE60-7F3507AF05A6}"/>
              </a:ext>
            </a:extLst>
          </p:cNvPr>
          <p:cNvSpPr/>
          <p:nvPr/>
        </p:nvSpPr>
        <p:spPr>
          <a:xfrm>
            <a:off x="4079808" y="3088218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E3CEC5F-5833-4CB8-B775-9A3CF2024CD7}"/>
              </a:ext>
            </a:extLst>
          </p:cNvPr>
          <p:cNvSpPr/>
          <p:nvPr/>
        </p:nvSpPr>
        <p:spPr>
          <a:xfrm>
            <a:off x="4079808" y="365866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E71ED6-CE01-4A4C-B016-33F623F79481}"/>
              </a:ext>
            </a:extLst>
          </p:cNvPr>
          <p:cNvSpPr/>
          <p:nvPr/>
        </p:nvSpPr>
        <p:spPr>
          <a:xfrm>
            <a:off x="4079808" y="4219722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65E323A-45C2-4C20-814F-13B667AFE7A7}"/>
              </a:ext>
            </a:extLst>
          </p:cNvPr>
          <p:cNvSpPr/>
          <p:nvPr/>
        </p:nvSpPr>
        <p:spPr>
          <a:xfrm>
            <a:off x="4079808" y="4737729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6678BE-56B1-4963-A7D9-1043876C0C86}"/>
              </a:ext>
            </a:extLst>
          </p:cNvPr>
          <p:cNvSpPr/>
          <p:nvPr/>
        </p:nvSpPr>
        <p:spPr>
          <a:xfrm>
            <a:off x="4079808" y="5297681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92CC76-1EC3-4AF9-A536-4F6DAC14135A}"/>
              </a:ext>
            </a:extLst>
          </p:cNvPr>
          <p:cNvSpPr/>
          <p:nvPr/>
        </p:nvSpPr>
        <p:spPr>
          <a:xfrm>
            <a:off x="4079808" y="584819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FBEB6D5-93FC-4FF0-B4B6-6E62E49210BE}"/>
              </a:ext>
            </a:extLst>
          </p:cNvPr>
          <p:cNvSpPr/>
          <p:nvPr/>
        </p:nvSpPr>
        <p:spPr>
          <a:xfrm>
            <a:off x="5108869" y="1997657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763C707-B0EE-48FF-A5D7-3C25056E05CB}"/>
              </a:ext>
            </a:extLst>
          </p:cNvPr>
          <p:cNvSpPr/>
          <p:nvPr/>
        </p:nvSpPr>
        <p:spPr>
          <a:xfrm>
            <a:off x="5108869" y="2517772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147DAB-6346-4FD9-89E1-5CCC3AF8D66F}"/>
              </a:ext>
            </a:extLst>
          </p:cNvPr>
          <p:cNvSpPr/>
          <p:nvPr/>
        </p:nvSpPr>
        <p:spPr>
          <a:xfrm>
            <a:off x="5108869" y="3063052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E1A073-D3C7-47C4-839F-A6E04B1E8262}"/>
              </a:ext>
            </a:extLst>
          </p:cNvPr>
          <p:cNvSpPr/>
          <p:nvPr/>
        </p:nvSpPr>
        <p:spPr>
          <a:xfrm>
            <a:off x="5108869" y="3632498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A0B169D-E3BD-4BF5-81E2-C31A55C103BC}"/>
              </a:ext>
            </a:extLst>
          </p:cNvPr>
          <p:cNvSpPr/>
          <p:nvPr/>
        </p:nvSpPr>
        <p:spPr>
          <a:xfrm>
            <a:off x="5108869" y="419245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151AF91-9D5E-4624-9608-61D9817B9AD1}"/>
              </a:ext>
            </a:extLst>
          </p:cNvPr>
          <p:cNvSpPr/>
          <p:nvPr/>
        </p:nvSpPr>
        <p:spPr>
          <a:xfrm>
            <a:off x="5108869" y="4752402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4862D78-5056-4D49-83F0-94DB25EDC372}"/>
              </a:ext>
            </a:extLst>
          </p:cNvPr>
          <p:cNvSpPr/>
          <p:nvPr/>
        </p:nvSpPr>
        <p:spPr>
          <a:xfrm>
            <a:off x="5108869" y="528613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D23C02-1EAA-43C0-8BA2-A03054E3FFFD}"/>
              </a:ext>
            </a:extLst>
          </p:cNvPr>
          <p:cNvSpPr/>
          <p:nvPr/>
        </p:nvSpPr>
        <p:spPr>
          <a:xfrm>
            <a:off x="5108869" y="580308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B9558FA-EF43-419A-AA2E-1D00A3936A77}"/>
              </a:ext>
            </a:extLst>
          </p:cNvPr>
          <p:cNvSpPr/>
          <p:nvPr/>
        </p:nvSpPr>
        <p:spPr>
          <a:xfrm>
            <a:off x="6219024" y="143559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E150D2-74B5-4DCE-877A-23F64FC2FF9C}"/>
              </a:ext>
            </a:extLst>
          </p:cNvPr>
          <p:cNvSpPr/>
          <p:nvPr/>
        </p:nvSpPr>
        <p:spPr>
          <a:xfrm>
            <a:off x="6219024" y="1997657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BC973F9-436E-4C5C-895A-910F2304F360}"/>
              </a:ext>
            </a:extLst>
          </p:cNvPr>
          <p:cNvSpPr/>
          <p:nvPr/>
        </p:nvSpPr>
        <p:spPr>
          <a:xfrm>
            <a:off x="6219024" y="2526162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DA3D749-42C6-4A80-8EC6-BB9D5C37779D}"/>
              </a:ext>
            </a:extLst>
          </p:cNvPr>
          <p:cNvSpPr/>
          <p:nvPr/>
        </p:nvSpPr>
        <p:spPr>
          <a:xfrm>
            <a:off x="6219024" y="306305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10A0AA5-E8DB-4C96-B755-20287510D940}"/>
              </a:ext>
            </a:extLst>
          </p:cNvPr>
          <p:cNvSpPr/>
          <p:nvPr/>
        </p:nvSpPr>
        <p:spPr>
          <a:xfrm>
            <a:off x="6219024" y="3616728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37B6E03-BD4F-4E30-9322-D7538E0DB19A}"/>
              </a:ext>
            </a:extLst>
          </p:cNvPr>
          <p:cNvSpPr/>
          <p:nvPr/>
        </p:nvSpPr>
        <p:spPr>
          <a:xfrm>
            <a:off x="6219024" y="4162011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75A069-58A6-4E31-84F1-FB85C4FC233D}"/>
              </a:ext>
            </a:extLst>
          </p:cNvPr>
          <p:cNvSpPr/>
          <p:nvPr/>
        </p:nvSpPr>
        <p:spPr>
          <a:xfrm>
            <a:off x="6219024" y="470729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CF135B-80D4-4532-8269-49A6114DE41D}"/>
              </a:ext>
            </a:extLst>
          </p:cNvPr>
          <p:cNvSpPr/>
          <p:nvPr/>
        </p:nvSpPr>
        <p:spPr>
          <a:xfrm>
            <a:off x="6219024" y="526096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3A1F4FE-1538-4785-9BD3-B8D9804450C0}"/>
              </a:ext>
            </a:extLst>
          </p:cNvPr>
          <p:cNvSpPr/>
          <p:nvPr/>
        </p:nvSpPr>
        <p:spPr>
          <a:xfrm>
            <a:off x="7239686" y="87252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003D927-99B1-449B-A8A3-0F4D3E171C00}"/>
              </a:ext>
            </a:extLst>
          </p:cNvPr>
          <p:cNvSpPr/>
          <p:nvPr/>
        </p:nvSpPr>
        <p:spPr>
          <a:xfrm>
            <a:off x="7239686" y="1417807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3B4BC2E-165A-42A5-9224-16B691775D6E}"/>
              </a:ext>
            </a:extLst>
          </p:cNvPr>
          <p:cNvSpPr/>
          <p:nvPr/>
        </p:nvSpPr>
        <p:spPr>
          <a:xfrm>
            <a:off x="7239686" y="1988257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C655C0D-9963-4CEF-8F27-66D0598D93CF}"/>
              </a:ext>
            </a:extLst>
          </p:cNvPr>
          <p:cNvSpPr/>
          <p:nvPr/>
        </p:nvSpPr>
        <p:spPr>
          <a:xfrm>
            <a:off x="7239686" y="2525151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E88D98E-9572-416A-8141-9AE354E96958}"/>
              </a:ext>
            </a:extLst>
          </p:cNvPr>
          <p:cNvSpPr/>
          <p:nvPr/>
        </p:nvSpPr>
        <p:spPr>
          <a:xfrm>
            <a:off x="7239686" y="305365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82F2B13-C46F-44A8-A3E0-088264D1A6D1}"/>
              </a:ext>
            </a:extLst>
          </p:cNvPr>
          <p:cNvSpPr/>
          <p:nvPr/>
        </p:nvSpPr>
        <p:spPr>
          <a:xfrm>
            <a:off x="7239686" y="3615717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80442BA-BD42-47CE-8722-5690B27B72D4}"/>
              </a:ext>
            </a:extLst>
          </p:cNvPr>
          <p:cNvSpPr/>
          <p:nvPr/>
        </p:nvSpPr>
        <p:spPr>
          <a:xfrm>
            <a:off x="7239686" y="416100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0758B06-20E0-439E-8656-CC3EAD5D0389}"/>
              </a:ext>
            </a:extLst>
          </p:cNvPr>
          <p:cNvSpPr/>
          <p:nvPr/>
        </p:nvSpPr>
        <p:spPr>
          <a:xfrm>
            <a:off x="7239686" y="470628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9DE5F1-7754-40BA-AAAB-23796E5A62DB}"/>
              </a:ext>
            </a:extLst>
          </p:cNvPr>
          <p:cNvCxnSpPr>
            <a:cxnSpLocks/>
          </p:cNvCxnSpPr>
          <p:nvPr/>
        </p:nvCxnSpPr>
        <p:spPr>
          <a:xfrm>
            <a:off x="6839845" y="68683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BDCB65-D1DA-48E2-A2C0-A6B20A099941}"/>
              </a:ext>
            </a:extLst>
          </p:cNvPr>
          <p:cNvCxnSpPr>
            <a:cxnSpLocks/>
          </p:cNvCxnSpPr>
          <p:nvPr/>
        </p:nvCxnSpPr>
        <p:spPr>
          <a:xfrm>
            <a:off x="6842620" y="1243735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AB8014A-D16D-4972-A936-331519A32F00}"/>
              </a:ext>
            </a:extLst>
          </p:cNvPr>
          <p:cNvCxnSpPr>
            <a:cxnSpLocks/>
          </p:cNvCxnSpPr>
          <p:nvPr/>
        </p:nvCxnSpPr>
        <p:spPr>
          <a:xfrm>
            <a:off x="6828681" y="1796324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9323B6-5980-4D3C-A471-5E8F93CC427F}"/>
              </a:ext>
            </a:extLst>
          </p:cNvPr>
          <p:cNvCxnSpPr>
            <a:cxnSpLocks/>
          </p:cNvCxnSpPr>
          <p:nvPr/>
        </p:nvCxnSpPr>
        <p:spPr>
          <a:xfrm>
            <a:off x="6839845" y="2341603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5C0C2E-0628-43B4-80DB-8C5D6E0DF8B5}"/>
              </a:ext>
            </a:extLst>
          </p:cNvPr>
          <p:cNvCxnSpPr>
            <a:cxnSpLocks/>
          </p:cNvCxnSpPr>
          <p:nvPr/>
        </p:nvCxnSpPr>
        <p:spPr>
          <a:xfrm>
            <a:off x="6851009" y="2886884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DDCF67B-C59B-4912-8BB6-4B603CE58AA0}"/>
              </a:ext>
            </a:extLst>
          </p:cNvPr>
          <p:cNvCxnSpPr>
            <a:cxnSpLocks/>
          </p:cNvCxnSpPr>
          <p:nvPr/>
        </p:nvCxnSpPr>
        <p:spPr>
          <a:xfrm>
            <a:off x="6851009" y="341318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A5AC7E4-8F42-4DE9-B7E8-4644D4A78C0F}"/>
              </a:ext>
            </a:extLst>
          </p:cNvPr>
          <p:cNvCxnSpPr>
            <a:cxnSpLocks/>
          </p:cNvCxnSpPr>
          <p:nvPr/>
        </p:nvCxnSpPr>
        <p:spPr>
          <a:xfrm>
            <a:off x="6851009" y="396805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760B27-EC49-48C5-8E43-8D6C1340065F}"/>
              </a:ext>
            </a:extLst>
          </p:cNvPr>
          <p:cNvCxnSpPr>
            <a:cxnSpLocks/>
          </p:cNvCxnSpPr>
          <p:nvPr/>
        </p:nvCxnSpPr>
        <p:spPr>
          <a:xfrm>
            <a:off x="7376741" y="1214330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C400898-3A62-4F2F-8A4F-85E1951F4431}"/>
              </a:ext>
            </a:extLst>
          </p:cNvPr>
          <p:cNvCxnSpPr>
            <a:cxnSpLocks/>
          </p:cNvCxnSpPr>
          <p:nvPr/>
        </p:nvCxnSpPr>
        <p:spPr>
          <a:xfrm>
            <a:off x="7379516" y="177122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9F84094-050D-4301-908E-65773B753646}"/>
              </a:ext>
            </a:extLst>
          </p:cNvPr>
          <p:cNvCxnSpPr>
            <a:cxnSpLocks/>
          </p:cNvCxnSpPr>
          <p:nvPr/>
        </p:nvCxnSpPr>
        <p:spPr>
          <a:xfrm>
            <a:off x="7365577" y="232381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89A1A9-05B3-4B8C-AD33-413A59212541}"/>
              </a:ext>
            </a:extLst>
          </p:cNvPr>
          <p:cNvCxnSpPr>
            <a:cxnSpLocks/>
          </p:cNvCxnSpPr>
          <p:nvPr/>
        </p:nvCxnSpPr>
        <p:spPr>
          <a:xfrm>
            <a:off x="7376741" y="2869095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4FCF51E-D172-4644-A28B-D079AF05BAA0}"/>
              </a:ext>
            </a:extLst>
          </p:cNvPr>
          <p:cNvCxnSpPr>
            <a:cxnSpLocks/>
          </p:cNvCxnSpPr>
          <p:nvPr/>
        </p:nvCxnSpPr>
        <p:spPr>
          <a:xfrm>
            <a:off x="7387905" y="341437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CB07B9B-9E99-4A52-BD38-F9C4557F6721}"/>
              </a:ext>
            </a:extLst>
          </p:cNvPr>
          <p:cNvCxnSpPr>
            <a:cxnSpLocks/>
          </p:cNvCxnSpPr>
          <p:nvPr/>
        </p:nvCxnSpPr>
        <p:spPr>
          <a:xfrm>
            <a:off x="7387905" y="394067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0933A4-BBA6-4CCD-9FC0-DF61CD2950B1}"/>
              </a:ext>
            </a:extLst>
          </p:cNvPr>
          <p:cNvCxnSpPr>
            <a:cxnSpLocks/>
          </p:cNvCxnSpPr>
          <p:nvPr/>
        </p:nvCxnSpPr>
        <p:spPr>
          <a:xfrm>
            <a:off x="7387905" y="449554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A944CE1-FA9C-47E8-A9F6-2C56ED849306}"/>
              </a:ext>
            </a:extLst>
          </p:cNvPr>
          <p:cNvCxnSpPr>
            <a:cxnSpLocks/>
          </p:cNvCxnSpPr>
          <p:nvPr/>
        </p:nvCxnSpPr>
        <p:spPr>
          <a:xfrm>
            <a:off x="6378451" y="1803582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E2DDC2-2122-44B1-B4DF-84AC64FC39D2}"/>
              </a:ext>
            </a:extLst>
          </p:cNvPr>
          <p:cNvCxnSpPr>
            <a:cxnSpLocks/>
          </p:cNvCxnSpPr>
          <p:nvPr/>
        </p:nvCxnSpPr>
        <p:spPr>
          <a:xfrm>
            <a:off x="6381226" y="236047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C91D60E-0F5D-42D0-939E-D3AC92FF45F8}"/>
              </a:ext>
            </a:extLst>
          </p:cNvPr>
          <p:cNvCxnSpPr>
            <a:cxnSpLocks/>
          </p:cNvCxnSpPr>
          <p:nvPr/>
        </p:nvCxnSpPr>
        <p:spPr>
          <a:xfrm>
            <a:off x="6367287" y="291306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96CD889-7A0A-4267-B8E3-1AFA1EAE3D50}"/>
              </a:ext>
            </a:extLst>
          </p:cNvPr>
          <p:cNvCxnSpPr>
            <a:cxnSpLocks/>
          </p:cNvCxnSpPr>
          <p:nvPr/>
        </p:nvCxnSpPr>
        <p:spPr>
          <a:xfrm>
            <a:off x="6378451" y="345834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5C7E4B-C5F4-41AF-8955-57530D20712D}"/>
              </a:ext>
            </a:extLst>
          </p:cNvPr>
          <p:cNvCxnSpPr>
            <a:cxnSpLocks/>
          </p:cNvCxnSpPr>
          <p:nvPr/>
        </p:nvCxnSpPr>
        <p:spPr>
          <a:xfrm>
            <a:off x="6389615" y="400362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5FC260-0976-48AF-BEDC-B4037C3698E0}"/>
              </a:ext>
            </a:extLst>
          </p:cNvPr>
          <p:cNvCxnSpPr>
            <a:cxnSpLocks/>
          </p:cNvCxnSpPr>
          <p:nvPr/>
        </p:nvCxnSpPr>
        <p:spPr>
          <a:xfrm>
            <a:off x="6389615" y="4529931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0592183-C5B5-4550-B307-B264FBDE5AB7}"/>
              </a:ext>
            </a:extLst>
          </p:cNvPr>
          <p:cNvCxnSpPr>
            <a:cxnSpLocks/>
          </p:cNvCxnSpPr>
          <p:nvPr/>
        </p:nvCxnSpPr>
        <p:spPr>
          <a:xfrm>
            <a:off x="6389615" y="5084801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C711885-9050-4633-8E84-27B51CC52CC9}"/>
              </a:ext>
            </a:extLst>
          </p:cNvPr>
          <p:cNvCxnSpPr>
            <a:cxnSpLocks/>
          </p:cNvCxnSpPr>
          <p:nvPr/>
        </p:nvCxnSpPr>
        <p:spPr>
          <a:xfrm>
            <a:off x="5791222" y="1249912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ABE5E5-85BB-40A5-8BFD-ACE0AFE513CE}"/>
              </a:ext>
            </a:extLst>
          </p:cNvPr>
          <p:cNvCxnSpPr>
            <a:cxnSpLocks/>
          </p:cNvCxnSpPr>
          <p:nvPr/>
        </p:nvCxnSpPr>
        <p:spPr>
          <a:xfrm>
            <a:off x="5793997" y="180680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75BBA0-8D92-4497-BCF8-A51BC2386051}"/>
              </a:ext>
            </a:extLst>
          </p:cNvPr>
          <p:cNvCxnSpPr>
            <a:cxnSpLocks/>
          </p:cNvCxnSpPr>
          <p:nvPr/>
        </p:nvCxnSpPr>
        <p:spPr>
          <a:xfrm>
            <a:off x="5780058" y="235939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207BB5-529E-44F7-85D3-8DA42B38810C}"/>
              </a:ext>
            </a:extLst>
          </p:cNvPr>
          <p:cNvCxnSpPr>
            <a:cxnSpLocks/>
          </p:cNvCxnSpPr>
          <p:nvPr/>
        </p:nvCxnSpPr>
        <p:spPr>
          <a:xfrm>
            <a:off x="5791222" y="290467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C728887-25D4-41C4-83BF-5BC35C1FF916}"/>
              </a:ext>
            </a:extLst>
          </p:cNvPr>
          <p:cNvCxnSpPr>
            <a:cxnSpLocks/>
          </p:cNvCxnSpPr>
          <p:nvPr/>
        </p:nvCxnSpPr>
        <p:spPr>
          <a:xfrm>
            <a:off x="5802386" y="344995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E060FB0-42DE-4882-926B-5A49F74081A7}"/>
              </a:ext>
            </a:extLst>
          </p:cNvPr>
          <p:cNvCxnSpPr>
            <a:cxnSpLocks/>
          </p:cNvCxnSpPr>
          <p:nvPr/>
        </p:nvCxnSpPr>
        <p:spPr>
          <a:xfrm>
            <a:off x="5802386" y="3976261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FFA651F-CF5A-463C-BE3A-17BBEEA4BACE}"/>
              </a:ext>
            </a:extLst>
          </p:cNvPr>
          <p:cNvCxnSpPr>
            <a:cxnSpLocks/>
          </p:cNvCxnSpPr>
          <p:nvPr/>
        </p:nvCxnSpPr>
        <p:spPr>
          <a:xfrm>
            <a:off x="5802386" y="4531131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748C53C-6383-43DA-8B89-AA9385BE5BE2}"/>
              </a:ext>
            </a:extLst>
          </p:cNvPr>
          <p:cNvCxnSpPr>
            <a:cxnSpLocks/>
          </p:cNvCxnSpPr>
          <p:nvPr/>
        </p:nvCxnSpPr>
        <p:spPr>
          <a:xfrm>
            <a:off x="5262715" y="2348861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46D8EC3-3475-436D-A879-DC9780C9088C}"/>
              </a:ext>
            </a:extLst>
          </p:cNvPr>
          <p:cNvCxnSpPr>
            <a:cxnSpLocks/>
          </p:cNvCxnSpPr>
          <p:nvPr/>
        </p:nvCxnSpPr>
        <p:spPr>
          <a:xfrm>
            <a:off x="5265490" y="290575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9EF6C1C-153A-420F-AF9A-C0AC9FD894A5}"/>
              </a:ext>
            </a:extLst>
          </p:cNvPr>
          <p:cNvCxnSpPr>
            <a:cxnSpLocks/>
          </p:cNvCxnSpPr>
          <p:nvPr/>
        </p:nvCxnSpPr>
        <p:spPr>
          <a:xfrm>
            <a:off x="5251551" y="345834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A62B682-0729-4742-9208-409195B60D19}"/>
              </a:ext>
            </a:extLst>
          </p:cNvPr>
          <p:cNvCxnSpPr>
            <a:cxnSpLocks/>
          </p:cNvCxnSpPr>
          <p:nvPr/>
        </p:nvCxnSpPr>
        <p:spPr>
          <a:xfrm>
            <a:off x="5262715" y="400362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68B000E-1A73-4281-8687-C1FA8431672A}"/>
              </a:ext>
            </a:extLst>
          </p:cNvPr>
          <p:cNvCxnSpPr>
            <a:cxnSpLocks/>
          </p:cNvCxnSpPr>
          <p:nvPr/>
        </p:nvCxnSpPr>
        <p:spPr>
          <a:xfrm>
            <a:off x="5273879" y="454890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9860DBF-DF96-4438-A1E0-D3038C9C4348}"/>
              </a:ext>
            </a:extLst>
          </p:cNvPr>
          <p:cNvCxnSpPr>
            <a:cxnSpLocks/>
          </p:cNvCxnSpPr>
          <p:nvPr/>
        </p:nvCxnSpPr>
        <p:spPr>
          <a:xfrm>
            <a:off x="5273879" y="5075210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520CDD-8894-42D0-8F48-2C36101C848B}"/>
              </a:ext>
            </a:extLst>
          </p:cNvPr>
          <p:cNvCxnSpPr>
            <a:cxnSpLocks/>
          </p:cNvCxnSpPr>
          <p:nvPr/>
        </p:nvCxnSpPr>
        <p:spPr>
          <a:xfrm>
            <a:off x="5273879" y="5630080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106331B-C859-4D60-8DDC-B0993A130982}"/>
              </a:ext>
            </a:extLst>
          </p:cNvPr>
          <p:cNvCxnSpPr>
            <a:cxnSpLocks/>
          </p:cNvCxnSpPr>
          <p:nvPr/>
        </p:nvCxnSpPr>
        <p:spPr>
          <a:xfrm>
            <a:off x="4225255" y="289736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9E36C6F-917D-4241-A122-AC8A63833422}"/>
              </a:ext>
            </a:extLst>
          </p:cNvPr>
          <p:cNvCxnSpPr>
            <a:cxnSpLocks/>
          </p:cNvCxnSpPr>
          <p:nvPr/>
        </p:nvCxnSpPr>
        <p:spPr>
          <a:xfrm>
            <a:off x="4211316" y="344995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BCE9CB9-BAA0-4183-B0CB-0028F4E94D52}"/>
              </a:ext>
            </a:extLst>
          </p:cNvPr>
          <p:cNvCxnSpPr>
            <a:cxnSpLocks/>
          </p:cNvCxnSpPr>
          <p:nvPr/>
        </p:nvCxnSpPr>
        <p:spPr>
          <a:xfrm>
            <a:off x="4222480" y="4012015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E6DAA58-BF6D-4BEC-B3E4-128035D083B9}"/>
              </a:ext>
            </a:extLst>
          </p:cNvPr>
          <p:cNvCxnSpPr>
            <a:cxnSpLocks/>
          </p:cNvCxnSpPr>
          <p:nvPr/>
        </p:nvCxnSpPr>
        <p:spPr>
          <a:xfrm>
            <a:off x="4233644" y="454051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340074E-6EF4-4725-982A-A518EF448C66}"/>
              </a:ext>
            </a:extLst>
          </p:cNvPr>
          <p:cNvCxnSpPr>
            <a:cxnSpLocks/>
          </p:cNvCxnSpPr>
          <p:nvPr/>
        </p:nvCxnSpPr>
        <p:spPr>
          <a:xfrm>
            <a:off x="4233644" y="508359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795E821-0A2A-4635-9562-D1D97FD3C71B}"/>
              </a:ext>
            </a:extLst>
          </p:cNvPr>
          <p:cNvCxnSpPr>
            <a:cxnSpLocks/>
          </p:cNvCxnSpPr>
          <p:nvPr/>
        </p:nvCxnSpPr>
        <p:spPr>
          <a:xfrm>
            <a:off x="4233644" y="564685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CC9BC0D-C7CE-40D6-8F62-3F13FC08052A}"/>
              </a:ext>
            </a:extLst>
          </p:cNvPr>
          <p:cNvCxnSpPr>
            <a:cxnSpLocks/>
          </p:cNvCxnSpPr>
          <p:nvPr/>
        </p:nvCxnSpPr>
        <p:spPr>
          <a:xfrm>
            <a:off x="4773379" y="181519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C69918-4070-4119-9D20-4BE8FA7D5F93}"/>
              </a:ext>
            </a:extLst>
          </p:cNvPr>
          <p:cNvCxnSpPr>
            <a:cxnSpLocks/>
          </p:cNvCxnSpPr>
          <p:nvPr/>
        </p:nvCxnSpPr>
        <p:spPr>
          <a:xfrm>
            <a:off x="4784543" y="2377253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CE1BEEC-691F-4E2C-9C6F-D58C2D254E0E}"/>
              </a:ext>
            </a:extLst>
          </p:cNvPr>
          <p:cNvCxnSpPr>
            <a:cxnSpLocks/>
          </p:cNvCxnSpPr>
          <p:nvPr/>
        </p:nvCxnSpPr>
        <p:spPr>
          <a:xfrm flipH="1">
            <a:off x="4935490" y="1109434"/>
            <a:ext cx="634780" cy="308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70AF6D7-3DD2-4B7B-8A2E-5FABD95B367F}"/>
              </a:ext>
            </a:extLst>
          </p:cNvPr>
          <p:cNvCxnSpPr>
            <a:cxnSpLocks/>
          </p:cNvCxnSpPr>
          <p:nvPr/>
        </p:nvCxnSpPr>
        <p:spPr>
          <a:xfrm flipH="1">
            <a:off x="4218220" y="1748045"/>
            <a:ext cx="385928" cy="706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561FDA-9F56-4B6E-B8BE-6C1C339E34F9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268260" y="1693106"/>
            <a:ext cx="313203" cy="304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3A193BA-1454-4544-9A2A-F353FE6722DC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20509" y="1131427"/>
            <a:ext cx="357906" cy="304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4C6258A-E966-4B7F-89D5-CB89B279F0A6}"/>
              </a:ext>
            </a:extLst>
          </p:cNvPr>
          <p:cNvCxnSpPr>
            <a:cxnSpLocks/>
            <a:endCxn id="35" idx="7"/>
          </p:cNvCxnSpPr>
          <p:nvPr/>
        </p:nvCxnSpPr>
        <p:spPr>
          <a:xfrm flipH="1">
            <a:off x="5917866" y="569366"/>
            <a:ext cx="675868" cy="354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CE9F1C7-E4F2-46D8-851A-B762E091CD7A}"/>
              </a:ext>
            </a:extLst>
          </p:cNvPr>
          <p:cNvCxnSpPr>
            <a:cxnSpLocks/>
          </p:cNvCxnSpPr>
          <p:nvPr/>
        </p:nvCxnSpPr>
        <p:spPr>
          <a:xfrm>
            <a:off x="7069132" y="625541"/>
            <a:ext cx="244668" cy="204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D1DC840-CAEB-42A9-B827-A3B413FA7500}"/>
              </a:ext>
            </a:extLst>
          </p:cNvPr>
          <p:cNvCxnSpPr>
            <a:cxnSpLocks/>
          </p:cNvCxnSpPr>
          <p:nvPr/>
        </p:nvCxnSpPr>
        <p:spPr>
          <a:xfrm>
            <a:off x="5257170" y="6147033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E932A289-F03D-43F6-8C2A-0F58468123A3}"/>
              </a:ext>
            </a:extLst>
          </p:cNvPr>
          <p:cNvSpPr/>
          <p:nvPr/>
        </p:nvSpPr>
        <p:spPr>
          <a:xfrm>
            <a:off x="10637247" y="30923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EADF3AE-43BB-4A1E-A1DB-6FD04BFF1CA3}"/>
              </a:ext>
            </a:extLst>
          </p:cNvPr>
          <p:cNvSpPr/>
          <p:nvPr/>
        </p:nvSpPr>
        <p:spPr>
          <a:xfrm>
            <a:off x="10637247" y="871291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A646A9D-0551-481C-90E4-97AFA3607D44}"/>
              </a:ext>
            </a:extLst>
          </p:cNvPr>
          <p:cNvSpPr/>
          <p:nvPr/>
        </p:nvSpPr>
        <p:spPr>
          <a:xfrm>
            <a:off x="10637247" y="141657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E536AF9-2AC1-46BC-8D50-DE9AF5CF2884}"/>
              </a:ext>
            </a:extLst>
          </p:cNvPr>
          <p:cNvSpPr/>
          <p:nvPr/>
        </p:nvSpPr>
        <p:spPr>
          <a:xfrm>
            <a:off x="10637247" y="198702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A3F81AB-30B8-4CA1-BB1F-D68969D03FE7}"/>
              </a:ext>
            </a:extLst>
          </p:cNvPr>
          <p:cNvSpPr/>
          <p:nvPr/>
        </p:nvSpPr>
        <p:spPr>
          <a:xfrm>
            <a:off x="10637247" y="2523918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0FA4810-B14B-4DB4-90FB-12B18CE32729}"/>
              </a:ext>
            </a:extLst>
          </p:cNvPr>
          <p:cNvSpPr/>
          <p:nvPr/>
        </p:nvSpPr>
        <p:spPr>
          <a:xfrm>
            <a:off x="10637247" y="305242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511A408-884A-47B6-8E4D-1200CDB51891}"/>
              </a:ext>
            </a:extLst>
          </p:cNvPr>
          <p:cNvSpPr/>
          <p:nvPr/>
        </p:nvSpPr>
        <p:spPr>
          <a:xfrm>
            <a:off x="10637247" y="361448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AB50F03-0CA1-4F47-A2C7-059A957C4F09}"/>
              </a:ext>
            </a:extLst>
          </p:cNvPr>
          <p:cNvSpPr/>
          <p:nvPr/>
        </p:nvSpPr>
        <p:spPr>
          <a:xfrm>
            <a:off x="10637247" y="4159767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006B03B-6FE8-47AD-ABC3-D08CEDE398BB}"/>
              </a:ext>
            </a:extLst>
          </p:cNvPr>
          <p:cNvSpPr/>
          <p:nvPr/>
        </p:nvSpPr>
        <p:spPr>
          <a:xfrm>
            <a:off x="9591398" y="86489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220DBD3-71F4-4126-884B-867BB996E5E9}"/>
              </a:ext>
            </a:extLst>
          </p:cNvPr>
          <p:cNvSpPr/>
          <p:nvPr/>
        </p:nvSpPr>
        <p:spPr>
          <a:xfrm>
            <a:off x="9591398" y="142695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89791D2-D897-4589-A673-3BFD4391038F}"/>
              </a:ext>
            </a:extLst>
          </p:cNvPr>
          <p:cNvSpPr/>
          <p:nvPr/>
        </p:nvSpPr>
        <p:spPr>
          <a:xfrm>
            <a:off x="9591398" y="198062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6DB800C-718F-4662-9913-ED26FE31D5A4}"/>
              </a:ext>
            </a:extLst>
          </p:cNvPr>
          <p:cNvSpPr/>
          <p:nvPr/>
        </p:nvSpPr>
        <p:spPr>
          <a:xfrm>
            <a:off x="9591398" y="251651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7F72A0B-4248-4059-88FF-EBA8EA739B36}"/>
              </a:ext>
            </a:extLst>
          </p:cNvPr>
          <p:cNvSpPr/>
          <p:nvPr/>
        </p:nvSpPr>
        <p:spPr>
          <a:xfrm>
            <a:off x="9591398" y="3059687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06E03D0-EBCD-4708-A8B4-F7E57402DA34}"/>
              </a:ext>
            </a:extLst>
          </p:cNvPr>
          <p:cNvSpPr/>
          <p:nvPr/>
        </p:nvSpPr>
        <p:spPr>
          <a:xfrm>
            <a:off x="9591398" y="3619639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4061B9D-E792-412E-8ABA-15C47C23ABE9}"/>
              </a:ext>
            </a:extLst>
          </p:cNvPr>
          <p:cNvSpPr/>
          <p:nvPr/>
        </p:nvSpPr>
        <p:spPr>
          <a:xfrm>
            <a:off x="9591398" y="415337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D13BF628-F8F2-42CF-96E5-9219E9EC6FE1}"/>
              </a:ext>
            </a:extLst>
          </p:cNvPr>
          <p:cNvSpPr/>
          <p:nvPr/>
        </p:nvSpPr>
        <p:spPr>
          <a:xfrm>
            <a:off x="9591398" y="4720657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BC780C8-E9D2-43DD-BA35-0D9B0B72F73E}"/>
              </a:ext>
            </a:extLst>
          </p:cNvPr>
          <p:cNvSpPr/>
          <p:nvPr/>
        </p:nvSpPr>
        <p:spPr>
          <a:xfrm>
            <a:off x="8567928" y="145121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32F81F4-4168-4018-A291-43C34D88581B}"/>
              </a:ext>
            </a:extLst>
          </p:cNvPr>
          <p:cNvSpPr/>
          <p:nvPr/>
        </p:nvSpPr>
        <p:spPr>
          <a:xfrm>
            <a:off x="8562337" y="198810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72BE6B0-870B-4733-B1FE-0B2D2140F75A}"/>
              </a:ext>
            </a:extLst>
          </p:cNvPr>
          <p:cNvSpPr/>
          <p:nvPr/>
        </p:nvSpPr>
        <p:spPr>
          <a:xfrm>
            <a:off x="8562337" y="254177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E0547D5-008B-49AF-82FD-614B8F51D188}"/>
              </a:ext>
            </a:extLst>
          </p:cNvPr>
          <p:cNvSpPr/>
          <p:nvPr/>
        </p:nvSpPr>
        <p:spPr>
          <a:xfrm>
            <a:off x="8025437" y="254177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AC1F313-9CB7-450A-92EB-B05F7D8E9270}"/>
              </a:ext>
            </a:extLst>
          </p:cNvPr>
          <p:cNvSpPr/>
          <p:nvPr/>
        </p:nvSpPr>
        <p:spPr>
          <a:xfrm>
            <a:off x="8025437" y="307866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79313497-92E0-491B-8111-1AAFDC317196}"/>
              </a:ext>
            </a:extLst>
          </p:cNvPr>
          <p:cNvSpPr/>
          <p:nvPr/>
        </p:nvSpPr>
        <p:spPr>
          <a:xfrm>
            <a:off x="8025437" y="364911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3FBB63A-56A0-43AA-A38F-9CFFC5810718}"/>
              </a:ext>
            </a:extLst>
          </p:cNvPr>
          <p:cNvSpPr/>
          <p:nvPr/>
        </p:nvSpPr>
        <p:spPr>
          <a:xfrm>
            <a:off x="8025437" y="421017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52AF8B1-C736-4BCA-82B0-CD1D2A2DA847}"/>
              </a:ext>
            </a:extLst>
          </p:cNvPr>
          <p:cNvSpPr/>
          <p:nvPr/>
        </p:nvSpPr>
        <p:spPr>
          <a:xfrm>
            <a:off x="8025437" y="4728177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34621613-AC02-4C87-B9B3-3422E375CAF1}"/>
              </a:ext>
            </a:extLst>
          </p:cNvPr>
          <p:cNvSpPr/>
          <p:nvPr/>
        </p:nvSpPr>
        <p:spPr>
          <a:xfrm>
            <a:off x="8025437" y="5288129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9961D15-F784-4CD9-AC6C-C58E45CB6CE2}"/>
              </a:ext>
            </a:extLst>
          </p:cNvPr>
          <p:cNvSpPr/>
          <p:nvPr/>
        </p:nvSpPr>
        <p:spPr>
          <a:xfrm>
            <a:off x="8025437" y="5838638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60727C8-20F6-47EE-B2E8-63540DC38F4A}"/>
              </a:ext>
            </a:extLst>
          </p:cNvPr>
          <p:cNvSpPr/>
          <p:nvPr/>
        </p:nvSpPr>
        <p:spPr>
          <a:xfrm>
            <a:off x="9054498" y="198810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88B0CFF-7EB8-4994-B6FC-C694804D8FA2}"/>
              </a:ext>
            </a:extLst>
          </p:cNvPr>
          <p:cNvSpPr/>
          <p:nvPr/>
        </p:nvSpPr>
        <p:spPr>
          <a:xfrm>
            <a:off x="9054498" y="250822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67B2724-FC99-43C6-9380-4F5E99C1C6BE}"/>
              </a:ext>
            </a:extLst>
          </p:cNvPr>
          <p:cNvSpPr/>
          <p:nvPr/>
        </p:nvSpPr>
        <p:spPr>
          <a:xfrm>
            <a:off x="9054498" y="305350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8243B50-6034-4C61-B7A5-497A3F0644EF}"/>
              </a:ext>
            </a:extLst>
          </p:cNvPr>
          <p:cNvSpPr/>
          <p:nvPr/>
        </p:nvSpPr>
        <p:spPr>
          <a:xfrm>
            <a:off x="9054498" y="362294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F62F265-447B-4275-92C0-7D58C8CD0715}"/>
              </a:ext>
            </a:extLst>
          </p:cNvPr>
          <p:cNvSpPr/>
          <p:nvPr/>
        </p:nvSpPr>
        <p:spPr>
          <a:xfrm>
            <a:off x="9054498" y="4182898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E3A3B3A-402C-44CC-B075-0B1FDF835F6B}"/>
              </a:ext>
            </a:extLst>
          </p:cNvPr>
          <p:cNvSpPr/>
          <p:nvPr/>
        </p:nvSpPr>
        <p:spPr>
          <a:xfrm>
            <a:off x="9054498" y="474285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73452A19-4D52-465B-A957-46EE900F92A0}"/>
              </a:ext>
            </a:extLst>
          </p:cNvPr>
          <p:cNvSpPr/>
          <p:nvPr/>
        </p:nvSpPr>
        <p:spPr>
          <a:xfrm>
            <a:off x="9054498" y="5276581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0755FBF-A965-425F-BF00-6FBDBE47A70C}"/>
              </a:ext>
            </a:extLst>
          </p:cNvPr>
          <p:cNvSpPr/>
          <p:nvPr/>
        </p:nvSpPr>
        <p:spPr>
          <a:xfrm>
            <a:off x="9054498" y="579353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6A89CD4-970A-41B7-924F-0D46785F71A1}"/>
              </a:ext>
            </a:extLst>
          </p:cNvPr>
          <p:cNvSpPr/>
          <p:nvPr/>
        </p:nvSpPr>
        <p:spPr>
          <a:xfrm>
            <a:off x="10164653" y="142604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FBFC1BB8-1207-4B02-BF21-C253F9F39A32}"/>
              </a:ext>
            </a:extLst>
          </p:cNvPr>
          <p:cNvSpPr/>
          <p:nvPr/>
        </p:nvSpPr>
        <p:spPr>
          <a:xfrm>
            <a:off x="10164653" y="198810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8CC185B-B509-4696-B714-DA14420049D4}"/>
              </a:ext>
            </a:extLst>
          </p:cNvPr>
          <p:cNvSpPr/>
          <p:nvPr/>
        </p:nvSpPr>
        <p:spPr>
          <a:xfrm>
            <a:off x="10164653" y="251661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25042D2-CB16-4E49-86B9-59A8926B5D46}"/>
              </a:ext>
            </a:extLst>
          </p:cNvPr>
          <p:cNvSpPr/>
          <p:nvPr/>
        </p:nvSpPr>
        <p:spPr>
          <a:xfrm>
            <a:off x="10164653" y="305350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15233B1-4D31-4086-B7CE-009E625C2ED1}"/>
              </a:ext>
            </a:extLst>
          </p:cNvPr>
          <p:cNvSpPr/>
          <p:nvPr/>
        </p:nvSpPr>
        <p:spPr>
          <a:xfrm>
            <a:off x="10164653" y="360717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8718926-D3C1-443C-869A-CBCD7BE05400}"/>
              </a:ext>
            </a:extLst>
          </p:cNvPr>
          <p:cNvSpPr/>
          <p:nvPr/>
        </p:nvSpPr>
        <p:spPr>
          <a:xfrm>
            <a:off x="10164653" y="4152459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12AF218-DB57-4B9F-AEDA-A6AE9AD8AC53}"/>
              </a:ext>
            </a:extLst>
          </p:cNvPr>
          <p:cNvSpPr/>
          <p:nvPr/>
        </p:nvSpPr>
        <p:spPr>
          <a:xfrm>
            <a:off x="10164653" y="4697742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00CD1F1-2286-4F20-A607-4C82CD7F7B45}"/>
              </a:ext>
            </a:extLst>
          </p:cNvPr>
          <p:cNvSpPr/>
          <p:nvPr/>
        </p:nvSpPr>
        <p:spPr>
          <a:xfrm>
            <a:off x="10164653" y="525141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6C11DC04-0CBE-4172-93E4-C342B4A4D6C5}"/>
              </a:ext>
            </a:extLst>
          </p:cNvPr>
          <p:cNvSpPr/>
          <p:nvPr/>
        </p:nvSpPr>
        <p:spPr>
          <a:xfrm>
            <a:off x="11185315" y="862972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B74A1E6-90D2-4682-BD72-CEAF02B25ABD}"/>
              </a:ext>
            </a:extLst>
          </p:cNvPr>
          <p:cNvSpPr/>
          <p:nvPr/>
        </p:nvSpPr>
        <p:spPr>
          <a:xfrm>
            <a:off x="11185315" y="140825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C11B4AB-FEE1-43B4-B1FB-B62A7FB04591}"/>
              </a:ext>
            </a:extLst>
          </p:cNvPr>
          <p:cNvSpPr/>
          <p:nvPr/>
        </p:nvSpPr>
        <p:spPr>
          <a:xfrm>
            <a:off x="11185315" y="197870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BBA1092F-8AA6-4583-B219-3C1252D11A7C}"/>
              </a:ext>
            </a:extLst>
          </p:cNvPr>
          <p:cNvSpPr/>
          <p:nvPr/>
        </p:nvSpPr>
        <p:spPr>
          <a:xfrm>
            <a:off x="11185315" y="2515599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5B3AAAB-4F3B-4F75-8CC9-AC2F2C53D403}"/>
              </a:ext>
            </a:extLst>
          </p:cNvPr>
          <p:cNvSpPr/>
          <p:nvPr/>
        </p:nvSpPr>
        <p:spPr>
          <a:xfrm>
            <a:off x="11185315" y="304410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0003052-BA50-49E9-8FE5-EB2BE09CB70E}"/>
              </a:ext>
            </a:extLst>
          </p:cNvPr>
          <p:cNvSpPr/>
          <p:nvPr/>
        </p:nvSpPr>
        <p:spPr>
          <a:xfrm>
            <a:off x="11185315" y="360616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76D2AEF3-9BF9-4DB3-BA1B-ABAF33F3F839}"/>
              </a:ext>
            </a:extLst>
          </p:cNvPr>
          <p:cNvSpPr/>
          <p:nvPr/>
        </p:nvSpPr>
        <p:spPr>
          <a:xfrm>
            <a:off x="11185315" y="4151448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A298145-D6E9-45B6-8779-1F14BCBA773A}"/>
              </a:ext>
            </a:extLst>
          </p:cNvPr>
          <p:cNvSpPr/>
          <p:nvPr/>
        </p:nvSpPr>
        <p:spPr>
          <a:xfrm>
            <a:off x="11185315" y="4696731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4E5B800-FDBA-4C73-9EF2-5522A59FB670}"/>
              </a:ext>
            </a:extLst>
          </p:cNvPr>
          <p:cNvCxnSpPr>
            <a:cxnSpLocks/>
          </p:cNvCxnSpPr>
          <p:nvPr/>
        </p:nvCxnSpPr>
        <p:spPr>
          <a:xfrm>
            <a:off x="10785474" y="67728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ACC86F4-5849-476C-A6EA-5F754E060FE4}"/>
              </a:ext>
            </a:extLst>
          </p:cNvPr>
          <p:cNvCxnSpPr>
            <a:cxnSpLocks/>
          </p:cNvCxnSpPr>
          <p:nvPr/>
        </p:nvCxnSpPr>
        <p:spPr>
          <a:xfrm>
            <a:off x="10788249" y="1234183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FAE0CA-69EF-4C44-85BF-F3522940D62E}"/>
              </a:ext>
            </a:extLst>
          </p:cNvPr>
          <p:cNvCxnSpPr>
            <a:cxnSpLocks/>
          </p:cNvCxnSpPr>
          <p:nvPr/>
        </p:nvCxnSpPr>
        <p:spPr>
          <a:xfrm>
            <a:off x="10774310" y="1786772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933502B-0CFF-4157-AAAF-F4C084AAA01A}"/>
              </a:ext>
            </a:extLst>
          </p:cNvPr>
          <p:cNvCxnSpPr>
            <a:cxnSpLocks/>
          </p:cNvCxnSpPr>
          <p:nvPr/>
        </p:nvCxnSpPr>
        <p:spPr>
          <a:xfrm>
            <a:off x="10785474" y="2332051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9360ACE-E8C2-4B6D-B137-B34F9C870E87}"/>
              </a:ext>
            </a:extLst>
          </p:cNvPr>
          <p:cNvCxnSpPr>
            <a:cxnSpLocks/>
          </p:cNvCxnSpPr>
          <p:nvPr/>
        </p:nvCxnSpPr>
        <p:spPr>
          <a:xfrm>
            <a:off x="10796638" y="2877332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B45A7E7-B4A0-4CF7-A554-FCD302BD609F}"/>
              </a:ext>
            </a:extLst>
          </p:cNvPr>
          <p:cNvCxnSpPr>
            <a:cxnSpLocks/>
          </p:cNvCxnSpPr>
          <p:nvPr/>
        </p:nvCxnSpPr>
        <p:spPr>
          <a:xfrm>
            <a:off x="10796638" y="3403635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06DF7B1-1830-4BC3-BB94-BFEF83D3D91A}"/>
              </a:ext>
            </a:extLst>
          </p:cNvPr>
          <p:cNvCxnSpPr>
            <a:cxnSpLocks/>
          </p:cNvCxnSpPr>
          <p:nvPr/>
        </p:nvCxnSpPr>
        <p:spPr>
          <a:xfrm>
            <a:off x="10796638" y="3958505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40F0475-7B68-43B1-9C9C-22C2E8B24A2F}"/>
              </a:ext>
            </a:extLst>
          </p:cNvPr>
          <p:cNvCxnSpPr>
            <a:cxnSpLocks/>
          </p:cNvCxnSpPr>
          <p:nvPr/>
        </p:nvCxnSpPr>
        <p:spPr>
          <a:xfrm>
            <a:off x="11322370" y="120477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810446A-D65D-4081-BBA1-7BB143DBADB1}"/>
              </a:ext>
            </a:extLst>
          </p:cNvPr>
          <p:cNvCxnSpPr>
            <a:cxnSpLocks/>
          </p:cNvCxnSpPr>
          <p:nvPr/>
        </p:nvCxnSpPr>
        <p:spPr>
          <a:xfrm>
            <a:off x="11325145" y="1761675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5B067CB-B381-4265-90AC-834D88F8BDCC}"/>
              </a:ext>
            </a:extLst>
          </p:cNvPr>
          <p:cNvCxnSpPr>
            <a:cxnSpLocks/>
          </p:cNvCxnSpPr>
          <p:nvPr/>
        </p:nvCxnSpPr>
        <p:spPr>
          <a:xfrm>
            <a:off x="11311206" y="2314264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FC2273E-C73E-4E3A-A611-CD0414218BD4}"/>
              </a:ext>
            </a:extLst>
          </p:cNvPr>
          <p:cNvCxnSpPr>
            <a:cxnSpLocks/>
          </p:cNvCxnSpPr>
          <p:nvPr/>
        </p:nvCxnSpPr>
        <p:spPr>
          <a:xfrm>
            <a:off x="11322370" y="2859543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641ADFE-C75D-48D3-A7EE-36D9E1E8C128}"/>
              </a:ext>
            </a:extLst>
          </p:cNvPr>
          <p:cNvCxnSpPr>
            <a:cxnSpLocks/>
          </p:cNvCxnSpPr>
          <p:nvPr/>
        </p:nvCxnSpPr>
        <p:spPr>
          <a:xfrm>
            <a:off x="11333534" y="3404824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A080D8F-59B4-43A9-9ADE-66E6669D055E}"/>
              </a:ext>
            </a:extLst>
          </p:cNvPr>
          <p:cNvCxnSpPr>
            <a:cxnSpLocks/>
          </p:cNvCxnSpPr>
          <p:nvPr/>
        </p:nvCxnSpPr>
        <p:spPr>
          <a:xfrm>
            <a:off x="11333534" y="393112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40CAA25B-92AA-4F69-865D-6BC694FA4341}"/>
              </a:ext>
            </a:extLst>
          </p:cNvPr>
          <p:cNvCxnSpPr>
            <a:cxnSpLocks/>
          </p:cNvCxnSpPr>
          <p:nvPr/>
        </p:nvCxnSpPr>
        <p:spPr>
          <a:xfrm>
            <a:off x="11333534" y="448599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FFFB408-C20F-49F0-BB5D-27BA22F5E87E}"/>
              </a:ext>
            </a:extLst>
          </p:cNvPr>
          <p:cNvCxnSpPr>
            <a:cxnSpLocks/>
          </p:cNvCxnSpPr>
          <p:nvPr/>
        </p:nvCxnSpPr>
        <p:spPr>
          <a:xfrm>
            <a:off x="10324080" y="1794030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BB5CE0D-7543-48F0-AC68-C1CABCCFF985}"/>
              </a:ext>
            </a:extLst>
          </p:cNvPr>
          <p:cNvCxnSpPr>
            <a:cxnSpLocks/>
          </p:cNvCxnSpPr>
          <p:nvPr/>
        </p:nvCxnSpPr>
        <p:spPr>
          <a:xfrm>
            <a:off x="10326855" y="235092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48D33E3-DB65-4854-A5FD-5C664264AD1D}"/>
              </a:ext>
            </a:extLst>
          </p:cNvPr>
          <p:cNvCxnSpPr>
            <a:cxnSpLocks/>
          </p:cNvCxnSpPr>
          <p:nvPr/>
        </p:nvCxnSpPr>
        <p:spPr>
          <a:xfrm>
            <a:off x="10312916" y="290351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286CFDA-D51A-49B3-AD27-97C6AEBF432A}"/>
              </a:ext>
            </a:extLst>
          </p:cNvPr>
          <p:cNvCxnSpPr>
            <a:cxnSpLocks/>
          </p:cNvCxnSpPr>
          <p:nvPr/>
        </p:nvCxnSpPr>
        <p:spPr>
          <a:xfrm>
            <a:off x="10324080" y="3448795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0767457A-FD34-4A23-8C94-00C3CC07AA68}"/>
              </a:ext>
            </a:extLst>
          </p:cNvPr>
          <p:cNvCxnSpPr>
            <a:cxnSpLocks/>
          </p:cNvCxnSpPr>
          <p:nvPr/>
        </p:nvCxnSpPr>
        <p:spPr>
          <a:xfrm>
            <a:off x="10335244" y="399407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FB28E54-C00F-42B6-8656-145EBC9CC91D}"/>
              </a:ext>
            </a:extLst>
          </p:cNvPr>
          <p:cNvCxnSpPr>
            <a:cxnSpLocks/>
          </p:cNvCxnSpPr>
          <p:nvPr/>
        </p:nvCxnSpPr>
        <p:spPr>
          <a:xfrm>
            <a:off x="10335244" y="452037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E6DF1B4-09F3-4455-BF46-44BB5C2A0AD5}"/>
              </a:ext>
            </a:extLst>
          </p:cNvPr>
          <p:cNvCxnSpPr>
            <a:cxnSpLocks/>
          </p:cNvCxnSpPr>
          <p:nvPr/>
        </p:nvCxnSpPr>
        <p:spPr>
          <a:xfrm>
            <a:off x="10335244" y="507524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B74746B-DE9F-4380-961A-1060F1B9FBBB}"/>
              </a:ext>
            </a:extLst>
          </p:cNvPr>
          <p:cNvCxnSpPr>
            <a:cxnSpLocks/>
          </p:cNvCxnSpPr>
          <p:nvPr/>
        </p:nvCxnSpPr>
        <p:spPr>
          <a:xfrm>
            <a:off x="9736851" y="1240360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A8789A4-D13B-4F7E-B290-025E7AD72C3C}"/>
              </a:ext>
            </a:extLst>
          </p:cNvPr>
          <p:cNvCxnSpPr>
            <a:cxnSpLocks/>
          </p:cNvCxnSpPr>
          <p:nvPr/>
        </p:nvCxnSpPr>
        <p:spPr>
          <a:xfrm>
            <a:off x="9739626" y="179725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5971993E-AA83-4E8C-AE41-A7C16E26DB3C}"/>
              </a:ext>
            </a:extLst>
          </p:cNvPr>
          <p:cNvCxnSpPr>
            <a:cxnSpLocks/>
          </p:cNvCxnSpPr>
          <p:nvPr/>
        </p:nvCxnSpPr>
        <p:spPr>
          <a:xfrm>
            <a:off x="9725687" y="234984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0A303E1-F927-403D-8C6E-565CF72D9B5B}"/>
              </a:ext>
            </a:extLst>
          </p:cNvPr>
          <p:cNvCxnSpPr>
            <a:cxnSpLocks/>
          </p:cNvCxnSpPr>
          <p:nvPr/>
        </p:nvCxnSpPr>
        <p:spPr>
          <a:xfrm>
            <a:off x="9736851" y="2895125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3C88A41-8B72-45B1-962D-DC4F9784CEF2}"/>
              </a:ext>
            </a:extLst>
          </p:cNvPr>
          <p:cNvCxnSpPr>
            <a:cxnSpLocks/>
          </p:cNvCxnSpPr>
          <p:nvPr/>
        </p:nvCxnSpPr>
        <p:spPr>
          <a:xfrm>
            <a:off x="9748015" y="344040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E2978E4-A4B1-4D70-BD2B-AAB77006507D}"/>
              </a:ext>
            </a:extLst>
          </p:cNvPr>
          <p:cNvCxnSpPr>
            <a:cxnSpLocks/>
          </p:cNvCxnSpPr>
          <p:nvPr/>
        </p:nvCxnSpPr>
        <p:spPr>
          <a:xfrm>
            <a:off x="9748015" y="396670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86140BB-BFDE-4F9B-B5CA-84808AF761D1}"/>
              </a:ext>
            </a:extLst>
          </p:cNvPr>
          <p:cNvCxnSpPr>
            <a:cxnSpLocks/>
          </p:cNvCxnSpPr>
          <p:nvPr/>
        </p:nvCxnSpPr>
        <p:spPr>
          <a:xfrm>
            <a:off x="9748015" y="452157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0467A7E-44E8-4006-B8E3-98700470B1D6}"/>
              </a:ext>
            </a:extLst>
          </p:cNvPr>
          <p:cNvCxnSpPr>
            <a:cxnSpLocks/>
          </p:cNvCxnSpPr>
          <p:nvPr/>
        </p:nvCxnSpPr>
        <p:spPr>
          <a:xfrm>
            <a:off x="9208344" y="233930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21182E56-A297-4508-9AA2-306480183E29}"/>
              </a:ext>
            </a:extLst>
          </p:cNvPr>
          <p:cNvCxnSpPr>
            <a:cxnSpLocks/>
          </p:cNvCxnSpPr>
          <p:nvPr/>
        </p:nvCxnSpPr>
        <p:spPr>
          <a:xfrm>
            <a:off x="9211119" y="289620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C6E6287-4E36-4DFD-8FB9-0D2375240A0F}"/>
              </a:ext>
            </a:extLst>
          </p:cNvPr>
          <p:cNvCxnSpPr>
            <a:cxnSpLocks/>
          </p:cNvCxnSpPr>
          <p:nvPr/>
        </p:nvCxnSpPr>
        <p:spPr>
          <a:xfrm>
            <a:off x="9197180" y="3448795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2824A2AE-1855-4093-B4A3-4F5FC42AEC37}"/>
              </a:ext>
            </a:extLst>
          </p:cNvPr>
          <p:cNvCxnSpPr>
            <a:cxnSpLocks/>
          </p:cNvCxnSpPr>
          <p:nvPr/>
        </p:nvCxnSpPr>
        <p:spPr>
          <a:xfrm>
            <a:off x="9208344" y="3994074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638F37C-35A0-43D5-980A-7F5A933B2228}"/>
              </a:ext>
            </a:extLst>
          </p:cNvPr>
          <p:cNvCxnSpPr>
            <a:cxnSpLocks/>
          </p:cNvCxnSpPr>
          <p:nvPr/>
        </p:nvCxnSpPr>
        <p:spPr>
          <a:xfrm>
            <a:off x="9219508" y="4539355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ED36569-22D1-42AA-A66E-71F861C3268C}"/>
              </a:ext>
            </a:extLst>
          </p:cNvPr>
          <p:cNvCxnSpPr>
            <a:cxnSpLocks/>
          </p:cNvCxnSpPr>
          <p:nvPr/>
        </p:nvCxnSpPr>
        <p:spPr>
          <a:xfrm>
            <a:off x="9219508" y="506565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3DD8EAFD-896A-45E6-9AC4-0B109EB2B777}"/>
              </a:ext>
            </a:extLst>
          </p:cNvPr>
          <p:cNvCxnSpPr>
            <a:cxnSpLocks/>
          </p:cNvCxnSpPr>
          <p:nvPr/>
        </p:nvCxnSpPr>
        <p:spPr>
          <a:xfrm>
            <a:off x="9219508" y="562052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BD951A1-32CE-459B-BE35-08042C420A46}"/>
              </a:ext>
            </a:extLst>
          </p:cNvPr>
          <p:cNvCxnSpPr>
            <a:cxnSpLocks/>
          </p:cNvCxnSpPr>
          <p:nvPr/>
        </p:nvCxnSpPr>
        <p:spPr>
          <a:xfrm>
            <a:off x="8170884" y="288781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141E353-9777-44FC-B3B3-66457D74E760}"/>
              </a:ext>
            </a:extLst>
          </p:cNvPr>
          <p:cNvCxnSpPr>
            <a:cxnSpLocks/>
          </p:cNvCxnSpPr>
          <p:nvPr/>
        </p:nvCxnSpPr>
        <p:spPr>
          <a:xfrm>
            <a:off x="8156945" y="344040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634F642-EFBD-44DB-900B-DA73070A6C12}"/>
              </a:ext>
            </a:extLst>
          </p:cNvPr>
          <p:cNvCxnSpPr>
            <a:cxnSpLocks/>
          </p:cNvCxnSpPr>
          <p:nvPr/>
        </p:nvCxnSpPr>
        <p:spPr>
          <a:xfrm>
            <a:off x="8168109" y="4002463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64DDA89-00F1-4223-A76A-61C92F1A1F35}"/>
              </a:ext>
            </a:extLst>
          </p:cNvPr>
          <p:cNvCxnSpPr>
            <a:cxnSpLocks/>
          </p:cNvCxnSpPr>
          <p:nvPr/>
        </p:nvCxnSpPr>
        <p:spPr>
          <a:xfrm>
            <a:off x="8179273" y="453096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09BE685-7B90-429F-97E8-D9840B314339}"/>
              </a:ext>
            </a:extLst>
          </p:cNvPr>
          <p:cNvCxnSpPr>
            <a:cxnSpLocks/>
          </p:cNvCxnSpPr>
          <p:nvPr/>
        </p:nvCxnSpPr>
        <p:spPr>
          <a:xfrm>
            <a:off x="8179273" y="5074047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9343C9E1-EAD1-4EC7-94A2-CEACC171337C}"/>
              </a:ext>
            </a:extLst>
          </p:cNvPr>
          <p:cNvCxnSpPr>
            <a:cxnSpLocks/>
          </p:cNvCxnSpPr>
          <p:nvPr/>
        </p:nvCxnSpPr>
        <p:spPr>
          <a:xfrm>
            <a:off x="8179273" y="5637306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08C695A-F52E-4972-9407-26352808A4C0}"/>
              </a:ext>
            </a:extLst>
          </p:cNvPr>
          <p:cNvCxnSpPr>
            <a:cxnSpLocks/>
          </p:cNvCxnSpPr>
          <p:nvPr/>
        </p:nvCxnSpPr>
        <p:spPr>
          <a:xfrm>
            <a:off x="8719008" y="1805644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08B11059-A92F-4662-A855-3DC0EF6C33DC}"/>
              </a:ext>
            </a:extLst>
          </p:cNvPr>
          <p:cNvCxnSpPr>
            <a:cxnSpLocks/>
          </p:cNvCxnSpPr>
          <p:nvPr/>
        </p:nvCxnSpPr>
        <p:spPr>
          <a:xfrm>
            <a:off x="8730172" y="2367701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E6C535E-D0C5-49CF-BA2E-36C288DEECA0}"/>
              </a:ext>
            </a:extLst>
          </p:cNvPr>
          <p:cNvCxnSpPr>
            <a:cxnSpLocks/>
          </p:cNvCxnSpPr>
          <p:nvPr/>
        </p:nvCxnSpPr>
        <p:spPr>
          <a:xfrm flipH="1">
            <a:off x="8881119" y="1099882"/>
            <a:ext cx="634780" cy="308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82ED32D-7DC5-4EE6-BE92-7260938F2D18}"/>
              </a:ext>
            </a:extLst>
          </p:cNvPr>
          <p:cNvCxnSpPr>
            <a:cxnSpLocks/>
          </p:cNvCxnSpPr>
          <p:nvPr/>
        </p:nvCxnSpPr>
        <p:spPr>
          <a:xfrm flipH="1">
            <a:off x="8163849" y="1738493"/>
            <a:ext cx="385928" cy="706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E64A05F-B054-400C-B886-2C4D8E4FA475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9213889" y="1683554"/>
            <a:ext cx="313203" cy="304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FC6A110A-4363-411E-996C-44C751B989ED}"/>
              </a:ext>
            </a:extLst>
          </p:cNvPr>
          <p:cNvCxnSpPr>
            <a:cxnSpLocks/>
            <a:endCxn id="188" idx="0"/>
          </p:cNvCxnSpPr>
          <p:nvPr/>
        </p:nvCxnSpPr>
        <p:spPr>
          <a:xfrm>
            <a:off x="9966138" y="1121875"/>
            <a:ext cx="357906" cy="304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E816CA0-C619-43D3-A704-9290010507AB}"/>
              </a:ext>
            </a:extLst>
          </p:cNvPr>
          <p:cNvCxnSpPr>
            <a:cxnSpLocks/>
            <a:endCxn id="162" idx="7"/>
          </p:cNvCxnSpPr>
          <p:nvPr/>
        </p:nvCxnSpPr>
        <p:spPr>
          <a:xfrm flipH="1">
            <a:off x="9863495" y="559814"/>
            <a:ext cx="675868" cy="354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091D022-21E8-4991-8C07-338761CEDAA1}"/>
              </a:ext>
            </a:extLst>
          </p:cNvPr>
          <p:cNvCxnSpPr>
            <a:cxnSpLocks/>
          </p:cNvCxnSpPr>
          <p:nvPr/>
        </p:nvCxnSpPr>
        <p:spPr>
          <a:xfrm>
            <a:off x="11014761" y="615989"/>
            <a:ext cx="244668" cy="204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9B38E401-7518-4DAB-A2FB-FCE56D748132}"/>
              </a:ext>
            </a:extLst>
          </p:cNvPr>
          <p:cNvSpPr/>
          <p:nvPr/>
        </p:nvSpPr>
        <p:spPr>
          <a:xfrm>
            <a:off x="9037789" y="6310487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781E8169-EF3A-496D-8184-4F7209254909}"/>
              </a:ext>
            </a:extLst>
          </p:cNvPr>
          <p:cNvCxnSpPr>
            <a:cxnSpLocks/>
          </p:cNvCxnSpPr>
          <p:nvPr/>
        </p:nvCxnSpPr>
        <p:spPr>
          <a:xfrm>
            <a:off x="9202799" y="6137481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31B151FB-09EE-4140-9F30-904149930FB6}"/>
              </a:ext>
            </a:extLst>
          </p:cNvPr>
          <p:cNvSpPr/>
          <p:nvPr/>
        </p:nvSpPr>
        <p:spPr>
          <a:xfrm>
            <a:off x="6694387" y="4168146"/>
            <a:ext cx="318782" cy="335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A7386457-7ABA-4809-97BB-11A35BF2B9FC}"/>
              </a:ext>
            </a:extLst>
          </p:cNvPr>
          <p:cNvSpPr/>
          <p:nvPr/>
        </p:nvSpPr>
        <p:spPr>
          <a:xfrm>
            <a:off x="5642940" y="4728177"/>
            <a:ext cx="318782" cy="335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7266FD3D-F9CC-481A-B9C3-DFBE583F15C1}"/>
              </a:ext>
            </a:extLst>
          </p:cNvPr>
          <p:cNvSpPr/>
          <p:nvPr/>
        </p:nvSpPr>
        <p:spPr>
          <a:xfrm>
            <a:off x="4611092" y="2550162"/>
            <a:ext cx="318782" cy="335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1CB04DE6-B8F5-4ECE-94E1-6E3F9A722E80}"/>
              </a:ext>
            </a:extLst>
          </p:cNvPr>
          <p:cNvSpPr/>
          <p:nvPr/>
        </p:nvSpPr>
        <p:spPr>
          <a:xfrm>
            <a:off x="5642964" y="873282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D59AF66-075B-4186-8C9F-EC8F80EECC28}"/>
              </a:ext>
            </a:extLst>
          </p:cNvPr>
          <p:cNvCxnSpPr>
            <a:cxnSpLocks/>
          </p:cNvCxnSpPr>
          <p:nvPr/>
        </p:nvCxnSpPr>
        <p:spPr>
          <a:xfrm>
            <a:off x="5791222" y="125406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5FE5AF81-9127-4C1E-939C-92421AC02791}"/>
              </a:ext>
            </a:extLst>
          </p:cNvPr>
          <p:cNvSpPr/>
          <p:nvPr/>
        </p:nvSpPr>
        <p:spPr>
          <a:xfrm>
            <a:off x="5649967" y="1435181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395FE69-5B81-4D7F-969D-27A64077DB49}"/>
              </a:ext>
            </a:extLst>
          </p:cNvPr>
          <p:cNvSpPr/>
          <p:nvPr/>
        </p:nvSpPr>
        <p:spPr>
          <a:xfrm>
            <a:off x="5106034" y="5801923"/>
            <a:ext cx="318782" cy="335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816138BD-B420-4E24-B957-B43196C6835A}"/>
              </a:ext>
            </a:extLst>
          </p:cNvPr>
          <p:cNvSpPr/>
          <p:nvPr/>
        </p:nvSpPr>
        <p:spPr>
          <a:xfrm>
            <a:off x="5648601" y="873282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69F434F4-19E3-4E95-82F9-CDEA2DC8AD39}"/>
              </a:ext>
            </a:extLst>
          </p:cNvPr>
          <p:cNvSpPr/>
          <p:nvPr/>
        </p:nvSpPr>
        <p:spPr>
          <a:xfrm>
            <a:off x="5111684" y="2006044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C531D8FD-AD1F-4830-A4C2-F6E1679A91C0}"/>
              </a:ext>
            </a:extLst>
          </p:cNvPr>
          <p:cNvCxnSpPr>
            <a:cxnSpLocks/>
          </p:cNvCxnSpPr>
          <p:nvPr/>
        </p:nvCxnSpPr>
        <p:spPr>
          <a:xfrm flipH="1">
            <a:off x="5268260" y="1684060"/>
            <a:ext cx="313203" cy="304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4E2FB57-0A9F-4308-9875-377EA66655CD}"/>
              </a:ext>
            </a:extLst>
          </p:cNvPr>
          <p:cNvCxnSpPr>
            <a:cxnSpLocks/>
          </p:cNvCxnSpPr>
          <p:nvPr/>
        </p:nvCxnSpPr>
        <p:spPr>
          <a:xfrm>
            <a:off x="5794069" y="1254068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EC3C6CA3-A724-4ED2-B7F8-0E7957C8B805}"/>
              </a:ext>
            </a:extLst>
          </p:cNvPr>
          <p:cNvCxnSpPr>
            <a:cxnSpLocks/>
          </p:cNvCxnSpPr>
          <p:nvPr/>
        </p:nvCxnSpPr>
        <p:spPr>
          <a:xfrm>
            <a:off x="5262686" y="2348861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9A05C4AC-C4A5-4918-A139-A86BF4A33028}"/>
              </a:ext>
            </a:extLst>
          </p:cNvPr>
          <p:cNvSpPr/>
          <p:nvPr/>
        </p:nvSpPr>
        <p:spPr>
          <a:xfrm>
            <a:off x="5113149" y="2516610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7C4D71D3-B75E-4A83-BC45-31F7EC0D30B7}"/>
              </a:ext>
            </a:extLst>
          </p:cNvPr>
          <p:cNvSpPr/>
          <p:nvPr/>
        </p:nvSpPr>
        <p:spPr>
          <a:xfrm>
            <a:off x="5110330" y="306095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918568F-915D-43A5-860A-544B377B8780}"/>
              </a:ext>
            </a:extLst>
          </p:cNvPr>
          <p:cNvSpPr/>
          <p:nvPr/>
        </p:nvSpPr>
        <p:spPr>
          <a:xfrm>
            <a:off x="5110330" y="3630401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33DCCA19-D455-495F-8DF1-DA604F95F378}"/>
              </a:ext>
            </a:extLst>
          </p:cNvPr>
          <p:cNvSpPr/>
          <p:nvPr/>
        </p:nvSpPr>
        <p:spPr>
          <a:xfrm>
            <a:off x="5110330" y="419035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076E8F9B-A47F-4ED2-BA85-6DED017D5F4C}"/>
              </a:ext>
            </a:extLst>
          </p:cNvPr>
          <p:cNvSpPr/>
          <p:nvPr/>
        </p:nvSpPr>
        <p:spPr>
          <a:xfrm>
            <a:off x="5110330" y="4750305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0B5A2E53-EEAC-4087-A3B0-F93B37EBCB24}"/>
              </a:ext>
            </a:extLst>
          </p:cNvPr>
          <p:cNvSpPr/>
          <p:nvPr/>
        </p:nvSpPr>
        <p:spPr>
          <a:xfrm>
            <a:off x="5110330" y="5284036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CD02828-490F-4003-AC3A-A350EBC26618}"/>
              </a:ext>
            </a:extLst>
          </p:cNvPr>
          <p:cNvCxnSpPr>
            <a:cxnSpLocks/>
          </p:cNvCxnSpPr>
          <p:nvPr/>
        </p:nvCxnSpPr>
        <p:spPr>
          <a:xfrm>
            <a:off x="5266951" y="2903661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217A521-F467-4C81-AE36-A4115B9D6FBE}"/>
              </a:ext>
            </a:extLst>
          </p:cNvPr>
          <p:cNvCxnSpPr>
            <a:cxnSpLocks/>
          </p:cNvCxnSpPr>
          <p:nvPr/>
        </p:nvCxnSpPr>
        <p:spPr>
          <a:xfrm>
            <a:off x="5253012" y="3456250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5848CAB5-9A16-444B-A5BD-11FD7F879E1E}"/>
              </a:ext>
            </a:extLst>
          </p:cNvPr>
          <p:cNvCxnSpPr>
            <a:cxnSpLocks/>
          </p:cNvCxnSpPr>
          <p:nvPr/>
        </p:nvCxnSpPr>
        <p:spPr>
          <a:xfrm>
            <a:off x="5264176" y="4001529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86982A77-3BBE-4B09-89B0-E1B04F959116}"/>
              </a:ext>
            </a:extLst>
          </p:cNvPr>
          <p:cNvCxnSpPr>
            <a:cxnSpLocks/>
          </p:cNvCxnSpPr>
          <p:nvPr/>
        </p:nvCxnSpPr>
        <p:spPr>
          <a:xfrm>
            <a:off x="5275340" y="4546810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EF9BE7DE-E9EB-4D2A-B68F-F34D26E067AC}"/>
              </a:ext>
            </a:extLst>
          </p:cNvPr>
          <p:cNvCxnSpPr>
            <a:cxnSpLocks/>
          </p:cNvCxnSpPr>
          <p:nvPr/>
        </p:nvCxnSpPr>
        <p:spPr>
          <a:xfrm>
            <a:off x="5275340" y="5073113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1B069B7-245A-4626-8EFA-D2F4D03E8058}"/>
              </a:ext>
            </a:extLst>
          </p:cNvPr>
          <p:cNvCxnSpPr>
            <a:cxnSpLocks/>
          </p:cNvCxnSpPr>
          <p:nvPr/>
        </p:nvCxnSpPr>
        <p:spPr>
          <a:xfrm>
            <a:off x="5275340" y="5627983"/>
            <a:ext cx="0" cy="174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>
            <a:extLst>
              <a:ext uri="{FF2B5EF4-FFF2-40B4-BE49-F238E27FC236}">
                <a16:creationId xmlns:a16="http://schemas.microsoft.com/office/drawing/2014/main" id="{376586B1-90C7-4F37-93DA-2E64DA0BCB9D}"/>
              </a:ext>
            </a:extLst>
          </p:cNvPr>
          <p:cNvSpPr/>
          <p:nvPr/>
        </p:nvSpPr>
        <p:spPr>
          <a:xfrm>
            <a:off x="5092160" y="6362871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9C445DED-C72C-4C61-B982-1DA30B3B418C}"/>
              </a:ext>
            </a:extLst>
          </p:cNvPr>
          <p:cNvSpPr/>
          <p:nvPr/>
        </p:nvSpPr>
        <p:spPr>
          <a:xfrm>
            <a:off x="5092160" y="6369272"/>
            <a:ext cx="318782" cy="335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9428AA4-7FAF-4A70-AC4A-276E07E18665}"/>
              </a:ext>
            </a:extLst>
          </p:cNvPr>
          <p:cNvSpPr/>
          <p:nvPr/>
        </p:nvSpPr>
        <p:spPr>
          <a:xfrm>
            <a:off x="4618087" y="1468023"/>
            <a:ext cx="318782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96F92419-0891-45F4-9D4C-38716B48088F}"/>
              </a:ext>
            </a:extLst>
          </p:cNvPr>
          <p:cNvSpPr/>
          <p:nvPr/>
        </p:nvSpPr>
        <p:spPr>
          <a:xfrm>
            <a:off x="4074253" y="5857633"/>
            <a:ext cx="318782" cy="335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1228CC01-AB86-4CD5-B441-39B29C9EBA89}"/>
              </a:ext>
            </a:extLst>
          </p:cNvPr>
          <p:cNvSpPr/>
          <p:nvPr/>
        </p:nvSpPr>
        <p:spPr>
          <a:xfrm>
            <a:off x="7250808" y="4713427"/>
            <a:ext cx="318782" cy="335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1282791-E676-457C-A4D0-012C83B1CC32}"/>
              </a:ext>
            </a:extLst>
          </p:cNvPr>
          <p:cNvSpPr/>
          <p:nvPr/>
        </p:nvSpPr>
        <p:spPr>
          <a:xfrm>
            <a:off x="6217563" y="5260965"/>
            <a:ext cx="318782" cy="335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73F0A8F-8FBB-4FD9-8E8F-2279F68821DA}"/>
              </a:ext>
            </a:extLst>
          </p:cNvPr>
          <p:cNvSpPr/>
          <p:nvPr/>
        </p:nvSpPr>
        <p:spPr>
          <a:xfrm>
            <a:off x="7906644" y="0"/>
            <a:ext cx="3846415" cy="6704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4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7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5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6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2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8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5" grpId="0" animBg="1"/>
      <p:bldP spid="13" grpId="0" animBg="1"/>
      <p:bldP spid="14" grpId="0" animBg="1"/>
      <p:bldP spid="15" grpId="0" uiExpand="1" build="allAtOnce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255" grpId="0" animBg="1"/>
      <p:bldP spid="256" grpId="0" animBg="1"/>
      <p:bldP spid="257" grpId="0" animBg="1"/>
      <p:bldP spid="258" grpId="0" animBg="1"/>
      <p:bldP spid="260" grpId="0" animBg="1"/>
      <p:bldP spid="261" grpId="0" animBg="1"/>
      <p:bldP spid="264" grpId="0" animBg="1"/>
      <p:bldP spid="265" grpId="0" animBg="1"/>
      <p:bldP spid="269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84" grpId="0" animBg="1"/>
      <p:bldP spid="286" grpId="0" animBg="1"/>
      <p:bldP spid="287" grpId="0" animBg="1"/>
      <p:bldP spid="288" grpId="0" animBg="1"/>
      <p:bldP spid="289" grpId="0" animBg="1"/>
      <p:bldP spid="2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4A26-DF07-49EA-9EF7-D72C2E15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996CC-577D-4304-878F-CFB72C9BD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9" y="1840212"/>
            <a:ext cx="11400121" cy="3177576"/>
          </a:xfrm>
        </p:spPr>
      </p:pic>
    </p:spTree>
    <p:extLst>
      <p:ext uri="{BB962C8B-B14F-4D97-AF65-F5344CB8AC3E}">
        <p14:creationId xmlns:p14="http://schemas.microsoft.com/office/powerpoint/2010/main" val="195180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1348-8BB8-4962-994A-8873741E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D9BAF-79DA-4969-BF70-28EF61273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5547"/>
            <a:ext cx="6185887" cy="4817328"/>
          </a:xfrm>
        </p:spPr>
      </p:pic>
    </p:spTree>
    <p:extLst>
      <p:ext uri="{BB962C8B-B14F-4D97-AF65-F5344CB8AC3E}">
        <p14:creationId xmlns:p14="http://schemas.microsoft.com/office/powerpoint/2010/main" val="386907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D3F3-4263-45CE-828C-D2DBCA59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Search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B9F23D-265F-46CC-870E-CF14FD55A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897592" cy="4305901"/>
          </a:xfrm>
        </p:spPr>
      </p:pic>
    </p:spTree>
    <p:extLst>
      <p:ext uri="{BB962C8B-B14F-4D97-AF65-F5344CB8AC3E}">
        <p14:creationId xmlns:p14="http://schemas.microsoft.com/office/powerpoint/2010/main" val="231735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A7B6-48A5-491E-83E7-597FD111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ฟังก์ชันแสดงผล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52475-7B8A-4C30-86E5-63F23F164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" y="2004509"/>
            <a:ext cx="12149065" cy="1661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BB070-4D12-4644-AF49-E8D5F9CC7777}"/>
              </a:ext>
            </a:extLst>
          </p:cNvPr>
          <p:cNvSpPr txBox="1"/>
          <p:nvPr/>
        </p:nvSpPr>
        <p:spPr>
          <a:xfrm>
            <a:off x="607502" y="5573143"/>
            <a:ext cx="107462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[N left: [E mid: [N mid: [G mid: [I mid: [N mid: [E mid: [E mid: [R &lt;end&gt;]]]]]]]] mid: [A mid: [R mid: [E mid: [S mid: [U mid: [A mid: [N &lt;end&gt;]]]]]]]]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9677CDD-9625-47D1-A98A-3542F3E01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2" y="4742146"/>
            <a:ext cx="3495229" cy="830997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UsingTST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'NARESUAN'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"ENGINEER"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1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470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TH Sarabun New</vt:lpstr>
      <vt:lpstr>Office Theme</vt:lpstr>
      <vt:lpstr>DATA STRUCTURE PROJECT</vt:lpstr>
      <vt:lpstr>TST (Ternary search tree)</vt:lpstr>
      <vt:lpstr>การดำเนินการของ TST</vt:lpstr>
      <vt:lpstr>PowerPoint Presentation</vt:lpstr>
      <vt:lpstr>PowerPoint Presentation</vt:lpstr>
      <vt:lpstr>สร้าง Node และ Properties</vt:lpstr>
      <vt:lpstr>ฟังก์ชัน add</vt:lpstr>
      <vt:lpstr>ฟังก์ชัน Search</vt:lpstr>
      <vt:lpstr>ฟังก์ชันแสดงผล</vt:lpstr>
      <vt:lpstr>ฟังก์ชันการเรียกใช้</vt:lpstr>
      <vt:lpstr>TEST</vt:lpstr>
      <vt:lpstr>Ref.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PROJECT</dc:title>
  <dc:creator>Nutdanai Janthakool</dc:creator>
  <cp:lastModifiedBy>Nutdanai Janthakool</cp:lastModifiedBy>
  <cp:revision>20</cp:revision>
  <dcterms:created xsi:type="dcterms:W3CDTF">2018-05-06T20:42:42Z</dcterms:created>
  <dcterms:modified xsi:type="dcterms:W3CDTF">2018-05-07T00:46:28Z</dcterms:modified>
</cp:coreProperties>
</file>