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D7281-13B9-4D85-9631-BBF60121D88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7B34-FF95-49E2-8808-83058DB0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7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34-FF95-49E2-8808-83058DB0FC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4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2918-0D94-42B3-8E31-5854863B1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65C80-F9E7-4AC5-97A6-2F7F9DA9D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3F375-491C-4903-A3E2-596421AC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0210-33E5-44E3-9062-E9E2AC63FF5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506C-FFF5-4899-92D3-68778A72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81B6-A9A6-41C2-AA97-B8BC97DD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28A5-64D8-4F84-8164-620D1B34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1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CDA5-60D5-4006-BD10-99D0E6D4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AB52E-79E3-445D-A900-B72C89ACA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AA35-F192-49C3-9592-67F58C74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0210-33E5-44E3-9062-E9E2AC63FF5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41898-24D8-424A-A977-E0136F47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9D327-645F-4087-9E1B-3162836C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28A5-64D8-4F84-8164-620D1B34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9764F-0656-4AEB-840A-9374ED566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B0288-2C1B-4123-8F0F-741371412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E1B0-805B-4C39-8071-4DC840BF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0210-33E5-44E3-9062-E9E2AC63FF5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E0733-CE61-4838-9103-3F0D99B2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83E1-76C2-40A4-BAF2-21360DA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28A5-64D8-4F84-8164-620D1B34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8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2EB2-D63A-4A0A-BBF9-75D0AD84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ADDE-94A3-48D0-8DEE-382270DB2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160F2-9600-46C0-A14B-5490DC2F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0210-33E5-44E3-9062-E9E2AC63FF5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2919-14C2-485C-84F4-EE258AA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FD52-B431-4BA4-8DBB-8FF86CB6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28A5-64D8-4F84-8164-620D1B34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24ED-C744-41D9-ABF5-5BB881CD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3871F-32ED-4602-92D8-514EEC2AF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9471-9BA4-4972-8BFE-E7E19356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0210-33E5-44E3-9062-E9E2AC63FF5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796A6-935C-4C3E-ADDC-EABC71A5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D7F6-4D95-4A18-9D58-B991DDDE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28A5-64D8-4F84-8164-620D1B34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2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8D42-774D-47F7-A078-DBAA7E2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A0EE-F9D0-447A-9E28-40B8CAE7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6888C-836B-4F9D-B3BA-4F047FAB4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D237D-D248-437C-BF81-FB973CEB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0210-33E5-44E3-9062-E9E2AC63FF5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6BC4-0F72-40A1-BBE2-15968EE2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A67D9-38E5-4879-A308-1A114B31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28A5-64D8-4F84-8164-620D1B34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21E0-9EB8-46D0-B8B3-871335CC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DC98-5857-432F-94E1-FE32108DE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ED8A2-E9A4-4629-91B6-CCDB7509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A8354-546F-4F39-BD9C-942F7239D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ECC9D-3CAE-4244-BFED-4E0217440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12595-7149-4DF6-8D91-81B892FA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0210-33E5-44E3-9062-E9E2AC63FF5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2C5BA-9DF0-46FD-B476-B3926252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87EE9-4B9E-45BD-8B2D-13116A42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28A5-64D8-4F84-8164-620D1B34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AA30-DAFD-44D9-A5F2-1C8EC7F1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1B4E4-07AE-4E0E-A60C-13B8886A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0210-33E5-44E3-9062-E9E2AC63FF5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7A3F4-C2E0-497F-90A8-821BE6ED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A3DBA-E8D7-448F-83FA-536A525A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28A5-64D8-4F84-8164-620D1B34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1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3DE5C-3EE8-4784-89AB-415C89B6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0210-33E5-44E3-9062-E9E2AC63FF5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1233D-CE28-442A-ADE0-30073558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15114-D130-4CB4-8DB7-A7269958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28A5-64D8-4F84-8164-620D1B34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9C2F-AE8E-4648-8D00-8A84732F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CB6C-5DD8-4AFB-B6C4-9F5BCE66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063B4-C062-45DB-94DA-F004E674B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2980E-1349-4A5A-996C-68C9FEF0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0210-33E5-44E3-9062-E9E2AC63FF5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6097D-AF66-45D2-8556-20333DFF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10EE4-5896-401F-AE0D-159182D8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28A5-64D8-4F84-8164-620D1B34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6B52-05DA-443E-94E7-F534A670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8FB85-5F56-436C-846E-ACB842902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376A-1025-4457-B087-303755D8F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8C03-A901-4256-8546-792C0D9A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0210-33E5-44E3-9062-E9E2AC63FF5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3BF33-04CE-4676-BE35-5C8CF7F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B6DD1-0858-4547-A54B-7287C1DB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28A5-64D8-4F84-8164-620D1B34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19DF6-5A33-4FA1-8075-653B530E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BED74-AD9D-429A-96B8-04039797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9EDD-D4E7-4222-941A-22B99C0BE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0210-33E5-44E3-9062-E9E2AC63FF5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D66CE-AC3B-4DD1-8582-FC97A1D54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C3B3-660A-4971-A2EE-275EA07E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28A5-64D8-4F84-8164-620D1B34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315333-9AA6-447E-87E2-CDE1D7462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2313435"/>
            <a:ext cx="780290" cy="780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B89A1C-A2C5-4BC9-920E-D9D926FE9564}"/>
              </a:ext>
            </a:extLst>
          </p:cNvPr>
          <p:cNvSpPr txBox="1"/>
          <p:nvPr/>
        </p:nvSpPr>
        <p:spPr>
          <a:xfrm>
            <a:off x="1660312" y="3171298"/>
            <a:ext cx="98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 Hub</a:t>
            </a:r>
          </a:p>
        </p:txBody>
      </p:sp>
      <p:pic>
        <p:nvPicPr>
          <p:cNvPr id="1026" name="Picture 2" descr="https://pbs.twimg.com/media/CD2bdieWIAAF-B4.jpg">
            <a:extLst>
              <a:ext uri="{FF2B5EF4-FFF2-40B4-BE49-F238E27FC236}">
                <a16:creationId xmlns:a16="http://schemas.microsoft.com/office/drawing/2014/main" id="{1F930B36-75A4-49A8-AE66-343AD73A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18" y="1883282"/>
            <a:ext cx="1545551" cy="15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D82302-93BF-430D-915D-74F8AA1DCEAA}"/>
              </a:ext>
            </a:extLst>
          </p:cNvPr>
          <p:cNvSpPr txBox="1"/>
          <p:nvPr/>
        </p:nvSpPr>
        <p:spPr>
          <a:xfrm>
            <a:off x="6535064" y="3148640"/>
            <a:ext cx="146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Vera Z-wave Controller</a:t>
            </a:r>
          </a:p>
        </p:txBody>
      </p:sp>
      <p:pic>
        <p:nvPicPr>
          <p:cNvPr id="1028" name="Picture 4" descr="https://www.homecontrols.com/homecontrols/images-sca/ZPRGBW2US_media-001.jpg?resizeid=18&amp;resizeh=600&amp;resizew=600">
            <a:extLst>
              <a:ext uri="{FF2B5EF4-FFF2-40B4-BE49-F238E27FC236}">
                <a16:creationId xmlns:a16="http://schemas.microsoft.com/office/drawing/2014/main" id="{3D5F52EE-14BA-49CD-A367-27FF63398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563" y="404005"/>
            <a:ext cx="1408262" cy="140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ctiveautomation.co.nz/content/images/thumbs/0000123_fibaro-dimmer-2.jpeg">
            <a:extLst>
              <a:ext uri="{FF2B5EF4-FFF2-40B4-BE49-F238E27FC236}">
                <a16:creationId xmlns:a16="http://schemas.microsoft.com/office/drawing/2014/main" id="{51BEFC8B-9D9C-4393-B532-442AB2127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76" y="3260786"/>
            <a:ext cx="1393166" cy="139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36E497-B369-441A-8C85-7A3DC9E00527}"/>
              </a:ext>
            </a:extLst>
          </p:cNvPr>
          <p:cNvCxnSpPr>
            <a:cxnSpLocks/>
          </p:cNvCxnSpPr>
          <p:nvPr/>
        </p:nvCxnSpPr>
        <p:spPr>
          <a:xfrm>
            <a:off x="5656061" y="2587483"/>
            <a:ext cx="945742" cy="116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DF2D4B-27AC-40E6-B188-5580AFBD45A9}"/>
              </a:ext>
            </a:extLst>
          </p:cNvPr>
          <p:cNvCxnSpPr>
            <a:cxnSpLocks/>
          </p:cNvCxnSpPr>
          <p:nvPr/>
        </p:nvCxnSpPr>
        <p:spPr>
          <a:xfrm flipH="1" flipV="1">
            <a:off x="7907548" y="2837209"/>
            <a:ext cx="724618" cy="762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s://openclipart.org/image/800px/svg_to_png/204397/RaspberryPi.png">
            <a:extLst>
              <a:ext uri="{FF2B5EF4-FFF2-40B4-BE49-F238E27FC236}">
                <a16:creationId xmlns:a16="http://schemas.microsoft.com/office/drawing/2014/main" id="{F8ED1C78-7599-4E00-8623-D7CA68247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70" y="2266274"/>
            <a:ext cx="1065601" cy="90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0C119E-7F41-415A-967D-DC066D6CEF71}"/>
              </a:ext>
            </a:extLst>
          </p:cNvPr>
          <p:cNvSpPr txBox="1"/>
          <p:nvPr/>
        </p:nvSpPr>
        <p:spPr>
          <a:xfrm>
            <a:off x="4410700" y="3218650"/>
            <a:ext cx="116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Gateway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B8E5DC-AFBE-4EAE-A6E3-B55FDFBE9157}"/>
              </a:ext>
            </a:extLst>
          </p:cNvPr>
          <p:cNvCxnSpPr/>
          <p:nvPr/>
        </p:nvCxnSpPr>
        <p:spPr>
          <a:xfrm flipH="1">
            <a:off x="2616679" y="2703580"/>
            <a:ext cx="1719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095B7D-4293-4570-B62D-FC824AC393B3}"/>
              </a:ext>
            </a:extLst>
          </p:cNvPr>
          <p:cNvCxnSpPr/>
          <p:nvPr/>
        </p:nvCxnSpPr>
        <p:spPr>
          <a:xfrm flipH="1">
            <a:off x="7698734" y="1339970"/>
            <a:ext cx="812662" cy="1035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F83B8F-7014-4C5F-BA2D-52E85CDD9689}"/>
              </a:ext>
            </a:extLst>
          </p:cNvPr>
          <p:cNvSpPr/>
          <p:nvPr/>
        </p:nvSpPr>
        <p:spPr>
          <a:xfrm>
            <a:off x="4083170" y="195532"/>
            <a:ext cx="5791200" cy="466401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24A67E-DD9D-4656-8B91-2B92B960D21C}"/>
              </a:ext>
            </a:extLst>
          </p:cNvPr>
          <p:cNvSpPr txBox="1"/>
          <p:nvPr/>
        </p:nvSpPr>
        <p:spPr>
          <a:xfrm>
            <a:off x="4336211" y="4852842"/>
            <a:ext cx="204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home</a:t>
            </a:r>
          </a:p>
        </p:txBody>
      </p:sp>
      <p:pic>
        <p:nvPicPr>
          <p:cNvPr id="1036" name="Picture 12" descr="https://d30y9cdsu7xlg0.cloudfront.net/png/16427-200.png">
            <a:extLst>
              <a:ext uri="{FF2B5EF4-FFF2-40B4-BE49-F238E27FC236}">
                <a16:creationId xmlns:a16="http://schemas.microsoft.com/office/drawing/2014/main" id="{09DB6E7C-8CE5-4E74-8B97-E95A4F4F4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28" y="4284846"/>
            <a:ext cx="1331349" cy="133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AEDF2C-B55E-46F3-96F6-CB8679A37BC6}"/>
              </a:ext>
            </a:extLst>
          </p:cNvPr>
          <p:cNvCxnSpPr>
            <a:cxnSpLocks/>
          </p:cNvCxnSpPr>
          <p:nvPr/>
        </p:nvCxnSpPr>
        <p:spPr>
          <a:xfrm flipV="1">
            <a:off x="1660312" y="3540631"/>
            <a:ext cx="350165" cy="744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2F27B1-9091-43B6-B8F4-06ADC95197EA}"/>
              </a:ext>
            </a:extLst>
          </p:cNvPr>
          <p:cNvSpPr/>
          <p:nvPr/>
        </p:nvSpPr>
        <p:spPr>
          <a:xfrm>
            <a:off x="4336211" y="1338147"/>
            <a:ext cx="1260506" cy="868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repo code</a:t>
            </a:r>
          </a:p>
        </p:txBody>
      </p:sp>
    </p:spTree>
    <p:extLst>
      <p:ext uri="{BB962C8B-B14F-4D97-AF65-F5344CB8AC3E}">
        <p14:creationId xmlns:p14="http://schemas.microsoft.com/office/powerpoint/2010/main" val="247562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Tielens</dc:creator>
  <cp:lastModifiedBy>Jan Tielens</cp:lastModifiedBy>
  <cp:revision>2</cp:revision>
  <dcterms:created xsi:type="dcterms:W3CDTF">2017-09-21T22:01:40Z</dcterms:created>
  <dcterms:modified xsi:type="dcterms:W3CDTF">2017-09-21T22:11:26Z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jtielens@microsoft.com</vt:lpwstr>
  </property>
  <property fmtid="{D5CDD505-2E9C-101B-9397-08002B2CF9AE}" pid="6" name="MSIP_Label_f42aa342-8706-4288-bd11-ebb85995028c_SetDate">
    <vt:lpwstr>2017-09-21T15:11:03.4288219-07:00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